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65" r:id="rId3"/>
    <p:sldMasterId id="2147483668" r:id="rId4"/>
    <p:sldMasterId id="2147483671" r:id="rId5"/>
    <p:sldMasterId id="2147483673" r:id="rId6"/>
    <p:sldMasterId id="2147483675" r:id="rId7"/>
  </p:sldMasterIdLst>
  <p:notesMasterIdLst>
    <p:notesMasterId r:id="rId37"/>
  </p:notesMasterIdLst>
  <p:handoutMasterIdLst>
    <p:handoutMasterId r:id="rId38"/>
  </p:handoutMasterIdLst>
  <p:sldIdLst>
    <p:sldId id="565" r:id="rId8"/>
    <p:sldId id="541" r:id="rId9"/>
    <p:sldId id="546" r:id="rId10"/>
    <p:sldId id="562" r:id="rId11"/>
    <p:sldId id="556" r:id="rId12"/>
    <p:sldId id="548" r:id="rId13"/>
    <p:sldId id="560" r:id="rId14"/>
    <p:sldId id="1763" r:id="rId15"/>
    <p:sldId id="1764" r:id="rId16"/>
    <p:sldId id="550" r:id="rId17"/>
    <p:sldId id="551" r:id="rId18"/>
    <p:sldId id="301" r:id="rId19"/>
    <p:sldId id="566" r:id="rId20"/>
    <p:sldId id="316" r:id="rId21"/>
    <p:sldId id="1456" r:id="rId22"/>
    <p:sldId id="1455" r:id="rId23"/>
    <p:sldId id="517" r:id="rId24"/>
    <p:sldId id="521" r:id="rId25"/>
    <p:sldId id="1761" r:id="rId26"/>
    <p:sldId id="1765" r:id="rId27"/>
    <p:sldId id="1762" r:id="rId28"/>
    <p:sldId id="314" r:id="rId29"/>
    <p:sldId id="325" r:id="rId30"/>
    <p:sldId id="2005" r:id="rId31"/>
    <p:sldId id="2004" r:id="rId32"/>
    <p:sldId id="479" r:id="rId33"/>
    <p:sldId id="2006" r:id="rId34"/>
    <p:sldId id="1787" r:id="rId35"/>
    <p:sldId id="1790" r:id="rId36"/>
  </p:sldIdLst>
  <p:sldSz cx="9144000" cy="6858000" type="screen4x3"/>
  <p:notesSz cx="7099300" cy="10234613"/>
  <p:custShowLst>
    <p:custShow name="実用例" id="0">
      <p:sldLst/>
    </p:custShow>
  </p:custShowLst>
  <p:defaultTex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p:defaultTextStyle>
  <p:extLst>
    <p:ext uri="{EFAFB233-063F-42B5-8137-9DF3F51BA10A}">
      <p15:sldGuideLst xmlns:p15="http://schemas.microsoft.com/office/powerpoint/2012/main">
        <p15:guide id="1" orient="horz" pos="2064">
          <p15:clr>
            <a:srgbClr val="A4A3A4"/>
          </p15:clr>
        </p15:guide>
        <p15:guide id="2" pos="2352">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CC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F1E7DB"/>
    <a:srgbClr val="FFFFCC"/>
    <a:srgbClr val="3A5B60"/>
    <a:srgbClr val="EAE7E2"/>
    <a:srgbClr val="E2EEDE"/>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36" autoAdjust="0"/>
    <p:restoredTop sz="94664" autoAdjust="0"/>
  </p:normalViewPr>
  <p:slideViewPr>
    <p:cSldViewPr>
      <p:cViewPr varScale="1">
        <p:scale>
          <a:sx n="79" d="100"/>
          <a:sy n="79" d="100"/>
        </p:scale>
        <p:origin x="614" y="288"/>
      </p:cViewPr>
      <p:guideLst>
        <p:guide orient="horz" pos="2064"/>
        <p:guide pos="2352"/>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95" d="100"/>
        <a:sy n="95" d="100"/>
      </p:scale>
      <p:origin x="0" y="0"/>
    </p:cViewPr>
  </p:sorterViewPr>
  <p:notesViewPr>
    <p:cSldViewPr>
      <p:cViewPr varScale="1">
        <p:scale>
          <a:sx n="53" d="100"/>
          <a:sy n="53" d="100"/>
        </p:scale>
        <p:origin x="-1842"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ja-JP"/>
          </a:p>
        </p:txBody>
      </p:sp>
      <p:sp>
        <p:nvSpPr>
          <p:cNvPr id="16387" name="Rectangle 3"/>
          <p:cNvSpPr>
            <a:spLocks noGrp="1" noChangeArrowheads="1"/>
          </p:cNvSpPr>
          <p:nvPr>
            <p:ph type="dt" sz="quarter"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ja-JP"/>
          </a:p>
        </p:txBody>
      </p:sp>
      <p:sp>
        <p:nvSpPr>
          <p:cNvPr id="16388" name="Rectangle 4"/>
          <p:cNvSpPr>
            <a:spLocks noGrp="1" noChangeArrowheads="1"/>
          </p:cNvSpPr>
          <p:nvPr>
            <p:ph type="ftr" sz="quarter" idx="2"/>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ja-JP"/>
          </a:p>
        </p:txBody>
      </p:sp>
      <p:sp>
        <p:nvSpPr>
          <p:cNvPr id="16390" name="Rectangle 6"/>
          <p:cNvSpPr>
            <a:spLocks noChangeArrowheads="1"/>
          </p:cNvSpPr>
          <p:nvPr/>
        </p:nvSpPr>
        <p:spPr bwMode="auto">
          <a:xfrm>
            <a:off x="2568575" y="3281363"/>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50B2F691-1C46-49DE-BD48-B2B6EE7CAF0D}" type="slidenum">
              <a:rPr lang="en-US" altLang="ja-JP" sz="1500"/>
              <a:pPr algn="r" defTabSz="990600"/>
              <a:t>‹#›</a:t>
            </a:fld>
            <a:endParaRPr lang="en-US" altLang="ja-JP" sz="1500"/>
          </a:p>
        </p:txBody>
      </p:sp>
      <p:sp>
        <p:nvSpPr>
          <p:cNvPr id="16392" name="Rectangle 8"/>
          <p:cNvSpPr>
            <a:spLocks noChangeArrowheads="1"/>
          </p:cNvSpPr>
          <p:nvPr/>
        </p:nvSpPr>
        <p:spPr bwMode="auto">
          <a:xfrm>
            <a:off x="5802313" y="327660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AB64BD9C-C443-4D4C-98B1-58C7A88E4C91}" type="slidenum">
              <a:rPr lang="en-US" altLang="ja-JP" sz="1500"/>
              <a:pPr algn="r" defTabSz="990600"/>
              <a:t>‹#›</a:t>
            </a:fld>
            <a:endParaRPr lang="en-US" altLang="ja-JP" sz="1500"/>
          </a:p>
        </p:txBody>
      </p:sp>
      <p:sp>
        <p:nvSpPr>
          <p:cNvPr id="16393" name="Rectangle 9"/>
          <p:cNvSpPr>
            <a:spLocks noChangeArrowheads="1"/>
          </p:cNvSpPr>
          <p:nvPr/>
        </p:nvSpPr>
        <p:spPr bwMode="auto">
          <a:xfrm>
            <a:off x="5803900" y="6257925"/>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005927F5-7F62-4A95-B69A-A707F09CB675}" type="slidenum">
              <a:rPr lang="en-US" altLang="ja-JP" sz="1500"/>
              <a:pPr algn="r" defTabSz="990600"/>
              <a:t>‹#›</a:t>
            </a:fld>
            <a:endParaRPr lang="en-US" altLang="ja-JP" sz="1500"/>
          </a:p>
        </p:txBody>
      </p:sp>
      <p:sp>
        <p:nvSpPr>
          <p:cNvPr id="16394" name="Rectangle 10"/>
          <p:cNvSpPr>
            <a:spLocks noChangeArrowheads="1"/>
          </p:cNvSpPr>
          <p:nvPr/>
        </p:nvSpPr>
        <p:spPr bwMode="auto">
          <a:xfrm>
            <a:off x="5788025" y="9220200"/>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B2232FA2-9F84-4AA0-9CDB-F46BA4959DC2}" type="slidenum">
              <a:rPr lang="en-US" altLang="ja-JP" sz="1500"/>
              <a:pPr algn="r" defTabSz="990600"/>
              <a:t>‹#›</a:t>
            </a:fld>
            <a:endParaRPr lang="en-US" altLang="ja-JP" sz="1500"/>
          </a:p>
        </p:txBody>
      </p:sp>
      <p:sp>
        <p:nvSpPr>
          <p:cNvPr id="16395" name="Rectangle 11"/>
          <p:cNvSpPr>
            <a:spLocks noChangeArrowheads="1"/>
          </p:cNvSpPr>
          <p:nvPr/>
        </p:nvSpPr>
        <p:spPr bwMode="auto">
          <a:xfrm>
            <a:off x="2570163" y="9228138"/>
            <a:ext cx="744537"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1EF3B07B-A04E-492C-9016-6A8E77E60193}" type="slidenum">
              <a:rPr lang="en-US" altLang="ja-JP" sz="1500"/>
              <a:pPr algn="r" defTabSz="990600"/>
              <a:t>‹#›</a:t>
            </a:fld>
            <a:endParaRPr lang="en-US" altLang="ja-JP" sz="1500"/>
          </a:p>
        </p:txBody>
      </p:sp>
      <p:sp>
        <p:nvSpPr>
          <p:cNvPr id="16396" name="Rectangle 12"/>
          <p:cNvSpPr>
            <a:spLocks noChangeArrowheads="1"/>
          </p:cNvSpPr>
          <p:nvPr/>
        </p:nvSpPr>
        <p:spPr bwMode="auto">
          <a:xfrm>
            <a:off x="2579688" y="626745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312E8615-EBED-4FFD-ACC7-77248278C08E}" type="slidenum">
              <a:rPr lang="en-US" altLang="ja-JP" sz="1500"/>
              <a:pPr algn="r" defTabSz="990600"/>
              <a:t>‹#›</a:t>
            </a:fld>
            <a:endParaRPr lang="en-US" altLang="ja-JP" sz="1500"/>
          </a:p>
        </p:txBody>
      </p:sp>
    </p:spTree>
    <p:extLst>
      <p:ext uri="{BB962C8B-B14F-4D97-AF65-F5344CB8AC3E}">
        <p14:creationId xmlns:p14="http://schemas.microsoft.com/office/powerpoint/2010/main" val="3794175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ja-JP"/>
          </a:p>
        </p:txBody>
      </p:sp>
      <p:sp>
        <p:nvSpPr>
          <p:cNvPr id="18435" name="Rectangle 3"/>
          <p:cNvSpPr>
            <a:spLocks noGrp="1" noChangeArrowheads="1"/>
          </p:cNvSpPr>
          <p:nvPr>
            <p:ph type="dt"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ja-JP"/>
          </a:p>
        </p:txBody>
      </p:sp>
      <p:sp>
        <p:nvSpPr>
          <p:cNvPr id="184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438" name="Rectangle 6"/>
          <p:cNvSpPr>
            <a:spLocks noGrp="1" noChangeArrowheads="1"/>
          </p:cNvSpPr>
          <p:nvPr>
            <p:ph type="ftr" sz="quarter" idx="4"/>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ja-JP"/>
          </a:p>
        </p:txBody>
      </p:sp>
      <p:sp>
        <p:nvSpPr>
          <p:cNvPr id="18439" name="Rectangle 7"/>
          <p:cNvSpPr>
            <a:spLocks noGrp="1" noChangeArrowheads="1"/>
          </p:cNvSpPr>
          <p:nvPr>
            <p:ph type="sldNum" sz="quarter" idx="5"/>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fld id="{A1FA9044-1318-443B-BFF4-7F53D02E5E22}" type="slidenum">
              <a:rPr lang="en-US" altLang="ja-JP"/>
              <a:pPr/>
              <a:t>‹#›</a:t>
            </a:fld>
            <a:endParaRPr lang="en-US" altLang="ja-JP"/>
          </a:p>
        </p:txBody>
      </p:sp>
    </p:spTree>
    <p:extLst>
      <p:ext uri="{BB962C8B-B14F-4D97-AF65-F5344CB8AC3E}">
        <p14:creationId xmlns:p14="http://schemas.microsoft.com/office/powerpoint/2010/main" val="9390326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Osaka" charset="-128"/>
        <a:cs typeface="+mn-cs"/>
      </a:defRPr>
    </a:lvl1pPr>
    <a:lvl2pPr marL="457200" algn="l" rtl="0" fontAlgn="base">
      <a:spcBef>
        <a:spcPct val="30000"/>
      </a:spcBef>
      <a:spcAft>
        <a:spcPct val="0"/>
      </a:spcAft>
      <a:defRPr kumimoji="1" sz="1200" kern="1200">
        <a:solidFill>
          <a:schemeClr val="tx1"/>
        </a:solidFill>
        <a:latin typeface="Arial" charset="0"/>
        <a:ea typeface="Osaka" charset="-128"/>
        <a:cs typeface="+mn-cs"/>
      </a:defRPr>
    </a:lvl2pPr>
    <a:lvl3pPr marL="914400" algn="l" rtl="0" fontAlgn="base">
      <a:spcBef>
        <a:spcPct val="30000"/>
      </a:spcBef>
      <a:spcAft>
        <a:spcPct val="0"/>
      </a:spcAft>
      <a:defRPr kumimoji="1" sz="1200" kern="1200">
        <a:solidFill>
          <a:schemeClr val="tx1"/>
        </a:solidFill>
        <a:latin typeface="Arial" charset="0"/>
        <a:ea typeface="Osaka" charset="-128"/>
        <a:cs typeface="+mn-cs"/>
      </a:defRPr>
    </a:lvl3pPr>
    <a:lvl4pPr marL="1371600" algn="l" rtl="0" fontAlgn="base">
      <a:spcBef>
        <a:spcPct val="30000"/>
      </a:spcBef>
      <a:spcAft>
        <a:spcPct val="0"/>
      </a:spcAft>
      <a:defRPr kumimoji="1" sz="1200" kern="1200">
        <a:solidFill>
          <a:schemeClr val="tx1"/>
        </a:solidFill>
        <a:latin typeface="Arial" charset="0"/>
        <a:ea typeface="Osaka" charset="-128"/>
        <a:cs typeface="+mn-cs"/>
      </a:defRPr>
    </a:lvl4pPr>
    <a:lvl5pPr marL="1828800" algn="l" rtl="0" fontAlgn="base">
      <a:spcBef>
        <a:spcPct val="30000"/>
      </a:spcBef>
      <a:spcAft>
        <a:spcPct val="0"/>
      </a:spcAft>
      <a:defRPr kumimoji="1" sz="1200" kern="1200">
        <a:solidFill>
          <a:schemeClr val="tx1"/>
        </a:solidFill>
        <a:latin typeface="Arial" charset="0"/>
        <a:ea typeface="Osak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138DB26E-BDA6-42FD-8F04-531675EEB9BC}" type="slidenum">
              <a:rPr lang="en-US" altLang="ja-JP" smtClean="0"/>
              <a:pPr eaLnBrk="1" hangingPunct="1"/>
              <a:t>2</a:t>
            </a:fld>
            <a:endParaRPr lang="en-US" altLang="ja-JP"/>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rtlCol="0"/>
          <a:lstStyle>
            <a:defPPr>
              <a:defRPr lang="ja-JP"/>
            </a:defPPr>
          </a:lstStyle>
          <a:p>
            <a:pPr rtl="0"/>
            <a:endParaRPr lang="ja-JP" dirty="0"/>
          </a:p>
        </p:txBody>
      </p:sp>
      <p:sp>
        <p:nvSpPr>
          <p:cNvPr id="4" name="スライド番号プレースホルダー 3"/>
          <p:cNvSpPr>
            <a:spLocks noGrp="1"/>
          </p:cNvSpPr>
          <p:nvPr>
            <p:ph type="sldNum" sz="quarter" idx="5"/>
          </p:nvPr>
        </p:nvSpPr>
        <p:spPr/>
        <p:txBody>
          <a:bodyPr rtlCol="0"/>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98735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89815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p>
        </p:txBody>
      </p:sp>
    </p:spTree>
    <p:extLst>
      <p:ext uri="{BB962C8B-B14F-4D97-AF65-F5344CB8AC3E}">
        <p14:creationId xmlns:p14="http://schemas.microsoft.com/office/powerpoint/2010/main" val="1824328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AC48E91B-5B17-492A-936F-1CB7DD04C881}" type="slidenum">
              <a:rPr lang="en-US" altLang="ja-JP" smtClean="0"/>
              <a:pPr eaLnBrk="1" hangingPunct="1"/>
              <a:t>3</a:t>
            </a:fld>
            <a:endParaRPr lang="en-US" altLang="ja-JP"/>
          </a:p>
        </p:txBody>
      </p:sp>
      <p:sp>
        <p:nvSpPr>
          <p:cNvPr id="10243" name="Rectangle 2"/>
          <p:cNvSpPr>
            <a:spLocks noGrp="1" noRot="1" noChangeAspect="1" noChangeArrowheads="1" noTextEdit="1"/>
          </p:cNvSpPr>
          <p:nvPr>
            <p:ph type="sldImg"/>
          </p:nvPr>
        </p:nvSpPr>
        <p:spPr>
          <a:xfrm>
            <a:off x="992188" y="768350"/>
            <a:ext cx="5114925" cy="3836988"/>
          </a:xfrm>
          <a:ln/>
        </p:spPr>
      </p:sp>
      <p:sp>
        <p:nvSpPr>
          <p:cNvPr id="1024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E7E92-6C8C-47EC-A89E-98C5204EF088}" type="slidenum">
              <a:rPr lang="en-US" altLang="ja-JP"/>
              <a:pPr/>
              <a:t>6</a:t>
            </a:fld>
            <a:endParaRPr lang="en-US" altLang="ja-JP"/>
          </a:p>
        </p:txBody>
      </p:sp>
      <p:sp>
        <p:nvSpPr>
          <p:cNvPr id="628738" name="Rectangle 2"/>
          <p:cNvSpPr>
            <a:spLocks noGrp="1" noRot="1" noChangeAspect="1" noChangeArrowheads="1" noTextEdit="1"/>
          </p:cNvSpPr>
          <p:nvPr>
            <p:ph type="sldImg"/>
          </p:nvPr>
        </p:nvSpPr>
        <p:spPr>
          <a:xfrm>
            <a:off x="992188" y="768350"/>
            <a:ext cx="5114925" cy="3836988"/>
          </a:xfrm>
          <a:ln/>
        </p:spPr>
      </p:sp>
      <p:sp>
        <p:nvSpPr>
          <p:cNvPr id="628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1E529-A5C4-4D57-BAD1-4FBCF48E6419}" type="slidenum">
              <a:rPr lang="en-US" altLang="ja-JP"/>
              <a:pPr/>
              <a:t>7</a:t>
            </a:fld>
            <a:endParaRPr lang="en-US" altLang="ja-JP"/>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55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17DAE-EF09-5EE9-9F2E-A5D0A16DF2F2}"/>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344BCDC-0759-B761-5EAE-09609731B8F7}"/>
              </a:ext>
            </a:extLst>
          </p:cNvPr>
          <p:cNvSpPr>
            <a:spLocks noGrp="1" noChangeArrowheads="1"/>
          </p:cNvSpPr>
          <p:nvPr>
            <p:ph type="sldNum" sz="quarter" idx="5"/>
          </p:nvPr>
        </p:nvSpPr>
        <p:spPr>
          <a:ln/>
        </p:spPr>
        <p:txBody>
          <a:bodyPr/>
          <a:lstStyle/>
          <a:p>
            <a:fld id="{F2C1E529-A5C4-4D57-BAD1-4FBCF48E6419}" type="slidenum">
              <a:rPr lang="en-US" altLang="ja-JP"/>
              <a:pPr/>
              <a:t>9</a:t>
            </a:fld>
            <a:endParaRPr lang="en-US" altLang="ja-JP"/>
          </a:p>
        </p:txBody>
      </p:sp>
      <p:sp>
        <p:nvSpPr>
          <p:cNvPr id="630786" name="Rectangle 2">
            <a:extLst>
              <a:ext uri="{FF2B5EF4-FFF2-40B4-BE49-F238E27FC236}">
                <a16:creationId xmlns:a16="http://schemas.microsoft.com/office/drawing/2014/main" id="{7C2B268A-E40D-D2B7-DB3E-8D60046FE7E3}"/>
              </a:ext>
            </a:extLst>
          </p:cNvPr>
          <p:cNvSpPr>
            <a:spLocks noGrp="1" noRot="1" noChangeAspect="1" noChangeArrowheads="1" noTextEdit="1"/>
          </p:cNvSpPr>
          <p:nvPr>
            <p:ph type="sldImg"/>
          </p:nvPr>
        </p:nvSpPr>
        <p:spPr>
          <a:xfrm>
            <a:off x="992188" y="768350"/>
            <a:ext cx="5114925" cy="3836988"/>
          </a:xfrm>
          <a:ln/>
        </p:spPr>
      </p:sp>
      <p:sp>
        <p:nvSpPr>
          <p:cNvPr id="630787" name="Rectangle 3">
            <a:extLst>
              <a:ext uri="{FF2B5EF4-FFF2-40B4-BE49-F238E27FC236}">
                <a16:creationId xmlns:a16="http://schemas.microsoft.com/office/drawing/2014/main" id="{8C397FD9-2D07-AF43-9380-4EA171C18DE8}"/>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88282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EE829E-6027-4D08-A5D9-32D04D20FFD3}" type="slidenum">
              <a:rPr lang="en-US" altLang="ja-JP"/>
              <a:pPr/>
              <a:t>10</a:t>
            </a:fld>
            <a:endParaRPr lang="en-US" altLang="ja-JP"/>
          </a:p>
        </p:txBody>
      </p:sp>
      <p:sp>
        <p:nvSpPr>
          <p:cNvPr id="632834" name="Rectangle 2"/>
          <p:cNvSpPr>
            <a:spLocks noGrp="1" noRot="1" noChangeAspect="1" noChangeArrowheads="1" noTextEdit="1"/>
          </p:cNvSpPr>
          <p:nvPr>
            <p:ph type="sldImg"/>
          </p:nvPr>
        </p:nvSpPr>
        <p:spPr>
          <a:xfrm>
            <a:off x="992188" y="768350"/>
            <a:ext cx="5114925" cy="3836988"/>
          </a:xfrm>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E402D9-FF77-4E97-8BF8-8C5450C14AC3}" type="slidenum">
              <a:rPr lang="en-US" altLang="ja-JP"/>
              <a:pPr/>
              <a:t>11</a:t>
            </a:fld>
            <a:endParaRPr lang="en-US" altLang="ja-JP"/>
          </a:p>
        </p:txBody>
      </p:sp>
      <p:sp>
        <p:nvSpPr>
          <p:cNvPr id="634882" name="Rectangle 2"/>
          <p:cNvSpPr>
            <a:spLocks noGrp="1" noRot="1" noChangeAspect="1" noChangeArrowheads="1" noTextEdit="1"/>
          </p:cNvSpPr>
          <p:nvPr>
            <p:ph type="sldImg"/>
          </p:nvPr>
        </p:nvSpPr>
        <p:spPr>
          <a:xfrm>
            <a:off x="992188" y="768350"/>
            <a:ext cx="5114925" cy="3836988"/>
          </a:xfrm>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rtlCol="0"/>
          <a:lstStyle>
            <a:defPPr>
              <a:defRPr lang="ja-JP"/>
            </a:defPPr>
          </a:lstStyle>
          <a:p>
            <a:pPr rtl="0"/>
            <a:endParaRPr lang="ja-JP" dirty="0"/>
          </a:p>
        </p:txBody>
      </p:sp>
      <p:sp>
        <p:nvSpPr>
          <p:cNvPr id="4" name="スライド番号プレースホルダー 3"/>
          <p:cNvSpPr>
            <a:spLocks noGrp="1"/>
          </p:cNvSpPr>
          <p:nvPr>
            <p:ph type="sldNum" sz="quarter" idx="5"/>
          </p:nvPr>
        </p:nvSpPr>
        <p:spPr/>
        <p:txBody>
          <a:bodyPr rtlCol="0"/>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419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90600" eaLnBrk="0" hangingPunct="0">
              <a:spcBef>
                <a:spcPct val="30000"/>
              </a:spcBef>
              <a:defRPr kumimoji="1" sz="1200">
                <a:solidFill>
                  <a:schemeClr val="tx1"/>
                </a:solidFill>
                <a:latin typeface="Arial" charset="0"/>
                <a:ea typeface="ＭＳ Ｐ明朝" pitchFamily="18" charset="-128"/>
              </a:defRPr>
            </a:lvl1pPr>
            <a:lvl2pPr marL="742950" indent="-285750" defTabSz="990600" eaLnBrk="0" hangingPunct="0">
              <a:spcBef>
                <a:spcPct val="30000"/>
              </a:spcBef>
              <a:defRPr kumimoji="1" sz="1200">
                <a:solidFill>
                  <a:schemeClr val="tx1"/>
                </a:solidFill>
                <a:latin typeface="Arial" charset="0"/>
                <a:ea typeface="ＭＳ Ｐ明朝" pitchFamily="18" charset="-128"/>
              </a:defRPr>
            </a:lvl2pPr>
            <a:lvl3pPr marL="1143000" indent="-228600" defTabSz="990600" eaLnBrk="0" hangingPunct="0">
              <a:spcBef>
                <a:spcPct val="30000"/>
              </a:spcBef>
              <a:defRPr kumimoji="1" sz="1200">
                <a:solidFill>
                  <a:schemeClr val="tx1"/>
                </a:solidFill>
                <a:latin typeface="Arial" charset="0"/>
                <a:ea typeface="ＭＳ Ｐ明朝" pitchFamily="18" charset="-128"/>
              </a:defRPr>
            </a:lvl3pPr>
            <a:lvl4pPr marL="1600200" indent="-228600" defTabSz="990600" eaLnBrk="0" hangingPunct="0">
              <a:spcBef>
                <a:spcPct val="30000"/>
              </a:spcBef>
              <a:defRPr kumimoji="1" sz="1200">
                <a:solidFill>
                  <a:schemeClr val="tx1"/>
                </a:solidFill>
                <a:latin typeface="Arial" charset="0"/>
                <a:ea typeface="ＭＳ Ｐ明朝" pitchFamily="18" charset="-128"/>
              </a:defRPr>
            </a:lvl4pPr>
            <a:lvl5pPr marL="2057400" indent="-228600" defTabSz="990600" eaLnBrk="0" hangingPunct="0">
              <a:spcBef>
                <a:spcPct val="30000"/>
              </a:spcBef>
              <a:defRPr kumimoji="1" sz="1200">
                <a:solidFill>
                  <a:schemeClr val="tx1"/>
                </a:solidFill>
                <a:latin typeface="Arial" charset="0"/>
                <a:ea typeface="ＭＳ Ｐ明朝" pitchFamily="18" charset="-128"/>
              </a:defRPr>
            </a:lvl5pPr>
            <a:lvl6pPr marL="25146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E0061BAA-96AC-4F2D-B402-E548B095992D}"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17</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26627" name="Rectangle 2"/>
          <p:cNvSpPr>
            <a:spLocks noGrp="1" noRot="1" noChangeAspect="1" noChangeArrowheads="1" noTextEdit="1"/>
          </p:cNvSpPr>
          <p:nvPr>
            <p:ph type="sldImg"/>
          </p:nvPr>
        </p:nvSpPr>
        <p:spPr>
          <a:xfrm>
            <a:off x="992188" y="768350"/>
            <a:ext cx="5114925" cy="3836988"/>
          </a:xfrm>
          <a:ln/>
        </p:spPr>
      </p:sp>
      <p:sp>
        <p:nvSpPr>
          <p:cNvPr id="26628" name="Rectangle 3"/>
          <p:cNvSpPr>
            <a:spLocks noGrp="1" noChangeArrowheads="1"/>
          </p:cNvSpPr>
          <p:nvPr>
            <p:ph type="body" idx="1"/>
          </p:nvPr>
        </p:nvSpPr>
        <p:spPr>
          <a:xfrm>
            <a:off x="946150" y="4860925"/>
            <a:ext cx="5207000" cy="4605338"/>
          </a:xfrm>
          <a:noFill/>
        </p:spPr>
        <p:txBody>
          <a:bodyPr/>
          <a:lstStyle/>
          <a:p>
            <a:pPr eaLnBrk="1" hangingPunct="1"/>
            <a:endParaRPr lang="en-US" altLang="en-US">
              <a:ea typeface="ＭＳ Ｐ明朝" pitchFamily="18" charset="-128"/>
            </a:endParaRPr>
          </a:p>
        </p:txBody>
      </p:sp>
    </p:spTree>
    <p:extLst>
      <p:ext uri="{BB962C8B-B14F-4D97-AF65-F5344CB8AC3E}">
        <p14:creationId xmlns:p14="http://schemas.microsoft.com/office/powerpoint/2010/main" val="302116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endParaRPr lang="en-US" dirty="0"/>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987169284"/>
      </p:ext>
    </p:extLst>
  </p:cSld>
  <p:clrMapOvr>
    <a:masterClrMapping/>
  </p:clrMapOvr>
  <p:transition>
    <p:spli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画像とコンテンツ">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503853"/>
            <a:ext cx="7356580" cy="1427585"/>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8" name="図プレースホルダー 7">
            <a:extLst>
              <a:ext uri="{FF2B5EF4-FFF2-40B4-BE49-F238E27FC236}">
                <a16:creationId xmlns:a16="http://schemas.microsoft.com/office/drawing/2014/main" id="{357912CB-B8F8-1E65-094F-AD3220E6C79C}"/>
              </a:ext>
            </a:extLst>
          </p:cNvPr>
          <p:cNvSpPr>
            <a:spLocks noGrp="1"/>
          </p:cNvSpPr>
          <p:nvPr>
            <p:ph type="pic" sz="quarter" idx="12" hasCustomPrompt="1"/>
          </p:nvPr>
        </p:nvSpPr>
        <p:spPr>
          <a:xfrm>
            <a:off x="1127523" y="2061969"/>
            <a:ext cx="3444478" cy="4805362"/>
          </a:xfrm>
        </p:spPr>
        <p:txBody>
          <a:bodyPr rtlCol="0">
            <a:normAutofit/>
          </a:bodyPr>
          <a:lstStyle>
            <a:lvl1pPr marL="0" indent="0" algn="ctr">
              <a:buNone/>
              <a:defRPr lang="ja-JP" sz="1500">
                <a:latin typeface="Meiryo UI" panose="020B0604030504040204" pitchFamily="50" charset="-128"/>
                <a:ea typeface="Meiryo UI" panose="020B0604030504040204" pitchFamily="50" charset="-128"/>
              </a:defRPr>
            </a:lvl1pPr>
          </a:lstStyle>
          <a:p>
            <a:pPr rtl="0"/>
            <a:r>
              <a:rPr lang="ja-JP"/>
              <a:t>アイコンをクリックして画像を追加</a:t>
            </a:r>
          </a:p>
        </p:txBody>
      </p:sp>
      <p:sp>
        <p:nvSpPr>
          <p:cNvPr id="12" name="コンテンツ プレースホルダー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090447" y="2052736"/>
            <a:ext cx="3367740" cy="4800598"/>
          </a:xfrm>
        </p:spPr>
        <p:txBody>
          <a:bodyPr lIns="0" rtlCol="0">
            <a:normAutofit/>
          </a:bodyPr>
          <a:lstStyle>
            <a:lvl1pPr marL="0" indent="0">
              <a:lnSpc>
                <a:spcPct val="100000"/>
              </a:lnSpc>
              <a:spcBef>
                <a:spcPts val="750"/>
              </a:spcBef>
              <a:spcAft>
                <a:spcPts val="900"/>
              </a:spcAft>
              <a:buNone/>
              <a:defRPr lang="ja-JP" sz="1500">
                <a:latin typeface="Meiryo UI" panose="020B0604030504040204" pitchFamily="50" charset="-128"/>
                <a:ea typeface="Meiryo UI" panose="020B0604030504040204" pitchFamily="50" charset="-128"/>
              </a:defRPr>
            </a:lvl1pPr>
            <a:lvl2pPr marL="600075" indent="-257175">
              <a:lnSpc>
                <a:spcPct val="100000"/>
              </a:lnSpc>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942975" indent="-257175">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1285875" indent="-257175">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628775" indent="-257175">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2" name="スライド番号プレースホルダー 5">
            <a:extLst>
              <a:ext uri="{FF2B5EF4-FFF2-40B4-BE49-F238E27FC236}">
                <a16:creationId xmlns:a16="http://schemas.microsoft.com/office/drawing/2014/main" id="{8809D86D-3DDE-CA24-4CAA-DF6944B9BCBB}"/>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smtClean="0"/>
              <a:pPr/>
              <a:t>‹#›</a:t>
            </a:fld>
            <a:endParaRPr lang="en-US" altLang="en-US" dirty="0"/>
          </a:p>
        </p:txBody>
      </p:sp>
      <p:sp>
        <p:nvSpPr>
          <p:cNvPr id="5" name="長方形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6" name="直線​​コネクタ(S)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49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コンテンツ、表">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503853"/>
            <a:ext cx="7356580" cy="1427585"/>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12" name="コンテンツ プレースホルダー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101611" y="2057400"/>
            <a:ext cx="2318270" cy="3867538"/>
          </a:xfrm>
        </p:spPr>
        <p:txBody>
          <a:bodyPr lIns="0" rtlCol="0">
            <a:normAutofit/>
          </a:bodyPr>
          <a:lstStyle>
            <a:lvl1pPr marL="0" indent="0">
              <a:lnSpc>
                <a:spcPct val="100000"/>
              </a:lnSpc>
              <a:spcBef>
                <a:spcPts val="0"/>
              </a:spcBef>
              <a:spcAft>
                <a:spcPts val="900"/>
              </a:spcAft>
              <a:buNone/>
              <a:defRPr lang="ja-JP" sz="1500">
                <a:latin typeface="Meiryo UI" panose="020B0604030504040204" pitchFamily="50" charset="-128"/>
                <a:ea typeface="Meiryo UI" panose="020B0604030504040204" pitchFamily="50" charset="-128"/>
              </a:defRPr>
            </a:lvl1pPr>
            <a:lvl2pPr marL="600075" indent="-257175">
              <a:lnSpc>
                <a:spcPct val="100000"/>
              </a:lnSpc>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942975" indent="-257175">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1285875" indent="-257175">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628775" indent="-257175">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14" name="表プレースホルダー 13">
            <a:extLst>
              <a:ext uri="{FF2B5EF4-FFF2-40B4-BE49-F238E27FC236}">
                <a16:creationId xmlns:a16="http://schemas.microsoft.com/office/drawing/2014/main" id="{EA708189-1532-1BDD-104F-4D8556146CEE}"/>
              </a:ext>
            </a:extLst>
          </p:cNvPr>
          <p:cNvSpPr>
            <a:spLocks noGrp="1"/>
          </p:cNvSpPr>
          <p:nvPr>
            <p:ph type="tbl" sz="quarter" idx="12" hasCustomPrompt="1"/>
          </p:nvPr>
        </p:nvSpPr>
        <p:spPr>
          <a:xfrm>
            <a:off x="3823098" y="2051976"/>
            <a:ext cx="4635103" cy="3867538"/>
          </a:xfrm>
        </p:spPr>
        <p:txBody>
          <a:bodyPr rtlCol="0">
            <a:normAutofit/>
          </a:bodyPr>
          <a:lstStyle>
            <a:lvl1pPr>
              <a:defRPr lang="ja-JP" sz="1500">
                <a:latin typeface="Meiryo UI" panose="020B0604030504040204" pitchFamily="50" charset="-128"/>
                <a:ea typeface="Meiryo UI" panose="020B0604030504040204" pitchFamily="50" charset="-128"/>
              </a:defRPr>
            </a:lvl1pPr>
          </a:lstStyle>
          <a:p>
            <a:pPr rtl="0"/>
            <a:r>
              <a:rPr lang="ja-JP"/>
              <a:t>アイコンをクリックして表を追加</a:t>
            </a:r>
          </a:p>
        </p:txBody>
      </p:sp>
      <p:sp>
        <p:nvSpPr>
          <p:cNvPr id="5" name="長方形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6" name="直線​​コネクタ(S)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5">
            <a:extLst>
              <a:ext uri="{FF2B5EF4-FFF2-40B4-BE49-F238E27FC236}">
                <a16:creationId xmlns:a16="http://schemas.microsoft.com/office/drawing/2014/main" id="{6E0EC71B-95A1-C740-6B1F-F8DF02E2D164}"/>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smtClean="0"/>
              <a:pPr/>
              <a:t>‹#›</a:t>
            </a:fld>
            <a:endParaRPr lang="en-US" altLang="en-US" dirty="0"/>
          </a:p>
        </p:txBody>
      </p:sp>
    </p:spTree>
    <p:extLst>
      <p:ext uri="{BB962C8B-B14F-4D97-AF65-F5344CB8AC3E}">
        <p14:creationId xmlns:p14="http://schemas.microsoft.com/office/powerpoint/2010/main" val="927727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タイトルと 2 コンテンツ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長方形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6" name="直線​​コネクタ(S)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503853"/>
            <a:ext cx="7356580" cy="1427585"/>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8" name="コンテンツ プレースホルダー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101611" y="2066731"/>
            <a:ext cx="4839657" cy="3867538"/>
          </a:xfrm>
        </p:spPr>
        <p:txBody>
          <a:bodyPr lIns="0" rtlCol="0">
            <a:normAutofit/>
          </a:bodyPr>
          <a:lstStyle>
            <a:lvl1pPr>
              <a:lnSpc>
                <a:spcPct val="100000"/>
              </a:lnSpc>
              <a:spcAft>
                <a:spcPts val="450"/>
              </a:spcAft>
              <a:defRPr lang="ja-JP" sz="1500">
                <a:latin typeface="Meiryo UI" panose="020B0604030504040204" pitchFamily="50" charset="-128"/>
                <a:ea typeface="Meiryo UI" panose="020B0604030504040204" pitchFamily="50" charset="-128"/>
              </a:defRPr>
            </a:lvl1pPr>
            <a:lvl2pPr>
              <a:lnSpc>
                <a:spcPct val="100000"/>
              </a:lnSpc>
              <a:spcAft>
                <a:spcPts val="450"/>
              </a:spcAft>
              <a:defRPr lang="ja-JP" sz="1500">
                <a:latin typeface="Meiryo UI" panose="020B0604030504040204" pitchFamily="50" charset="-128"/>
                <a:ea typeface="Meiryo UI" panose="020B0604030504040204" pitchFamily="50" charset="-128"/>
              </a:defRPr>
            </a:lvl2pPr>
            <a:lvl3pPr>
              <a:lnSpc>
                <a:spcPct val="100000"/>
              </a:lnSpc>
              <a:spcBef>
                <a:spcPts val="750"/>
              </a:spcBef>
              <a:spcAft>
                <a:spcPts val="450"/>
              </a:spcAft>
              <a:defRPr lang="ja-JP" sz="1500">
                <a:latin typeface="Meiryo UI" panose="020B0604030504040204" pitchFamily="50" charset="-128"/>
                <a:ea typeface="Meiryo UI" panose="020B0604030504040204" pitchFamily="50" charset="-128"/>
              </a:defRPr>
            </a:lvl3pPr>
            <a:lvl4pPr>
              <a:lnSpc>
                <a:spcPct val="100000"/>
              </a:lnSpc>
              <a:spcAft>
                <a:spcPts val="900"/>
              </a:spcAft>
              <a:defRPr lang="ja-JP" sz="1500">
                <a:latin typeface="Meiryo UI" panose="020B0604030504040204" pitchFamily="50" charset="-128"/>
                <a:ea typeface="Meiryo UI" panose="020B0604030504040204" pitchFamily="50" charset="-128"/>
              </a:defRPr>
            </a:lvl4pPr>
            <a:lvl5pP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11" name="コンテンツ プレースホルダー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6126898" y="2066731"/>
            <a:ext cx="2331293" cy="3867538"/>
          </a:xfrm>
        </p:spPr>
        <p:txBody>
          <a:bodyPr lIns="0" rtlCol="0">
            <a:normAutofit/>
          </a:bodyPr>
          <a:lstStyle>
            <a:lvl1pPr marL="0" indent="0">
              <a:lnSpc>
                <a:spcPct val="100000"/>
              </a:lnSpc>
              <a:spcAft>
                <a:spcPts val="450"/>
              </a:spcAft>
              <a:buNone/>
              <a:defRPr lang="ja-JP" sz="1500">
                <a:latin typeface="Meiryo UI" panose="020B0604030504040204" pitchFamily="50" charset="-128"/>
                <a:ea typeface="Meiryo UI" panose="020B0604030504040204" pitchFamily="50" charset="-128"/>
              </a:defRPr>
            </a:lvl1pPr>
            <a:lvl2pPr marL="600075" indent="-257175">
              <a:lnSpc>
                <a:spcPct val="100000"/>
              </a:lnSpc>
              <a:spcAft>
                <a:spcPts val="45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942975" indent="-257175">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1285875" indent="-257175">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628775" indent="-257175">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2" name="スライド番号プレースホルダー 5">
            <a:extLst>
              <a:ext uri="{FF2B5EF4-FFF2-40B4-BE49-F238E27FC236}">
                <a16:creationId xmlns:a16="http://schemas.microsoft.com/office/drawing/2014/main" id="{8814D5F7-E70A-5F97-5C8F-95B9E1B6D492}"/>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smtClean="0"/>
              <a:pPr/>
              <a:t>‹#›</a:t>
            </a:fld>
            <a:endParaRPr lang="en-US" altLang="en-US" dirty="0"/>
          </a:p>
        </p:txBody>
      </p:sp>
    </p:spTree>
    <p:extLst>
      <p:ext uri="{BB962C8B-B14F-4D97-AF65-F5344CB8AC3E}">
        <p14:creationId xmlns:p14="http://schemas.microsoft.com/office/powerpoint/2010/main" val="2502360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と表">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長方形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ltLang="en-US" noProof="0" dirty="0">
              <a:latin typeface="Meiryo UI" panose="020B0604030504040204" pitchFamily="50" charset="-128"/>
              <a:ea typeface="Meiryo UI" panose="020B0604030504040204" pitchFamily="50" charset="-128"/>
            </a:endParaRPr>
          </a:p>
        </p:txBody>
      </p:sp>
      <p:cxnSp>
        <p:nvCxnSpPr>
          <p:cNvPr id="6" name="直線​​コネクタ(S)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503853"/>
            <a:ext cx="7356580" cy="1427585"/>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9" name="表プレースホルダー 8">
            <a:extLst>
              <a:ext uri="{FF2B5EF4-FFF2-40B4-BE49-F238E27FC236}">
                <a16:creationId xmlns:a16="http://schemas.microsoft.com/office/drawing/2014/main" id="{CB43608F-0A38-CF4A-4B3B-F1212E786FDE}"/>
              </a:ext>
            </a:extLst>
          </p:cNvPr>
          <p:cNvSpPr>
            <a:spLocks noGrp="1"/>
          </p:cNvSpPr>
          <p:nvPr>
            <p:ph type="tbl" sz="quarter" idx="10" hasCustomPrompt="1"/>
          </p:nvPr>
        </p:nvSpPr>
        <p:spPr>
          <a:xfrm>
            <a:off x="1115616" y="2057400"/>
            <a:ext cx="7342584" cy="3886200"/>
          </a:xfrm>
        </p:spPr>
        <p:txBody>
          <a:bodyPr rtlCol="0">
            <a:normAutofit/>
          </a:bodyPr>
          <a:lstStyle>
            <a:lvl1pPr>
              <a:defRPr lang="ja-JP" sz="1800">
                <a:latin typeface="Meiryo UI" panose="020B0604030504040204" pitchFamily="50" charset="-128"/>
                <a:ea typeface="Meiryo UI" panose="020B0604030504040204" pitchFamily="50" charset="-128"/>
              </a:defRPr>
            </a:lvl1pPr>
          </a:lstStyle>
          <a:p>
            <a:pPr rtl="0"/>
            <a:r>
              <a:rPr lang="ja-JP" altLang="en-US" noProof="0" dirty="0"/>
              <a:t>アイコンをクリックして表を追加</a:t>
            </a:r>
          </a:p>
        </p:txBody>
      </p:sp>
      <p:sp>
        <p:nvSpPr>
          <p:cNvPr id="2" name="スライド番号プレースホルダー 5">
            <a:extLst>
              <a:ext uri="{FF2B5EF4-FFF2-40B4-BE49-F238E27FC236}">
                <a16:creationId xmlns:a16="http://schemas.microsoft.com/office/drawing/2014/main" id="{05DA3688-07D1-82D9-6818-C95E9A69C2F1}"/>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noProof="0" smtClean="0"/>
              <a:pPr/>
              <a:t>‹#›</a:t>
            </a:fld>
            <a:endParaRPr lang="ja-JP" altLang="en-US" noProof="0" dirty="0"/>
          </a:p>
        </p:txBody>
      </p:sp>
    </p:spTree>
    <p:extLst>
      <p:ext uri="{BB962C8B-B14F-4D97-AF65-F5344CB8AC3E}">
        <p14:creationId xmlns:p14="http://schemas.microsoft.com/office/powerpoint/2010/main" val="2729689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ありがとうございます 1">
    <p:bg>
      <p:bgPr>
        <a:solidFill>
          <a:schemeClr val="accent2">
            <a:lumMod val="50000"/>
          </a:schemeClr>
        </a:solidFill>
        <a:effectLst/>
      </p:bgPr>
    </p:bg>
    <p:spTree>
      <p:nvGrpSpPr>
        <p:cNvPr id="1" name=""/>
        <p:cNvGrpSpPr/>
        <p:nvPr/>
      </p:nvGrpSpPr>
      <p:grpSpPr>
        <a:xfrm>
          <a:off x="0" y="0"/>
          <a:ext cx="0" cy="0"/>
          <a:chOff x="0" y="0"/>
          <a:chExt cx="0" cy="0"/>
        </a:xfrm>
      </p:grpSpPr>
      <p:sp>
        <p:nvSpPr>
          <p:cNvPr id="2" name="長方形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3" name="直線​​コネクタ(S)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672471"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長方形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8" name="タイトル 7">
            <a:extLst>
              <a:ext uri="{FF2B5EF4-FFF2-40B4-BE49-F238E27FC236}">
                <a16:creationId xmlns:a16="http://schemas.microsoft.com/office/drawing/2014/main" id="{24E401A1-8CEE-5E1B-343B-D737433AE63F}"/>
              </a:ext>
            </a:extLst>
          </p:cNvPr>
          <p:cNvSpPr>
            <a:spLocks noGrp="1"/>
          </p:cNvSpPr>
          <p:nvPr>
            <p:ph type="title" hasCustomPrompt="1"/>
          </p:nvPr>
        </p:nvSpPr>
        <p:spPr>
          <a:xfrm>
            <a:off x="988211" y="690512"/>
            <a:ext cx="3723503" cy="5253089"/>
          </a:xfrm>
        </p:spPr>
        <p:txBody>
          <a:bodyPr rtlCol="0" anchor="b">
            <a:normAutofit/>
          </a:bodyPr>
          <a:lstStyle>
            <a:lvl1pPr>
              <a:defRPr lang="ja-JP" sz="4500">
                <a:solidFill>
                  <a:schemeClr val="bg1"/>
                </a:solidFill>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10" name="コンテンツ プレースホルダー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4711715" y="690466"/>
            <a:ext cx="3588279" cy="5253089"/>
          </a:xfrm>
        </p:spPr>
        <p:txBody>
          <a:bodyPr rtlCol="0" anchor="ctr">
            <a:normAutofit/>
          </a:bodyPr>
          <a:lstStyle>
            <a:lvl1pPr marL="0" indent="0">
              <a:lnSpc>
                <a:spcPct val="100000"/>
              </a:lnSpc>
              <a:spcBef>
                <a:spcPts val="0"/>
              </a:spcBef>
              <a:spcAft>
                <a:spcPts val="900"/>
              </a:spcAft>
              <a:buNone/>
              <a:defRPr lang="ja-JP" sz="1500">
                <a:solidFill>
                  <a:schemeClr val="bg1"/>
                </a:solidFill>
                <a:latin typeface="Meiryo UI" panose="020B0604030504040204" pitchFamily="50" charset="-128"/>
                <a:ea typeface="Meiryo UI" panose="020B0604030504040204" pitchFamily="50" charset="-128"/>
              </a:defRPr>
            </a:lvl1pPr>
            <a:lvl2pPr marL="557213" indent="-214313">
              <a:lnSpc>
                <a:spcPct val="100000"/>
              </a:lnSpc>
              <a:spcBef>
                <a:spcPts val="0"/>
              </a:spcBef>
              <a:spcAft>
                <a:spcPts val="900"/>
              </a:spcAft>
              <a:buFont typeface="Arial" panose="020B0604020202020204" pitchFamily="34" charset="0"/>
              <a:buChar char="•"/>
              <a:defRPr lang="ja-JP" sz="1350">
                <a:solidFill>
                  <a:schemeClr val="bg1"/>
                </a:solidFill>
                <a:latin typeface="Meiryo UI" panose="020B0604030504040204" pitchFamily="50" charset="-128"/>
                <a:ea typeface="Meiryo UI" panose="020B0604030504040204" pitchFamily="50" charset="-128"/>
              </a:defRPr>
            </a:lvl2pPr>
            <a:lvl3pPr marL="900113" indent="-214313">
              <a:lnSpc>
                <a:spcPct val="100000"/>
              </a:lnSpc>
              <a:spcBef>
                <a:spcPts val="0"/>
              </a:spcBef>
              <a:spcAft>
                <a:spcPts val="900"/>
              </a:spcAft>
              <a:buFont typeface="Arial" panose="020B0604020202020204" pitchFamily="34" charset="0"/>
              <a:buChar char="•"/>
              <a:defRPr lang="ja-JP" sz="1200">
                <a:solidFill>
                  <a:schemeClr val="bg1"/>
                </a:solidFill>
                <a:latin typeface="Meiryo UI" panose="020B0604030504040204" pitchFamily="50" charset="-128"/>
                <a:ea typeface="Meiryo UI" panose="020B0604030504040204" pitchFamily="50" charset="-128"/>
              </a:defRPr>
            </a:lvl3pPr>
            <a:lvl4pPr marL="1243013" indent="-214313">
              <a:lnSpc>
                <a:spcPct val="100000"/>
              </a:lnSpc>
              <a:spcBef>
                <a:spcPts val="0"/>
              </a:spcBef>
              <a:spcAft>
                <a:spcPts val="900"/>
              </a:spcAft>
              <a:buFont typeface="Arial" panose="020B0604020202020204" pitchFamily="34" charset="0"/>
              <a:buChar char="•"/>
              <a:defRPr lang="ja-JP" sz="1050">
                <a:solidFill>
                  <a:schemeClr val="bg1"/>
                </a:solidFill>
                <a:latin typeface="Meiryo UI" panose="020B0604030504040204" pitchFamily="50" charset="-128"/>
                <a:ea typeface="Meiryo UI" panose="020B0604030504040204" pitchFamily="50" charset="-128"/>
              </a:defRPr>
            </a:lvl4pPr>
            <a:lvl5pPr marL="1585913" indent="-214313">
              <a:lnSpc>
                <a:spcPct val="100000"/>
              </a:lnSpc>
              <a:spcBef>
                <a:spcPts val="0"/>
              </a:spcBef>
              <a:spcAft>
                <a:spcPts val="900"/>
              </a:spcAft>
              <a:buFont typeface="Arial" panose="020B0604020202020204" pitchFamily="34" charset="0"/>
              <a:buChar char="•"/>
              <a:defRPr lang="ja-JP" sz="1050">
                <a:solidFill>
                  <a:schemeClr val="bg1"/>
                </a:solidFill>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Tree>
    <p:extLst>
      <p:ext uri="{BB962C8B-B14F-4D97-AF65-F5344CB8AC3E}">
        <p14:creationId xmlns:p14="http://schemas.microsoft.com/office/powerpoint/2010/main" val="3074808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673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277225" cy="665163"/>
          </a:xfrm>
          <a:prstGeom prst="rect">
            <a:avLst/>
          </a:prstGeom>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a:xfrm>
            <a:off x="292100" y="908050"/>
            <a:ext cx="8601075" cy="53292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288271883"/>
      </p:ext>
    </p:extLst>
  </p:cSld>
  <p:clrMapOvr>
    <a:masterClrMapping/>
  </p:clrMapOvr>
  <p:transition>
    <p:spli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216690833"/>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83570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Tree>
    <p:extLst>
      <p:ext uri="{BB962C8B-B14F-4D97-AF65-F5344CB8AC3E}">
        <p14:creationId xmlns:p14="http://schemas.microsoft.com/office/powerpoint/2010/main" val="125024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1">
    <p:bg>
      <p:bgPr>
        <a:solidFill>
          <a:schemeClr val="accent2">
            <a:lumMod val="50000"/>
          </a:schemeClr>
        </a:solidFill>
        <a:effectLst/>
      </p:bgPr>
    </p:bg>
    <p:spTree>
      <p:nvGrpSpPr>
        <p:cNvPr id="1" name=""/>
        <p:cNvGrpSpPr/>
        <p:nvPr/>
      </p:nvGrpSpPr>
      <p:grpSpPr>
        <a:xfrm>
          <a:off x="0" y="0"/>
          <a:ext cx="0" cy="0"/>
          <a:chOff x="0" y="0"/>
          <a:chExt cx="0" cy="0"/>
        </a:xfrm>
      </p:grpSpPr>
      <p:sp>
        <p:nvSpPr>
          <p:cNvPr id="2" name="長方形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3" name="直線​​コネクタ(S)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672471"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長方形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8" name="タイトル 7">
            <a:extLst>
              <a:ext uri="{FF2B5EF4-FFF2-40B4-BE49-F238E27FC236}">
                <a16:creationId xmlns:a16="http://schemas.microsoft.com/office/drawing/2014/main" id="{24E401A1-8CEE-5E1B-343B-D737433AE63F}"/>
              </a:ext>
            </a:extLst>
          </p:cNvPr>
          <p:cNvSpPr>
            <a:spLocks noGrp="1"/>
          </p:cNvSpPr>
          <p:nvPr>
            <p:ph type="title" hasCustomPrompt="1"/>
          </p:nvPr>
        </p:nvSpPr>
        <p:spPr>
          <a:xfrm>
            <a:off x="988212" y="690512"/>
            <a:ext cx="3889366" cy="5253089"/>
          </a:xfrm>
        </p:spPr>
        <p:txBody>
          <a:bodyPr rtlCol="0" anchor="b">
            <a:normAutofit/>
          </a:bodyPr>
          <a:lstStyle>
            <a:lvl1pPr>
              <a:defRPr lang="ja-JP" sz="4500">
                <a:solidFill>
                  <a:schemeClr val="bg1"/>
                </a:solidFill>
                <a:latin typeface="Meiryo UI" panose="020B0604030504040204" pitchFamily="50" charset="-128"/>
                <a:ea typeface="Meiryo UI" panose="020B0604030504040204" pitchFamily="50" charset="-128"/>
              </a:defRPr>
            </a:lvl1pPr>
          </a:lstStyle>
          <a:p>
            <a:pPr rtl="0"/>
            <a:r>
              <a:rPr lang="ja-JP"/>
              <a:t>クリックしてタイトルを追加</a:t>
            </a:r>
          </a:p>
        </p:txBody>
      </p:sp>
    </p:spTree>
    <p:extLst>
      <p:ext uri="{BB962C8B-B14F-4D97-AF65-F5344CB8AC3E}">
        <p14:creationId xmlns:p14="http://schemas.microsoft.com/office/powerpoint/2010/main" val="2950126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31810764"/>
      </p:ext>
    </p:extLst>
  </p:cSld>
  <p:clrMapOvr>
    <a:masterClrMapping/>
  </p:clrMapOvr>
  <p:transition>
    <p:spli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92782703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0949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議題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091687" y="737116"/>
            <a:ext cx="3480314" cy="5407091"/>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2" name="コンテンツ プレースホルダー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4791346" y="737116"/>
            <a:ext cx="3337284" cy="5407091"/>
          </a:xfrm>
        </p:spPr>
        <p:txBody>
          <a:bodyPr lIns="0" tIns="0" rIns="0" bIns="0" rtlCol="0" anchor="ctr">
            <a:normAutofit/>
          </a:bodyPr>
          <a:lstStyle>
            <a:lvl1pPr marL="171450" indent="-171450">
              <a:lnSpc>
                <a:spcPct val="100000"/>
              </a:lnSpc>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1pPr>
            <a:lvl2pPr marL="514350" indent="-171450">
              <a:lnSpc>
                <a:spcPct val="100000"/>
              </a:lnSpc>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857250" indent="-171450">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1200150" indent="-171450">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543050" indent="-171450">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cxnSp>
        <p:nvCxnSpPr>
          <p:cNvPr id="3" name="直線​​コネクタ(S)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長方形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9" name="スライド番号プレースホルダー 5">
            <a:extLst>
              <a:ext uri="{FF2B5EF4-FFF2-40B4-BE49-F238E27FC236}">
                <a16:creationId xmlns:a16="http://schemas.microsoft.com/office/drawing/2014/main" id="{4E9F5D75-1D8F-F695-81F8-4A6D0C678215}"/>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noProof="0" smtClean="0"/>
              <a:pPr/>
              <a:t>‹#›</a:t>
            </a:fld>
            <a:endParaRPr lang="ja-JP" altLang="en-US" noProof="0" dirty="0"/>
          </a:p>
        </p:txBody>
      </p:sp>
    </p:spTree>
    <p:extLst>
      <p:ext uri="{BB962C8B-B14F-4D97-AF65-F5344CB8AC3E}">
        <p14:creationId xmlns:p14="http://schemas.microsoft.com/office/powerpoint/2010/main" val="667497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画像">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BB6B956C-A124-5A7C-EBD4-CBB618B9BC1D}"/>
              </a:ext>
            </a:extLst>
          </p:cNvPr>
          <p:cNvSpPr>
            <a:spLocks noGrp="1"/>
          </p:cNvSpPr>
          <p:nvPr>
            <p:ph type="title" hasCustomPrompt="1"/>
          </p:nvPr>
        </p:nvSpPr>
        <p:spPr>
          <a:xfrm>
            <a:off x="1015370" y="1278294"/>
            <a:ext cx="3750239" cy="4904141"/>
          </a:xfrm>
        </p:spPr>
        <p:txBody>
          <a:bodyPr rtlCol="0" anchor="b">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12" name="図プレースホルダー 11">
            <a:extLst>
              <a:ext uri="{FF2B5EF4-FFF2-40B4-BE49-F238E27FC236}">
                <a16:creationId xmlns:a16="http://schemas.microsoft.com/office/drawing/2014/main" id="{2B92702B-E14C-886C-445A-349265F37592}"/>
              </a:ext>
            </a:extLst>
          </p:cNvPr>
          <p:cNvSpPr>
            <a:spLocks noGrp="1"/>
          </p:cNvSpPr>
          <p:nvPr>
            <p:ph type="pic" sz="quarter" idx="13" hasCustomPrompt="1"/>
          </p:nvPr>
        </p:nvSpPr>
        <p:spPr>
          <a:xfrm>
            <a:off x="4981627" y="-1"/>
            <a:ext cx="3476570" cy="6857999"/>
          </a:xfrm>
        </p:spPr>
        <p:txBody>
          <a:bodyPr rtlCol="0">
            <a:normAutofit/>
          </a:bodyPr>
          <a:lstStyle>
            <a:lvl1pPr marL="0" indent="0" algn="ctr">
              <a:buNone/>
              <a:defRPr lang="ja-JP" sz="1500">
                <a:latin typeface="Meiryo UI" panose="020B0604030504040204" pitchFamily="50" charset="-128"/>
                <a:ea typeface="Meiryo UI" panose="020B0604030504040204" pitchFamily="50" charset="-128"/>
              </a:defRPr>
            </a:lvl1pPr>
          </a:lstStyle>
          <a:p>
            <a:pPr rtl="0"/>
            <a:r>
              <a:rPr lang="ja-JP"/>
              <a:t>アイコンをクリックして画像を追加</a:t>
            </a:r>
          </a:p>
        </p:txBody>
      </p:sp>
      <p:sp>
        <p:nvSpPr>
          <p:cNvPr id="6" name="長方形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8" name="直線​​コネクタ(S)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672471"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1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タイトルとサブタイトル">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BB6B956C-A124-5A7C-EBD4-CBB618B9BC1D}"/>
              </a:ext>
            </a:extLst>
          </p:cNvPr>
          <p:cNvSpPr>
            <a:spLocks noGrp="1"/>
          </p:cNvSpPr>
          <p:nvPr>
            <p:ph type="title" hasCustomPrompt="1"/>
          </p:nvPr>
        </p:nvSpPr>
        <p:spPr>
          <a:xfrm>
            <a:off x="1015370" y="3508311"/>
            <a:ext cx="7442828" cy="1438762"/>
          </a:xfrm>
        </p:spPr>
        <p:txBody>
          <a:bodyPr rtlCol="0" anchor="b">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12" name="図プレースホルダー 11">
            <a:extLst>
              <a:ext uri="{FF2B5EF4-FFF2-40B4-BE49-F238E27FC236}">
                <a16:creationId xmlns:a16="http://schemas.microsoft.com/office/drawing/2014/main" id="{2B92702B-E14C-886C-445A-349265F37592}"/>
              </a:ext>
            </a:extLst>
          </p:cNvPr>
          <p:cNvSpPr>
            <a:spLocks noGrp="1"/>
          </p:cNvSpPr>
          <p:nvPr>
            <p:ph type="pic" sz="quarter" idx="13" hasCustomPrompt="1"/>
          </p:nvPr>
        </p:nvSpPr>
        <p:spPr>
          <a:xfrm>
            <a:off x="686701" y="0"/>
            <a:ext cx="7771496" cy="3429000"/>
          </a:xfrm>
        </p:spPr>
        <p:txBody>
          <a:bodyPr rtlCol="0">
            <a:normAutofit/>
          </a:bodyPr>
          <a:lstStyle>
            <a:lvl1pPr marL="0" indent="0" algn="ctr">
              <a:buNone/>
              <a:defRPr lang="ja-JP" sz="1500">
                <a:latin typeface="Meiryo UI" panose="020B0604030504040204" pitchFamily="50" charset="-128"/>
                <a:ea typeface="Meiryo UI" panose="020B0604030504040204" pitchFamily="50" charset="-128"/>
              </a:defRPr>
            </a:lvl1pPr>
          </a:lstStyle>
          <a:p>
            <a:pPr rtl="0"/>
            <a:r>
              <a:rPr lang="ja-JP"/>
              <a:t>アイコンをクリックして画像を追加</a:t>
            </a:r>
          </a:p>
        </p:txBody>
      </p:sp>
      <p:sp>
        <p:nvSpPr>
          <p:cNvPr id="6" name="長方形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8" name="直線​​コネクタ(S)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672471"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015371" y="5228488"/>
            <a:ext cx="7442828" cy="1368256"/>
          </a:xfrm>
          <a:prstGeom prst="rect">
            <a:avLst/>
          </a:prstGeom>
        </p:spPr>
        <p:txBody>
          <a:bodyPr rtlCol="0" anchor="t">
            <a:normAutofit/>
          </a:bodyPr>
          <a:lstStyle>
            <a:lvl1pPr marL="0" indent="0" algn="l">
              <a:lnSpc>
                <a:spcPct val="80000"/>
              </a:lnSpc>
              <a:spcBef>
                <a:spcPts val="0"/>
              </a:spcBef>
              <a:buNone/>
              <a:defRPr lang="ja-JP" sz="1500" spc="0" baseline="0">
                <a:solidFill>
                  <a:schemeClr val="tx1"/>
                </a:solidFill>
                <a:latin typeface="Meiryo UI" panose="020B0604030504040204" pitchFamily="50" charset="-128"/>
                <a:ea typeface="Meiryo UI" panose="020B0604030504040204" pitchFamily="50" charset="-128"/>
                <a:cs typeface="+mn-cs"/>
              </a:defRPr>
            </a:lvl1pPr>
          </a:lstStyle>
          <a:p>
            <a:pPr lvl="0" rtl="0"/>
            <a:r>
              <a:rPr lang="ja-JP"/>
              <a:t>クリックしてサブタイトルを追加</a:t>
            </a:r>
          </a:p>
        </p:txBody>
      </p:sp>
    </p:spTree>
    <p:extLst>
      <p:ext uri="{BB962C8B-B14F-4D97-AF65-F5344CB8AC3E}">
        <p14:creationId xmlns:p14="http://schemas.microsoft.com/office/powerpoint/2010/main" val="1470986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2" y="503853"/>
            <a:ext cx="6863006" cy="1427585"/>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2" name="コンテンツ プレースホルダー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087615" y="2108723"/>
            <a:ext cx="6414198" cy="4119463"/>
          </a:xfrm>
        </p:spPr>
        <p:txBody>
          <a:bodyPr lIns="0" tIns="0" rIns="0" bIns="0" rtlCol="0">
            <a:normAutofit/>
          </a:bodyPr>
          <a:lstStyle>
            <a:lvl1pPr marL="171450" indent="-171450">
              <a:lnSpc>
                <a:spcPct val="100000"/>
              </a:lnSpc>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1pPr>
            <a:lvl2pPr marL="514350" indent="-171450">
              <a:lnSpc>
                <a:spcPct val="100000"/>
              </a:lnSpc>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857250" indent="-171450">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1200150" indent="-171450">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543050" indent="-171450">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cxnSp>
        <p:nvCxnSpPr>
          <p:cNvPr id="3" name="直線​​コネクタ(S)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長方形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9" name="スライド番号プレースホルダー 5">
            <a:extLst>
              <a:ext uri="{FF2B5EF4-FFF2-40B4-BE49-F238E27FC236}">
                <a16:creationId xmlns:a16="http://schemas.microsoft.com/office/drawing/2014/main" id="{5DABAFC1-3E76-DCE6-3A6D-E0020C5BE864}"/>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smtClean="0"/>
              <a:pPr/>
              <a:t>‹#›</a:t>
            </a:fld>
            <a:endParaRPr lang="en-US" altLang="en-US" dirty="0"/>
          </a:p>
        </p:txBody>
      </p:sp>
    </p:spTree>
    <p:extLst>
      <p:ext uri="{BB962C8B-B14F-4D97-AF65-F5344CB8AC3E}">
        <p14:creationId xmlns:p14="http://schemas.microsoft.com/office/powerpoint/2010/main" val="213621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セクションのタイトル">
    <p:bg>
      <p:bgPr>
        <a:solidFill>
          <a:schemeClr val="accent6"/>
        </a:solidFill>
        <a:effectLst/>
      </p:bgPr>
    </p:bg>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507175C5-CB2F-2BAC-3704-54DCD1BF043F}"/>
              </a:ext>
            </a:extLst>
          </p:cNvPr>
          <p:cNvSpPr>
            <a:spLocks noGrp="1"/>
          </p:cNvSpPr>
          <p:nvPr>
            <p:ph type="title" hasCustomPrompt="1"/>
          </p:nvPr>
        </p:nvSpPr>
        <p:spPr>
          <a:xfrm>
            <a:off x="778524" y="1068170"/>
            <a:ext cx="7586954" cy="2681549"/>
          </a:xfrm>
        </p:spPr>
        <p:txBody>
          <a:bodyPr rtlCol="0" anchor="b"/>
          <a:lstStyle>
            <a:lvl1pPr algn="ctr">
              <a:defRPr lang="ja-JP">
                <a:solidFill>
                  <a:schemeClr val="bg1"/>
                </a:solidFill>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5" name="長方形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685800" y="914400"/>
            <a:ext cx="77724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6" name="長方形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7" name="長方形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9" name="テキスト プレースホルダー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778524" y="4027048"/>
            <a:ext cx="7586954" cy="1762783"/>
          </a:xfrm>
          <a:prstGeom prst="rect">
            <a:avLst/>
          </a:prstGeom>
        </p:spPr>
        <p:txBody>
          <a:bodyPr rtlCol="0" anchor="t">
            <a:normAutofit/>
          </a:bodyPr>
          <a:lstStyle>
            <a:lvl1pPr marL="0" indent="0" algn="ctr">
              <a:lnSpc>
                <a:spcPct val="80000"/>
              </a:lnSpc>
              <a:spcBef>
                <a:spcPts val="0"/>
              </a:spcBef>
              <a:buNone/>
              <a:defRPr lang="ja-JP" sz="1500" spc="0" baseline="0">
                <a:solidFill>
                  <a:schemeClr val="bg1"/>
                </a:solidFill>
                <a:latin typeface="Meiryo UI" panose="020B0604030504040204" pitchFamily="50" charset="-128"/>
                <a:ea typeface="Meiryo UI" panose="020B0604030504040204" pitchFamily="50" charset="-128"/>
                <a:cs typeface="+mn-cs"/>
              </a:defRPr>
            </a:lvl1pPr>
          </a:lstStyle>
          <a:p>
            <a:pPr lvl="0" rtl="0"/>
            <a:r>
              <a:rPr lang="ja-JP"/>
              <a:t>クリックしてサブタイトルを追加</a:t>
            </a:r>
          </a:p>
        </p:txBody>
      </p:sp>
    </p:spTree>
    <p:extLst>
      <p:ext uri="{BB962C8B-B14F-4D97-AF65-F5344CB8AC3E}">
        <p14:creationId xmlns:p14="http://schemas.microsoft.com/office/powerpoint/2010/main" val="42256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と 2 コンテンツ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503853"/>
            <a:ext cx="7356580" cy="1427585"/>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2" name="コンテンツ プレースホルダー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101610" y="2057401"/>
            <a:ext cx="3470390" cy="4119463"/>
          </a:xfrm>
        </p:spPr>
        <p:txBody>
          <a:bodyPr lIns="0" rtlCol="0">
            <a:normAutofit/>
          </a:bodyPr>
          <a:lstStyle>
            <a:lvl1pPr marL="0" indent="0">
              <a:lnSpc>
                <a:spcPct val="100000"/>
              </a:lnSpc>
              <a:spcBef>
                <a:spcPts val="750"/>
              </a:spcBef>
              <a:spcAft>
                <a:spcPts val="900"/>
              </a:spcAft>
              <a:buNone/>
              <a:defRPr lang="ja-JP" sz="1500">
                <a:latin typeface="Meiryo UI" panose="020B0604030504040204" pitchFamily="50" charset="-128"/>
                <a:ea typeface="Meiryo UI" panose="020B0604030504040204" pitchFamily="50" charset="-128"/>
              </a:defRPr>
            </a:lvl1pPr>
            <a:lvl2pPr marL="171450" indent="-171450">
              <a:lnSpc>
                <a:spcPct val="100000"/>
              </a:lnSpc>
              <a:spcBef>
                <a:spcPts val="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5143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8572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2001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12" name="コンテンツ プレースホルダー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001139" y="2057401"/>
            <a:ext cx="3457049" cy="4119463"/>
          </a:xfrm>
        </p:spPr>
        <p:txBody>
          <a:bodyPr lIns="0" rtlCol="0">
            <a:normAutofit/>
          </a:bodyPr>
          <a:lstStyle>
            <a:lvl1pPr marL="0" indent="0">
              <a:lnSpc>
                <a:spcPct val="100000"/>
              </a:lnSpc>
              <a:spcBef>
                <a:spcPts val="750"/>
              </a:spcBef>
              <a:spcAft>
                <a:spcPts val="900"/>
              </a:spcAft>
              <a:buNone/>
              <a:defRPr lang="ja-JP" sz="1500">
                <a:latin typeface="Meiryo UI" panose="020B0604030504040204" pitchFamily="50" charset="-128"/>
                <a:ea typeface="Meiryo UI" panose="020B0604030504040204" pitchFamily="50" charset="-128"/>
              </a:defRPr>
            </a:lvl1pPr>
            <a:lvl2pPr marL="171450" indent="-171450">
              <a:lnSpc>
                <a:spcPct val="100000"/>
              </a:lnSpc>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5143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8572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2001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5" name="長方形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6" name="直線​​コネクタ(S)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1D40DF0B-6602-19D4-3110-4659C28780D5}"/>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smtClean="0"/>
              <a:pPr/>
              <a:t>‹#›</a:t>
            </a:fld>
            <a:endParaRPr lang="en-US" altLang="en-US" dirty="0"/>
          </a:p>
        </p:txBody>
      </p:sp>
    </p:spTree>
    <p:extLst>
      <p:ext uri="{BB962C8B-B14F-4D97-AF65-F5344CB8AC3E}">
        <p14:creationId xmlns:p14="http://schemas.microsoft.com/office/powerpoint/2010/main" val="139213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 2 コンテンツ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75B3424C-4925-A7F7-02CD-84526B2E22EF}"/>
              </a:ext>
            </a:extLst>
          </p:cNvPr>
          <p:cNvSpPr>
            <a:spLocks noGrp="1"/>
          </p:cNvSpPr>
          <p:nvPr>
            <p:ph type="title" hasCustomPrompt="1"/>
          </p:nvPr>
        </p:nvSpPr>
        <p:spPr>
          <a:xfrm>
            <a:off x="1101611" y="503853"/>
            <a:ext cx="7356580" cy="1427585"/>
          </a:xfrm>
        </p:spPr>
        <p:txBody>
          <a:bodyPr lIns="0" rtlCol="0">
            <a:normAutofit/>
          </a:bodyPr>
          <a:lstStyle>
            <a:lvl1pPr>
              <a:defRPr lang="ja-JP" sz="2700">
                <a:latin typeface="Meiryo UI" panose="020B0604030504040204" pitchFamily="50" charset="-128"/>
                <a:ea typeface="Meiryo UI" panose="020B0604030504040204" pitchFamily="50" charset="-128"/>
              </a:defRPr>
            </a:lvl1pPr>
          </a:lstStyle>
          <a:p>
            <a:pPr rtl="0"/>
            <a:r>
              <a:rPr lang="ja-JP"/>
              <a:t>クリックしてタイトルを追加</a:t>
            </a:r>
          </a:p>
        </p:txBody>
      </p:sp>
      <p:sp>
        <p:nvSpPr>
          <p:cNvPr id="4" name="コンテンツ プレースホルダー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101611" y="2057401"/>
            <a:ext cx="2301509" cy="4119463"/>
          </a:xfrm>
        </p:spPr>
        <p:txBody>
          <a:bodyPr lIns="0" rtlCol="0">
            <a:normAutofit/>
          </a:bodyPr>
          <a:lstStyle>
            <a:lvl1pPr marL="240030" indent="-240030">
              <a:lnSpc>
                <a:spcPct val="100000"/>
              </a:lnSpc>
              <a:spcBef>
                <a:spcPts val="0"/>
              </a:spcBef>
              <a:spcAft>
                <a:spcPts val="900"/>
              </a:spcAft>
              <a:buFont typeface="+mj-lt"/>
              <a:buAutoNum type="arabicPeriod"/>
              <a:defRPr lang="ja-JP" sz="1500">
                <a:latin typeface="Meiryo UI" panose="020B0604030504040204" pitchFamily="50" charset="-128"/>
                <a:ea typeface="Meiryo UI" panose="020B0604030504040204" pitchFamily="50" charset="-128"/>
              </a:defRPr>
            </a:lvl1pPr>
            <a:lvl2pPr marL="342900" indent="-240030">
              <a:lnSpc>
                <a:spcPct val="100000"/>
              </a:lnSpc>
              <a:spcBef>
                <a:spcPts val="750"/>
              </a:spcBef>
              <a:spcAft>
                <a:spcPts val="900"/>
              </a:spcAft>
              <a:buFont typeface="+mj-lt"/>
              <a:buAutoNum type="alphaLcPeriod"/>
              <a:defRPr lang="ja-JP" sz="1500">
                <a:latin typeface="Meiryo UI" panose="020B0604030504040204" pitchFamily="50" charset="-128"/>
                <a:ea typeface="Meiryo UI" panose="020B0604030504040204" pitchFamily="50" charset="-128"/>
              </a:defRPr>
            </a:lvl2pPr>
            <a:lvl3pPr marL="685800" indent="-240030">
              <a:spcBef>
                <a:spcPts val="750"/>
              </a:spcBef>
              <a:spcAft>
                <a:spcPts val="900"/>
              </a:spcAft>
              <a:buFont typeface="+mj-lt"/>
              <a:buAutoNum type="arabicParenR"/>
              <a:defRPr lang="ja-JP" sz="1500">
                <a:latin typeface="Meiryo UI" panose="020B0604030504040204" pitchFamily="50" charset="-128"/>
                <a:ea typeface="Meiryo UI" panose="020B0604030504040204" pitchFamily="50" charset="-128"/>
              </a:defRPr>
            </a:lvl3pPr>
            <a:lvl4pPr marL="1028700" indent="-240030">
              <a:spcBef>
                <a:spcPts val="750"/>
              </a:spcBef>
              <a:spcAft>
                <a:spcPts val="900"/>
              </a:spcAft>
              <a:buFont typeface="+mj-lt"/>
              <a:buAutoNum type="alphaLcParenR"/>
              <a:defRPr lang="ja-JP" sz="1500">
                <a:latin typeface="Meiryo UI" panose="020B0604030504040204" pitchFamily="50" charset="-128"/>
                <a:ea typeface="Meiryo UI" panose="020B0604030504040204" pitchFamily="50" charset="-128"/>
              </a:defRPr>
            </a:lvl4pPr>
            <a:lvl5pPr marL="1371600" indent="-240030">
              <a:spcBef>
                <a:spcPts val="750"/>
              </a:spcBef>
              <a:spcAft>
                <a:spcPts val="900"/>
              </a:spcAft>
              <a:buFont typeface="+mj-lt"/>
              <a:buAutoNum type="romanLcPeriod"/>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12" name="コンテンツ プレースホルダー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3893796" y="2057401"/>
            <a:ext cx="4564393" cy="4119463"/>
          </a:xfrm>
        </p:spPr>
        <p:txBody>
          <a:bodyPr lIns="0" rtlCol="0">
            <a:normAutofit/>
          </a:bodyPr>
          <a:lstStyle>
            <a:lvl1pPr marL="0" indent="0">
              <a:lnSpc>
                <a:spcPct val="100000"/>
              </a:lnSpc>
              <a:spcBef>
                <a:spcPts val="750"/>
              </a:spcBef>
              <a:spcAft>
                <a:spcPts val="900"/>
              </a:spcAft>
              <a:buNone/>
              <a:defRPr lang="ja-JP" sz="1500">
                <a:latin typeface="Meiryo UI" panose="020B0604030504040204" pitchFamily="50" charset="-128"/>
                <a:ea typeface="Meiryo UI" panose="020B0604030504040204" pitchFamily="50" charset="-128"/>
              </a:defRPr>
            </a:lvl1pPr>
            <a:lvl2pPr marL="171450" indent="-171450">
              <a:lnSpc>
                <a:spcPct val="100000"/>
              </a:lnSpc>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2pPr>
            <a:lvl3pPr marL="5143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3pPr>
            <a:lvl4pPr marL="8572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4pPr>
            <a:lvl5pPr marL="1200150" indent="-171450">
              <a:spcBef>
                <a:spcPts val="750"/>
              </a:spcBef>
              <a:spcAft>
                <a:spcPts val="900"/>
              </a:spcAft>
              <a:buFont typeface="Arial" panose="020B0604020202020204" pitchFamily="34" charset="0"/>
              <a:buChar char="•"/>
              <a:defRPr lang="ja-JP" sz="1500">
                <a:latin typeface="Meiryo UI" panose="020B0604030504040204" pitchFamily="50" charset="-128"/>
                <a:ea typeface="Meiryo UI" panose="020B0604030504040204" pitchFamily="50" charset="-128"/>
              </a:defRPr>
            </a:lvl5pPr>
          </a:lstStyle>
          <a:p>
            <a:pPr lvl="0" rtl="0"/>
            <a:r>
              <a:rPr lang="ja-JP"/>
              <a:t>クリックしてコンテンツを追加</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5" name="長方形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8458200" y="0"/>
            <a:ext cx="6858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6" name="直線​​コネクタ(S)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672471"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D7B331F9-6D4A-5020-969F-E961AF374E19}"/>
              </a:ext>
            </a:extLst>
          </p:cNvPr>
          <p:cNvSpPr>
            <a:spLocks noGrp="1"/>
          </p:cNvSpPr>
          <p:nvPr>
            <p:ph type="sldNum" sz="quarter" idx="15"/>
          </p:nvPr>
        </p:nvSpPr>
        <p:spPr>
          <a:xfrm>
            <a:off x="309103" y="5943601"/>
            <a:ext cx="726737" cy="651912"/>
          </a:xfrm>
        </p:spPr>
        <p:txBody>
          <a:bodyPr rtlCol="0"/>
          <a:lstStyle>
            <a:defPPr>
              <a:defRPr lang="ja-JP"/>
            </a:defPPr>
            <a:lvl1pPr>
              <a:defRPr>
                <a:latin typeface="Meiryo UI" panose="020B0604030504040204" pitchFamily="50" charset="-128"/>
                <a:ea typeface="Meiryo UI" panose="020B0604030504040204" pitchFamily="50" charset="-128"/>
              </a:defRPr>
            </a:lvl1pPr>
          </a:lstStyle>
          <a:p>
            <a:fld id="{18D65601-5AE2-46FC-B138-694DDD2B510D}" type="slidenum">
              <a:rPr lang="en-US" altLang="ja-JP" smtClean="0"/>
              <a:pPr/>
              <a:t>‹#›</a:t>
            </a:fld>
            <a:endParaRPr lang="en-US" altLang="en-US" dirty="0"/>
          </a:p>
        </p:txBody>
      </p:sp>
    </p:spTree>
    <p:extLst>
      <p:ext uri="{BB962C8B-B14F-4D97-AF65-F5344CB8AC3E}">
        <p14:creationId xmlns:p14="http://schemas.microsoft.com/office/powerpoint/2010/main" val="365909481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ADC"/>
        </a:solidFill>
        <a:effectLst/>
      </p:bgPr>
    </p:bg>
    <p:spTree>
      <p:nvGrpSpPr>
        <p:cNvPr id="1" name=""/>
        <p:cNvGrpSpPr/>
        <p:nvPr/>
      </p:nvGrpSpPr>
      <p:grpSpPr>
        <a:xfrm>
          <a:off x="0" y="0"/>
          <a:ext cx="0" cy="0"/>
          <a:chOff x="0" y="0"/>
          <a:chExt cx="0" cy="0"/>
        </a:xfrm>
      </p:grpSpPr>
      <p:sp>
        <p:nvSpPr>
          <p:cNvPr id="1032" name="AutoShape 8"/>
          <p:cNvSpPr>
            <a:spLocks noChangeArrowheads="1"/>
          </p:cNvSpPr>
          <p:nvPr userDrawn="1"/>
        </p:nvSpPr>
        <p:spPr bwMode="auto">
          <a:xfrm flipH="1">
            <a:off x="8316913" y="6035675"/>
            <a:ext cx="827087" cy="827088"/>
          </a:xfrm>
          <a:prstGeom prst="rtTriangle">
            <a:avLst/>
          </a:prstGeom>
          <a:solidFill>
            <a:srgbClr val="3A5B6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メイリオ" panose="020B0604030504040204" pitchFamily="50" charset="-128"/>
              <a:ea typeface="メイリオ" panose="020B0604030504040204" pitchFamily="50" charset="-128"/>
            </a:endParaRPr>
          </a:p>
        </p:txBody>
      </p:sp>
      <p:sp>
        <p:nvSpPr>
          <p:cNvPr id="1026" name="Rectangle 2"/>
          <p:cNvSpPr>
            <a:spLocks noGrp="1" noChangeArrowheads="1"/>
          </p:cNvSpPr>
          <p:nvPr>
            <p:ph type="title"/>
          </p:nvPr>
        </p:nvSpPr>
        <p:spPr bwMode="auto">
          <a:xfrm>
            <a:off x="0" y="0"/>
            <a:ext cx="8456613" cy="660400"/>
          </a:xfrm>
          <a:prstGeom prst="rect">
            <a:avLst/>
          </a:prstGeom>
          <a:solidFill>
            <a:srgbClr val="3A5B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72000" rIns="91440" bIns="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358775" y="898525"/>
            <a:ext cx="84566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9" name="スライド番号プレースホルダー 3"/>
          <p:cNvSpPr txBox="1">
            <a:spLocks/>
          </p:cNvSpPr>
          <p:nvPr userDrawn="1"/>
        </p:nvSpPr>
        <p:spPr>
          <a:xfrm>
            <a:off x="4666042" y="6381328"/>
            <a:ext cx="4518496" cy="360363"/>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a:lstStyle>
          <a:p>
            <a:pPr>
              <a:tabLst>
                <a:tab pos="6786563" algn="r"/>
              </a:tabLst>
            </a:pPr>
            <a:r>
              <a:rPr lang="ja-JP" altLang="en-US" sz="1200" dirty="0">
                <a:latin typeface="メイリオ" panose="020B0604030504040204" pitchFamily="50" charset="-128"/>
                <a:ea typeface="メイリオ" panose="020B0604030504040204" pitchFamily="50" charset="-128"/>
              </a:rPr>
              <a:t>高知大学</a:t>
            </a:r>
            <a:r>
              <a:rPr lang="zh-TW" altLang="en-US" sz="1200" dirty="0">
                <a:latin typeface="メイリオ" panose="020B0604030504040204" pitchFamily="50" charset="-128"/>
                <a:ea typeface="メイリオ" panose="020B0604030504040204" pitchFamily="50" charset="-128"/>
              </a:rPr>
              <a:t>集中講義「化学生命理工学特論</a:t>
            </a:r>
            <a:r>
              <a:rPr lang="en-US" altLang="zh-TW" sz="1200" dirty="0">
                <a:latin typeface="メイリオ" panose="020B0604030504040204" pitchFamily="50" charset="-128"/>
                <a:ea typeface="メイリオ" panose="020B0604030504040204" pitchFamily="50" charset="-128"/>
              </a:rPr>
              <a:t>Ⅰ</a:t>
            </a:r>
            <a:r>
              <a:rPr lang="zh-TW" altLang="en-US" sz="12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	</a:t>
            </a:r>
            <a:fld id="{BC4A43E9-ABE2-4AED-9D63-2C140BCC42D7}" type="slidenum">
              <a:rPr lang="ja-JP" altLang="en-US" sz="2400" smtClean="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pPr>
                <a:tabLst>
                  <a:tab pos="6786563" algn="r"/>
                </a:tabLst>
              </a:pPr>
              <a:t>‹#›</a:t>
            </a:fld>
            <a:endPar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endParaRPr>
          </a:p>
        </p:txBody>
      </p:sp>
    </p:spTree>
  </p:cSld>
  <p:clrMap bg1="lt1" tx1="dk1" bg2="lt2" tx2="dk2" accent1="accent1" accent2="accent2" accent3="accent3" accent4="accent4" accent5="accent5" accent6="accent6" hlink="hlink" folHlink="folHlink"/>
  <p:sldLayoutIdLst>
    <p:sldLayoutId id="2147483650" r:id="rId1"/>
  </p:sldLayoutIdLst>
  <p:transition>
    <p:split/>
  </p:transition>
  <p:hf hdr="0" ftr="0" dt="0"/>
  <p:txStyles>
    <p:titleStyle>
      <a:lvl1pPr algn="l" rtl="0" fontAlgn="base">
        <a:spcBef>
          <a:spcPct val="0"/>
        </a:spcBef>
        <a:spcAft>
          <a:spcPct val="0"/>
        </a:spcAft>
        <a:defRPr kumimoji="1" sz="280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mj-cs"/>
        </a:defRPr>
      </a:lvl1pPr>
      <a:lvl2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9pPr>
    </p:titleStyle>
    <p:bodyStyle>
      <a:lvl1pPr marL="342900" indent="-342900" algn="l" defTabSz="8093075" rtl="0" fontAlgn="base">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fontAlgn="base">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fontAlgn="base">
        <a:spcBef>
          <a:spcPct val="20000"/>
        </a:spcBef>
        <a:spcAft>
          <a:spcPct val="0"/>
        </a:spcAft>
        <a:tabLst>
          <a:tab pos="7799388" algn="r"/>
        </a:tabLs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B82F216-62F1-7E0B-63FD-51C27CDAA1B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defPPr>
              <a:defRPr lang="ja-JP"/>
            </a:defPPr>
          </a:lstStyle>
          <a:p>
            <a:pPr rtl="0"/>
            <a:r>
              <a:rPr lang="ja-JP" dirty="0"/>
              <a:t>マスター タイトルの書式設定</a:t>
            </a:r>
          </a:p>
        </p:txBody>
      </p:sp>
      <p:sp>
        <p:nvSpPr>
          <p:cNvPr id="3" name="テキスト プレースホルダー 2">
            <a:extLst>
              <a:ext uri="{FF2B5EF4-FFF2-40B4-BE49-F238E27FC236}">
                <a16:creationId xmlns:a16="http://schemas.microsoft.com/office/drawing/2014/main" id="{7E61F31D-B959-2AD8-9208-FF08B574DB4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defPPr>
              <a:defRPr lang="ja-JP"/>
            </a:defPPr>
          </a:lstStyle>
          <a:p>
            <a:pPr lvl="0" rtl="0"/>
            <a:r>
              <a:rPr lang="ja-JP" dirty="0"/>
              <a:t>クリックしてマスター テキストのスタイルを編集</a:t>
            </a:r>
          </a:p>
          <a:p>
            <a:pPr lvl="1" rtl="0"/>
            <a:r>
              <a:rPr lang="ja-JP" dirty="0"/>
              <a:t>第 2 レベル</a:t>
            </a:r>
          </a:p>
          <a:p>
            <a:pPr lvl="2" rtl="0"/>
            <a:r>
              <a:rPr lang="ja-JP" dirty="0"/>
              <a:t>第 3 レベル</a:t>
            </a:r>
          </a:p>
          <a:p>
            <a:pPr lvl="3" rtl="0"/>
            <a:r>
              <a:rPr lang="ja-JP" dirty="0"/>
              <a:t>第 4 レベル</a:t>
            </a:r>
          </a:p>
          <a:p>
            <a:pPr lvl="4" rtl="0"/>
            <a:r>
              <a:rPr lang="ja-JP" dirty="0"/>
              <a:t>第 5 レベル</a:t>
            </a:r>
          </a:p>
        </p:txBody>
      </p:sp>
      <p:sp>
        <p:nvSpPr>
          <p:cNvPr id="4" name="日付プレースホルダー 3">
            <a:extLst>
              <a:ext uri="{FF2B5EF4-FFF2-40B4-BE49-F238E27FC236}">
                <a16:creationId xmlns:a16="http://schemas.microsoft.com/office/drawing/2014/main" id="{EF32C8C7-5C6C-400B-AEC0-4D8178161BB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lang="ja-JP" sz="675" b="0" cap="all" spc="113" baseline="0">
                <a:solidFill>
                  <a:schemeClr val="bg2">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dirty="0">
              <a:latin typeface="Meiryo UI" panose="020B0604030504040204" pitchFamily="50" charset="-128"/>
              <a:ea typeface="Meiryo UI" panose="020B0604030504040204" pitchFamily="50" charset="-128"/>
            </a:endParaRPr>
          </a:p>
        </p:txBody>
      </p:sp>
      <p:sp>
        <p:nvSpPr>
          <p:cNvPr id="5" name="フッター プレースホルダー 4">
            <a:extLst>
              <a:ext uri="{FF2B5EF4-FFF2-40B4-BE49-F238E27FC236}">
                <a16:creationId xmlns:a16="http://schemas.microsoft.com/office/drawing/2014/main" id="{4B7105D6-7B52-4B7D-9473-BCD571A93A0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lang="ja-JP" sz="675" b="0" cap="all" spc="113" baseline="0">
                <a:solidFill>
                  <a:schemeClr val="bg2">
                    <a:lumMod val="50000"/>
                  </a:schemeClr>
                </a:solidFill>
                <a:latin typeface="Meiryo UI" panose="020B0604030504040204" pitchFamily="50" charset="-128"/>
                <a:ea typeface="Meiryo UI" panose="020B0604030504040204" pitchFamily="50" charset="-128"/>
                <a:cs typeface="Meiryo UI" panose="020B0604030504040204" pitchFamily="50" charset="-128"/>
              </a:defRPr>
            </a:lvl1pPr>
          </a:lstStyle>
          <a:p>
            <a:endParaRPr lang="ja-JP" altLang="en-US" dirty="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B13EAA0A-7090-4FA3-AD1C-CD4570404021}"/>
              </a:ext>
            </a:extLst>
          </p:cNvPr>
          <p:cNvSpPr>
            <a:spLocks noGrp="1"/>
          </p:cNvSpPr>
          <p:nvPr>
            <p:ph type="sldNum" sz="quarter" idx="4"/>
          </p:nvPr>
        </p:nvSpPr>
        <p:spPr>
          <a:xfrm>
            <a:off x="309103" y="5943601"/>
            <a:ext cx="726737" cy="651912"/>
          </a:xfrm>
          <a:prstGeom prst="rect">
            <a:avLst/>
          </a:prstGeom>
        </p:spPr>
        <p:txBody>
          <a:bodyPr vert="horz" lIns="91440" tIns="45720" rIns="91440" bIns="45720" rtlCol="0" anchor="ctr"/>
          <a:lstStyle>
            <a:lvl1pPr algn="ctr">
              <a:defRPr lang="ja-JP" sz="900" b="1" spc="113" baseline="0">
                <a:solidFill>
                  <a:schemeClr val="tx1"/>
                </a:solidFill>
                <a:latin typeface="Meiryo UI" panose="020B0604030504040204" pitchFamily="50" charset="-128"/>
                <a:ea typeface="Meiryo UI" panose="020B0604030504040204" pitchFamily="50" charset="-128"/>
                <a:cs typeface="+mn-cs"/>
              </a:defRPr>
            </a:lvl1pPr>
          </a:lstStyle>
          <a:p>
            <a:fld id="{18D65601-5AE2-46FC-B138-694DDD2B510D}" type="slidenum">
              <a:rPr lang="en-US" altLang="ja-JP" smtClean="0"/>
              <a:pPr/>
              <a:t>‹#›</a:t>
            </a:fld>
            <a:endParaRPr lang="en-US"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2589802"/>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hf hdr="0" ftr="0" dt="0"/>
  <p:txStyles>
    <p:titleStyle>
      <a:lvl1pPr algn="l" defTabSz="685800" rtl="0" eaLnBrk="1" latinLnBrk="0" hangingPunct="1">
        <a:lnSpc>
          <a:spcPct val="90000"/>
        </a:lnSpc>
        <a:spcBef>
          <a:spcPct val="0"/>
        </a:spcBef>
        <a:buNone/>
        <a:defRPr lang="ja-JP" sz="3300" kern="1200">
          <a:solidFill>
            <a:schemeClr val="tx1"/>
          </a:solidFill>
          <a:latin typeface="Meiryo UI" panose="020B0604030504040204" pitchFamily="50" charset="-128"/>
          <a:ea typeface="Meiryo UI" panose="020B0604030504040204" pitchFamily="50" charset="-128"/>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ja-JP" sz="2100" kern="1200">
          <a:solidFill>
            <a:schemeClr val="tx1"/>
          </a:solidFill>
          <a:latin typeface="Meiryo UI" panose="020B0604030504040204" pitchFamily="50" charset="-128"/>
          <a:ea typeface="Meiryo UI" panose="020B0604030504040204" pitchFamily="50"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ja-JP" sz="1800" kern="1200">
          <a:solidFill>
            <a:schemeClr val="tx1"/>
          </a:solidFill>
          <a:latin typeface="Meiryo UI" panose="020B0604030504040204" pitchFamily="50" charset="-128"/>
          <a:ea typeface="Meiryo UI" panose="020B0604030504040204" pitchFamily="50"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ja-JP" sz="1500" kern="1200">
          <a:solidFill>
            <a:schemeClr val="tx1"/>
          </a:solidFill>
          <a:latin typeface="Meiryo UI" panose="020B0604030504040204" pitchFamily="50" charset="-128"/>
          <a:ea typeface="Meiryo UI" panose="020B0604030504040204" pitchFamily="50"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ja-JP" sz="1350" kern="1200">
          <a:solidFill>
            <a:schemeClr val="tx1"/>
          </a:solidFill>
          <a:latin typeface="Meiryo UI" panose="020B0604030504040204" pitchFamily="50" charset="-128"/>
          <a:ea typeface="Meiryo UI" panose="020B0604030504040204" pitchFamily="50"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ja-JP" sz="1350" kern="1200">
          <a:solidFill>
            <a:schemeClr val="tx1"/>
          </a:solidFill>
          <a:latin typeface="Meiryo UI" panose="020B0604030504040204" pitchFamily="50" charset="-128"/>
          <a:ea typeface="Meiryo UI" panose="020B0604030504040204" pitchFamily="50"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ja-JP" sz="1350" kern="1200">
          <a:solidFill>
            <a:schemeClr val="tx1"/>
          </a:solidFill>
          <a:latin typeface="+mn-cs"/>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ja-JP" sz="1350" kern="1200">
          <a:solidFill>
            <a:schemeClr val="tx1"/>
          </a:solidFill>
          <a:latin typeface="+mn-cs"/>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ja-JP" sz="1350" kern="1200">
          <a:solidFill>
            <a:schemeClr val="tx1"/>
          </a:solidFill>
          <a:latin typeface="+mn-cs"/>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ja-JP" sz="1350" kern="1200">
          <a:solidFill>
            <a:schemeClr val="tx1"/>
          </a:solidFill>
          <a:latin typeface="+mn-cs"/>
          <a:ea typeface="+mn-ea"/>
          <a:cs typeface="+mn-cs"/>
        </a:defRPr>
      </a:lvl9pPr>
    </p:bodyStyle>
    <p:otherStyle>
      <a:defPPr>
        <a:defRPr lang="ja-JP"/>
      </a:defPPr>
      <a:lvl1pPr marL="0" algn="l" defTabSz="685800" rtl="0" eaLnBrk="1" latinLnBrk="0" hangingPunct="1">
        <a:defRPr lang="ja-JP" sz="1350" kern="1200">
          <a:solidFill>
            <a:schemeClr val="tx1"/>
          </a:solidFill>
          <a:latin typeface="+mn-cs"/>
          <a:ea typeface="+mn-ea"/>
          <a:cs typeface="+mn-cs"/>
        </a:defRPr>
      </a:lvl1pPr>
      <a:lvl2pPr marL="342900" algn="l" defTabSz="685800" rtl="0" eaLnBrk="1" latinLnBrk="0" hangingPunct="1">
        <a:defRPr lang="ja-JP" sz="1350" kern="1200">
          <a:solidFill>
            <a:schemeClr val="tx1"/>
          </a:solidFill>
          <a:latin typeface="+mn-cs"/>
          <a:ea typeface="+mn-ea"/>
          <a:cs typeface="+mn-cs"/>
        </a:defRPr>
      </a:lvl2pPr>
      <a:lvl3pPr marL="685800" algn="l" defTabSz="685800" rtl="0" eaLnBrk="1" latinLnBrk="0" hangingPunct="1">
        <a:defRPr lang="ja-JP" sz="1350" kern="1200">
          <a:solidFill>
            <a:schemeClr val="tx1"/>
          </a:solidFill>
          <a:latin typeface="+mn-cs"/>
          <a:ea typeface="+mn-ea"/>
          <a:cs typeface="+mn-cs"/>
        </a:defRPr>
      </a:lvl3pPr>
      <a:lvl4pPr marL="1028700" algn="l" defTabSz="685800" rtl="0" eaLnBrk="1" latinLnBrk="0" hangingPunct="1">
        <a:defRPr lang="ja-JP" sz="1350" kern="1200">
          <a:solidFill>
            <a:schemeClr val="tx1"/>
          </a:solidFill>
          <a:latin typeface="+mn-cs"/>
          <a:ea typeface="+mn-ea"/>
          <a:cs typeface="+mn-cs"/>
        </a:defRPr>
      </a:lvl4pPr>
      <a:lvl5pPr marL="1371600" algn="l" defTabSz="685800" rtl="0" eaLnBrk="1" latinLnBrk="0" hangingPunct="1">
        <a:defRPr lang="ja-JP" sz="1350" kern="1200">
          <a:solidFill>
            <a:schemeClr val="tx1"/>
          </a:solidFill>
          <a:latin typeface="+mn-cs"/>
          <a:ea typeface="+mn-ea"/>
          <a:cs typeface="+mn-cs"/>
        </a:defRPr>
      </a:lvl5pPr>
      <a:lvl6pPr marL="1714500" algn="l" defTabSz="685800" rtl="0" eaLnBrk="1" latinLnBrk="0" hangingPunct="1">
        <a:defRPr lang="ja-JP" sz="1350" kern="1200">
          <a:solidFill>
            <a:schemeClr val="tx1"/>
          </a:solidFill>
          <a:latin typeface="+mn-cs"/>
          <a:ea typeface="+mn-ea"/>
          <a:cs typeface="+mn-cs"/>
        </a:defRPr>
      </a:lvl6pPr>
      <a:lvl7pPr marL="2057400" algn="l" defTabSz="685800" rtl="0" eaLnBrk="1" latinLnBrk="0" hangingPunct="1">
        <a:defRPr lang="ja-JP" sz="1350" kern="1200">
          <a:solidFill>
            <a:schemeClr val="tx1"/>
          </a:solidFill>
          <a:latin typeface="+mn-cs"/>
          <a:ea typeface="+mn-ea"/>
          <a:cs typeface="+mn-cs"/>
        </a:defRPr>
      </a:lvl7pPr>
      <a:lvl8pPr marL="2400300" algn="l" defTabSz="685800" rtl="0" eaLnBrk="1" latinLnBrk="0" hangingPunct="1">
        <a:defRPr lang="ja-JP" sz="1350" kern="1200">
          <a:solidFill>
            <a:schemeClr val="tx1"/>
          </a:solidFill>
          <a:latin typeface="+mn-cs"/>
          <a:ea typeface="+mn-ea"/>
          <a:cs typeface="+mn-cs"/>
        </a:defRPr>
      </a:lvl8pPr>
      <a:lvl9pPr marL="2743200" algn="l" defTabSz="685800" rtl="0" eaLnBrk="1" latinLnBrk="0" hangingPunct="1">
        <a:defRPr lang="ja-JP" sz="1350" kern="1200">
          <a:solidFill>
            <a:schemeClr val="tx1"/>
          </a:solidFill>
          <a:latin typeface="+mn-cs"/>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47982"/>
      </p:ext>
    </p:extLst>
  </p:cSld>
  <p:clrMap bg1="lt1" tx1="dk1" bg2="lt2" tx2="dk2" accent1="accent1" accent2="accent2" accent3="accent3" accent4="accent4" accent5="accent5" accent6="accent6" hlink="hlink" folHlink="folHlink"/>
  <p:sldLayoutIdLst>
    <p:sldLayoutId id="2147483666" r:id="rId1"/>
    <p:sldLayoutId id="214748366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8364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4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428321441"/>
      </p:ext>
    </p:extLst>
  </p:cSld>
  <p:clrMap bg1="lt1" tx1="dk1" bg2="lt2" tx2="dk2" accent1="accent1" accent2="accent2" accent3="accent3" accent4="accent4" accent5="accent5" accent6="accent6" hlink="hlink" folHlink="folHlink"/>
  <p:sldLayoutIdLst>
    <p:sldLayoutId id="2147483669" r:id="rId1"/>
    <p:sldLayoutId id="2147483670" r:id="rId2"/>
  </p:sldLayoutIdLst>
  <p:transition spd="med">
    <p:fade/>
  </p:transition>
  <p:hf sldNum="0" hdr="0" ftr="0" dt="0"/>
  <p:txStyles>
    <p:titleStyle>
      <a:lvl1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2pPr>
      <a:lvl3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3pPr>
      <a:lvl4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4pPr>
      <a:lvl5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5pPr>
      <a:lvl6pPr marL="4572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6pPr>
      <a:lvl7pPr marL="9144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7pPr>
      <a:lvl8pPr marL="13716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8pPr>
      <a:lvl9pPr marL="18288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8615728" y="6329728"/>
            <a:ext cx="539995" cy="53999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fld id="{72E48287-3690-BD4B-9C6F-C8A72A501CDE}" type="slidenum">
              <a:rPr lang="ja-JP" altLang="en-US" sz="2400" smtClean="0">
                <a:solidFill>
                  <a:prstClr val="white"/>
                </a:solidFill>
                <a:latin typeface="Arial" panose="020B0604020202020204" pitchFamily="34" charset="0"/>
                <a:ea typeface="メイリオ" panose="020B0604030504040204" pitchFamily="50" charset="-128"/>
                <a:cs typeface="Arial" panose="020B0604020202020204" pitchFamily="34" charset="0"/>
              </a:rPr>
              <a:pPr algn="ctr" defTabSz="457200">
                <a:defRPr/>
              </a:pPr>
              <a:t>‹#›</a:t>
            </a:fld>
            <a:endParaRPr lang="ja-JP" altLang="en-US" dirty="0">
              <a:solidFill>
                <a:prstClr val="white"/>
              </a:solidFill>
              <a:latin typeface="Arial" panose="020B0604020202020204" pitchFamily="34" charset="0"/>
              <a:ea typeface="メイリオ" panose="020B0604030504040204" pitchFamily="50" charset="-128"/>
              <a:cs typeface="Arial" panose="020B0604020202020204" pitchFamily="34" charset="0"/>
            </a:endParaRPr>
          </a:p>
        </p:txBody>
      </p:sp>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メイリオ" panose="020B0604030504040204" pitchFamily="50" charset="-128"/>
                <a:cs typeface="Arial" panose="020B0604020202020204" pitchFamily="34" charset="0"/>
              </a:defRPr>
            </a:lvl1pPr>
          </a:lstStyle>
          <a:p>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cs typeface="Arial" panose="020B0604020202020204" pitchFamily="34" charset="0"/>
              </a:defRPr>
            </a:lvl1pPr>
          </a:lstStyle>
          <a:p>
            <a:endParaRPr lang="ja-JP" altLang="en-US" dirty="0">
              <a:solidFill>
                <a:prstClr val="black">
                  <a:tint val="75000"/>
                </a:prstClr>
              </a:solidFill>
            </a:endParaRPr>
          </a:p>
        </p:txBody>
      </p:sp>
    </p:spTree>
    <p:extLst>
      <p:ext uri="{BB962C8B-B14F-4D97-AF65-F5344CB8AC3E}">
        <p14:creationId xmlns:p14="http://schemas.microsoft.com/office/powerpoint/2010/main" val="797807307"/>
      </p:ext>
    </p:extLst>
  </p:cSld>
  <p:clrMap bg1="lt1" tx1="dk1" bg2="lt2" tx2="dk2" accent1="accent1" accent2="accent2" accent3="accent3" accent4="accent4" accent5="accent5" accent6="accent6" hlink="hlink" folHlink="folHlink"/>
  <p:sldLayoutIdLst>
    <p:sldLayoutId id="2147483672" r:id="rId1"/>
  </p:sldLayoutIdLst>
  <p:hf hdr="0" ftr="0" dt="0"/>
  <p:txStyles>
    <p:titleStyle>
      <a:lvl1pPr algn="ctr" defTabSz="457200" rtl="0" eaLnBrk="1" latinLnBrk="0" hangingPunct="1">
        <a:spcBef>
          <a:spcPct val="0"/>
        </a:spcBef>
        <a:buNone/>
        <a:defRPr kumimoji="1" sz="44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1pPr>
      <a:lvl2pPr marL="742950" indent="-285750" algn="l" defTabSz="457200" rtl="0" eaLnBrk="1" latinLnBrk="0" hangingPunct="1">
        <a:spcBef>
          <a:spcPct val="20000"/>
        </a:spcBef>
        <a:buFont typeface="Arial"/>
        <a:buChar char="–"/>
        <a:defRPr kumimoji="1" sz="28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2pPr>
      <a:lvl3pPr marL="1143000" indent="-228600" algn="l" defTabSz="457200" rtl="0" eaLnBrk="1" latinLnBrk="0" hangingPunct="1">
        <a:spcBef>
          <a:spcPct val="20000"/>
        </a:spcBef>
        <a:buFont typeface="Arial"/>
        <a:buChar char="•"/>
        <a:defRPr kumimoji="1" sz="24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3pPr>
      <a:lvl4pPr marL="1600200" indent="-228600" algn="l" defTabSz="457200" rtl="0" eaLnBrk="1" latinLnBrk="0" hangingPunct="1">
        <a:spcBef>
          <a:spcPct val="20000"/>
        </a:spcBef>
        <a:buFont typeface="Arial"/>
        <a:buChar char="–"/>
        <a:defRPr kumimoji="1" sz="20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4pPr>
      <a:lvl5pPr marL="2057400" indent="-228600" algn="l" defTabSz="457200" rtl="0" eaLnBrk="1" latinLnBrk="0" hangingPunct="1">
        <a:spcBef>
          <a:spcPct val="20000"/>
        </a:spcBef>
        <a:buFont typeface="Arial"/>
        <a:buChar char="»"/>
        <a:defRPr kumimoji="1" sz="20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8532813" cy="66516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08000" rIns="108000" bIns="108000" numCol="1" anchor="ctr" anchorCtr="0" compatLnSpc="1">
            <a:prstTxWarp prst="textNoShape">
              <a:avLst/>
            </a:prstTxWarp>
          </a:bodyPr>
          <a:lstStyle/>
          <a:p>
            <a:pPr lvl="0"/>
            <a:r>
              <a:rPr lang="ja-JP" altLang="en-US"/>
              <a:t>マスタ タイトルの書式設定</a:t>
            </a:r>
          </a:p>
        </p:txBody>
      </p:sp>
      <p:sp>
        <p:nvSpPr>
          <p:cNvPr id="1032" name="AutoShape 8"/>
          <p:cNvSpPr>
            <a:spLocks noChangeArrowheads="1"/>
          </p:cNvSpPr>
          <p:nvPr/>
        </p:nvSpPr>
        <p:spPr bwMode="auto">
          <a:xfrm flipH="1">
            <a:off x="8316913" y="6035675"/>
            <a:ext cx="827087" cy="827088"/>
          </a:xfrm>
          <a:prstGeom prst="rtTriangle">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1027" name="Rectangle 3"/>
          <p:cNvSpPr>
            <a:spLocks noGrp="1" noChangeArrowheads="1"/>
          </p:cNvSpPr>
          <p:nvPr>
            <p:ph type="body" idx="1"/>
          </p:nvPr>
        </p:nvSpPr>
        <p:spPr bwMode="auto">
          <a:xfrm>
            <a:off x="292100" y="908050"/>
            <a:ext cx="8601075"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000" tIns="108000" rIns="108000" bIns="10800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txBox="1">
            <a:spLocks noChangeArrowheads="1"/>
          </p:cNvSpPr>
          <p:nvPr userDrawn="1"/>
        </p:nvSpPr>
        <p:spPr>
          <a:xfrm>
            <a:off x="1990725" y="6381750"/>
            <a:ext cx="7145338" cy="360363"/>
          </a:xfrm>
          <a:prstGeom prst="rect">
            <a:avLst/>
          </a:prstGeom>
          <a:ln/>
        </p:spPr>
        <p:txBody>
          <a:bodyPr/>
          <a:lstStyle>
            <a:defPPr>
              <a:defRPr lang="ja-JP"/>
            </a:defPPr>
            <a:lvl1pPr algn="l" rtl="0" fontAlgn="base">
              <a:spcBef>
                <a:spcPct val="0"/>
              </a:spcBef>
              <a:spcAft>
                <a:spcPct val="0"/>
              </a:spcAft>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1pPr>
            <a:lvl2pPr marL="457200" algn="l" rtl="0" fontAlgn="base">
              <a:spcBef>
                <a:spcPct val="0"/>
              </a:spcBef>
              <a:spcAft>
                <a:spcPct val="0"/>
              </a:spcAft>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2pPr>
            <a:lvl3pPr marL="914400" algn="l" rtl="0" fontAlgn="base">
              <a:spcBef>
                <a:spcPct val="0"/>
              </a:spcBef>
              <a:spcAft>
                <a:spcPct val="0"/>
              </a:spcAft>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3pPr>
            <a:lvl4pPr marL="1371600" algn="l" rtl="0" fontAlgn="base">
              <a:spcBef>
                <a:spcPct val="0"/>
              </a:spcBef>
              <a:spcAft>
                <a:spcPct val="0"/>
              </a:spcAft>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4pPr>
            <a:lvl5pPr marL="1828800" algn="l" rtl="0" fontAlgn="base">
              <a:spcBef>
                <a:spcPct val="0"/>
              </a:spcBef>
              <a:spcAft>
                <a:spcPct val="0"/>
              </a:spcAft>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5pPr>
            <a:lvl6pPr marL="2286000" algn="l" defTabSz="914400" rtl="0" eaLnBrk="1" latinLnBrk="0" hangingPunct="1">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6pPr>
            <a:lvl7pPr marL="2743200" algn="l" defTabSz="914400" rtl="0" eaLnBrk="1" latinLnBrk="0" hangingPunct="1">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7pPr>
            <a:lvl8pPr marL="3200400" algn="l" defTabSz="914400" rtl="0" eaLnBrk="1" latinLnBrk="0" hangingPunct="1">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8pPr>
            <a:lvl9pPr marL="3657600" algn="l" defTabSz="914400" rtl="0" eaLnBrk="1" latinLnBrk="0" hangingPunct="1">
              <a:defRPr kumimoji="1" kern="1200">
                <a:solidFill>
                  <a:schemeClr val="tx1"/>
                </a:solidFill>
                <a:effectLst>
                  <a:outerShdw blurRad="38100" dist="38100" dir="2700000" algn="tl">
                    <a:srgbClr val="000000">
                      <a:alpha val="43137"/>
                    </a:srgbClr>
                  </a:outerShdw>
                </a:effectLst>
                <a:latin typeface="Arial" charset="0"/>
                <a:ea typeface="HGP創英角ｺﾞｼｯｸUB" pitchFamily="50" charset="-128"/>
                <a:cs typeface="+mn-cs"/>
              </a:defRPr>
            </a:lvl9pPr>
          </a:lstStyle>
          <a:p>
            <a:pPr algn="r">
              <a:defRPr/>
            </a:pPr>
            <a:r>
              <a:rPr lang="en-US" altLang="ja-JP" sz="1400" dirty="0">
                <a:solidFill>
                  <a:srgbClr val="CC3300"/>
                </a:solidFill>
                <a:effectLst/>
                <a:latin typeface="+mn-lt"/>
              </a:rPr>
              <a:t>introduction</a:t>
            </a:r>
            <a:r>
              <a:rPr lang="en-US" altLang="ja-JP" sz="1400" dirty="0">
                <a:effectLst/>
                <a:latin typeface="+mn-lt"/>
              </a:rPr>
              <a:t> </a:t>
            </a:r>
            <a:r>
              <a:rPr lang="ja-JP" altLang="en-US" sz="1200" dirty="0">
                <a:effectLst/>
                <a:latin typeface="+mn-lt"/>
              </a:rPr>
              <a:t>　              </a:t>
            </a:r>
            <a:fld id="{88A3AC78-725D-4605-B50E-38781FDA523B}" type="slidenum">
              <a:rPr lang="ja-JP" altLang="en-US" sz="2600" smtClean="0">
                <a:solidFill>
                  <a:schemeClr val="bg1"/>
                </a:solidFill>
                <a:effectLst/>
                <a:latin typeface="+mn-lt"/>
              </a:rPr>
              <a:pPr algn="r">
                <a:defRPr/>
              </a:pPr>
              <a:t>‹#›</a:t>
            </a:fld>
            <a:endParaRPr lang="ja-JP" altLang="en-US" sz="2600" dirty="0">
              <a:solidFill>
                <a:schemeClr val="bg1"/>
              </a:solidFill>
              <a:effectLst/>
              <a:latin typeface="+mn-lt"/>
            </a:endParaRPr>
          </a:p>
        </p:txBody>
      </p:sp>
    </p:spTree>
    <p:extLst>
      <p:ext uri="{BB962C8B-B14F-4D97-AF65-F5344CB8AC3E}">
        <p14:creationId xmlns:p14="http://schemas.microsoft.com/office/powerpoint/2010/main" val="2473870738"/>
      </p:ext>
    </p:extLst>
  </p:cSld>
  <p:clrMap bg1="lt1" tx1="dk1" bg2="lt2" tx2="dk2" accent1="accent1" accent2="accent2" accent3="accent3" accent4="accent4" accent5="accent5" accent6="accent6" hlink="hlink" folHlink="folHlink"/>
  <p:sldLayoutIdLst>
    <p:sldLayoutId id="2147483674" r:id="rId1"/>
  </p:sldLayoutIdLst>
  <p:transition>
    <p:split/>
  </p:transition>
  <p:hf hdr="0" ftr="0" dt="0"/>
  <p:txStyles>
    <p:title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HGP創英角ｺﾞｼｯｸUB" pitchFamily="50" charset="-128"/>
        </a:defRPr>
      </a:lvl9pPr>
    </p:titleStyle>
    <p:bodyStyle>
      <a:lvl1pPr marL="342900" indent="-342900" algn="l" defTabSz="8093075" rtl="0" eaLnBrk="0" fontAlgn="base" hangingPunct="0">
        <a:spcBef>
          <a:spcPct val="20000"/>
        </a:spcBef>
        <a:spcAft>
          <a:spcPct val="0"/>
        </a:spcAft>
        <a:defRPr kumimoji="1" sz="2400">
          <a:solidFill>
            <a:schemeClr val="tx1"/>
          </a:solidFill>
          <a:effectLst>
            <a:outerShdw blurRad="38100" dist="38100" dir="2700000" algn="tl">
              <a:srgbClr val="C0C0C0"/>
            </a:outerShdw>
          </a:effectLst>
          <a:latin typeface="+mn-lt"/>
          <a:ea typeface="+mn-ea"/>
          <a:cs typeface="+mn-cs"/>
        </a:defRPr>
      </a:lvl1pPr>
      <a:lvl2pPr marL="742950" indent="-285750" algn="l" defTabSz="8093075" rtl="0" eaLnBrk="0" fontAlgn="base" hangingPunct="0">
        <a:spcBef>
          <a:spcPct val="20000"/>
        </a:spcBef>
        <a:spcAft>
          <a:spcPct val="0"/>
        </a:spcAft>
        <a:defRPr kumimoji="1" sz="1600">
          <a:solidFill>
            <a:schemeClr val="tx1"/>
          </a:solidFill>
          <a:effectLst>
            <a:outerShdw blurRad="38100" dist="38100" dir="2700000" algn="tl">
              <a:srgbClr val="C0C0C0"/>
            </a:outerShdw>
          </a:effectLst>
          <a:latin typeface="+mn-lt"/>
          <a:ea typeface="+mn-ea"/>
        </a:defRPr>
      </a:lvl2pPr>
      <a:lvl3pPr marL="11430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C0C0C0"/>
            </a:outerShdw>
          </a:effectLst>
          <a:latin typeface="+mn-lt"/>
          <a:ea typeface="+mn-ea"/>
        </a:defRPr>
      </a:lvl3pPr>
      <a:lvl4pPr marL="16002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C0C0C0"/>
            </a:outerShdw>
          </a:effectLst>
          <a:latin typeface="+mn-lt"/>
          <a:ea typeface="+mn-ea"/>
        </a:defRPr>
      </a:lvl4pPr>
      <a:lvl5pPr marL="2057400" indent="-228600" algn="l" defTabSz="8093075" rtl="0" eaLnBrk="0" fontAlgn="base" hangingPunct="0">
        <a:spcBef>
          <a:spcPct val="20000"/>
        </a:spcBef>
        <a:spcAft>
          <a:spcPct val="0"/>
        </a:spcAft>
        <a:defRPr kumimoji="1" sz="1400">
          <a:solidFill>
            <a:schemeClr val="tx1"/>
          </a:solidFill>
          <a:effectLst>
            <a:outerShdw blurRad="38100" dist="38100" dir="2700000" algn="tl">
              <a:srgbClr val="C0C0C0"/>
            </a:outerShdw>
          </a:effectLst>
          <a:latin typeface="+mn-lt"/>
          <a:ea typeface="+mn-ea"/>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C0C0C0"/>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C0C0C0"/>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C0C0C0"/>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C0C0C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8364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4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719107194"/>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med">
    <p:fade/>
  </p:transition>
  <p:hf sldNum="0" hdr="0" ftr="0" dt="0"/>
  <p:txStyles>
    <p:titleStyle>
      <a:lvl1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2pPr>
      <a:lvl3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3pPr>
      <a:lvl4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4pPr>
      <a:lvl5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5pPr>
      <a:lvl6pPr marL="4572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6pPr>
      <a:lvl7pPr marL="9144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7pPr>
      <a:lvl8pPr marL="13716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8pPr>
      <a:lvl9pPr marL="18288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Arial" panose="020B0604020202020204" pitchFamily="34" charset="0"/>
          <a:ea typeface="メイリオ" panose="020B0604030504040204" pitchFamily="50" charset="-128"/>
          <a:cs typeface="Arial" panose="020B0604020202020204" pitchFamily="34" charset="0"/>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resHistory.pptx"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wmf"/></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8236-378F-33C0-B68B-34ED6AD0B340}"/>
            </a:ext>
          </a:extLst>
        </p:cNvPr>
        <p:cNvGrpSpPr/>
        <p:nvPr/>
      </p:nvGrpSpPr>
      <p:grpSpPr>
        <a:xfrm>
          <a:off x="0" y="0"/>
          <a:ext cx="0" cy="0"/>
          <a:chOff x="0" y="0"/>
          <a:chExt cx="0" cy="0"/>
        </a:xfrm>
      </p:grpSpPr>
      <p:sp>
        <p:nvSpPr>
          <p:cNvPr id="646148" name="Rectangle 4">
            <a:extLst>
              <a:ext uri="{FF2B5EF4-FFF2-40B4-BE49-F238E27FC236}">
                <a16:creationId xmlns:a16="http://schemas.microsoft.com/office/drawing/2014/main" id="{B441C166-545E-84D2-AB8D-DAB56D95E3AA}"/>
              </a:ext>
            </a:extLst>
          </p:cNvPr>
          <p:cNvSpPr>
            <a:spLocks noGrp="1" noChangeArrowheads="1"/>
          </p:cNvSpPr>
          <p:nvPr>
            <p:ph type="title"/>
          </p:nvPr>
        </p:nvSpPr>
        <p:spPr/>
        <p:txBody>
          <a:bodyPr tIns="72000"/>
          <a:lstStyle/>
          <a:p>
            <a:r>
              <a:rPr lang="ja-JP" altLang="en-US" dirty="0">
                <a:effectLst/>
              </a:rPr>
              <a:t>集中講義</a:t>
            </a:r>
            <a:r>
              <a:rPr lang="zh-CN" altLang="en-US" dirty="0">
                <a:effectLst/>
              </a:rPr>
              <a:t>「化学生命理工学特論</a:t>
            </a:r>
            <a:r>
              <a:rPr lang="en-US" altLang="zh-CN" dirty="0">
                <a:effectLst/>
              </a:rPr>
              <a:t>Ⅰ</a:t>
            </a:r>
            <a:r>
              <a:rPr lang="zh-CN" altLang="en-US" dirty="0">
                <a:effectLst/>
              </a:rPr>
              <a:t>」</a:t>
            </a:r>
            <a:endParaRPr lang="ja-JP" altLang="en-US" dirty="0"/>
          </a:p>
        </p:txBody>
      </p:sp>
      <p:sp>
        <p:nvSpPr>
          <p:cNvPr id="646149" name="Rectangle 5">
            <a:extLst>
              <a:ext uri="{FF2B5EF4-FFF2-40B4-BE49-F238E27FC236}">
                <a16:creationId xmlns:a16="http://schemas.microsoft.com/office/drawing/2014/main" id="{C0E6F589-7D5B-E06A-0B32-98A590C99FAC}"/>
              </a:ext>
            </a:extLst>
          </p:cNvPr>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endParaRPr lang="en-US" altLang="ja-JP" sz="2800" dirty="0"/>
          </a:p>
          <a:p>
            <a:r>
              <a:rPr lang="en-US" altLang="ja-JP" sz="2800" dirty="0"/>
              <a:t>2025</a:t>
            </a:r>
            <a:r>
              <a:rPr lang="ja-JP" altLang="en-US" sz="2800" dirty="0"/>
              <a:t>年</a:t>
            </a:r>
            <a:r>
              <a:rPr lang="en-US" altLang="ja-JP" sz="2800" dirty="0"/>
              <a:t>9</a:t>
            </a:r>
            <a:r>
              <a:rPr lang="ja-JP" altLang="en-US" sz="2800" dirty="0"/>
              <a:t>月</a:t>
            </a:r>
            <a:r>
              <a:rPr lang="en-US" altLang="ja-JP" sz="2800" dirty="0"/>
              <a:t>10</a:t>
            </a:r>
            <a:r>
              <a:rPr lang="ja-JP" altLang="en-US" sz="2800" dirty="0"/>
              <a:t>日～</a:t>
            </a:r>
            <a:r>
              <a:rPr lang="en-US" altLang="ja-JP" sz="2800" dirty="0"/>
              <a:t>11</a:t>
            </a:r>
            <a:r>
              <a:rPr lang="ja-JP" altLang="en-US" sz="2800" dirty="0"/>
              <a:t>日</a:t>
            </a:r>
            <a:endParaRPr lang="en-US" altLang="ja-JP" sz="2800" dirty="0"/>
          </a:p>
          <a:p>
            <a:endParaRPr lang="en-US" altLang="ja-JP" sz="2800" dirty="0"/>
          </a:p>
          <a:p>
            <a:r>
              <a:rPr lang="ja-JP" altLang="en-US" sz="2800" dirty="0"/>
              <a:t>大谷文章</a:t>
            </a:r>
            <a:endParaRPr lang="en-US" altLang="ja-JP" sz="2800" dirty="0"/>
          </a:p>
          <a:p>
            <a:r>
              <a:rPr lang="ja-JP" altLang="en-US" sz="1800" dirty="0"/>
              <a:t>特定非営利活動法人</a:t>
            </a:r>
            <a:r>
              <a:rPr lang="en-US" altLang="ja-JP" sz="1800" dirty="0"/>
              <a:t>touche NPO</a:t>
            </a:r>
            <a:r>
              <a:rPr lang="ja-JP" altLang="en-US" sz="1800" dirty="0"/>
              <a:t>・理事長</a:t>
            </a:r>
            <a:endParaRPr lang="en-US" altLang="ja-JP" sz="1800" dirty="0"/>
          </a:p>
          <a:p>
            <a:r>
              <a:rPr lang="ja-JP" altLang="en-US" sz="1800" dirty="0"/>
              <a:t>北海道大学名誉教授（元触媒科学研究所</a:t>
            </a:r>
            <a:r>
              <a:rPr lang="en-US" altLang="ja-JP" sz="1800" dirty="0"/>
              <a:t>/</a:t>
            </a:r>
            <a:r>
              <a:rPr lang="ja-JP" altLang="en-US" sz="1800" dirty="0"/>
              <a:t>環境科学院教授）</a:t>
            </a:r>
            <a:endParaRPr lang="en-US" altLang="ja-JP" dirty="0"/>
          </a:p>
          <a:p>
            <a:endParaRPr lang="en-US" altLang="ja-JP" sz="2800" dirty="0"/>
          </a:p>
        </p:txBody>
      </p:sp>
      <p:pic>
        <p:nvPicPr>
          <p:cNvPr id="2" name="図 1">
            <a:extLst>
              <a:ext uri="{FF2B5EF4-FFF2-40B4-BE49-F238E27FC236}">
                <a16:creationId xmlns:a16="http://schemas.microsoft.com/office/drawing/2014/main" id="{FB8926C6-0DF4-1001-C0D5-1860549CD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8" y="5881072"/>
            <a:ext cx="3025140" cy="716280"/>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8D71C0C3-D1BD-DDE9-9EB8-8DA7C8E25084}"/>
              </a:ext>
            </a:extLst>
          </p:cNvPr>
          <p:cNvSpPr txBox="1"/>
          <p:nvPr/>
        </p:nvSpPr>
        <p:spPr>
          <a:xfrm>
            <a:off x="1979712" y="6119718"/>
            <a:ext cx="1008514" cy="261610"/>
          </a:xfrm>
          <a:prstGeom prst="rect">
            <a:avLst/>
          </a:prstGeom>
          <a:solidFill>
            <a:schemeClr val="bg1"/>
          </a:solidFill>
        </p:spPr>
        <p:txBody>
          <a:bodyPr wrap="square" rtlCol="0">
            <a:spAutoFit/>
          </a:bodyPr>
          <a:lstStyle/>
          <a:p>
            <a:r>
              <a:rPr kumimoji="1" lang="ja-JP" altLang="en-US" sz="1100" dirty="0">
                <a:latin typeface="メイリオ" panose="020B0604030504040204" pitchFamily="50" charset="-128"/>
                <a:ea typeface="メイリオ" panose="020B0604030504040204" pitchFamily="50" charset="-128"/>
              </a:rPr>
              <a:t>大谷文章</a:t>
            </a:r>
            <a:endParaRPr kumimoji="1" 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9739582"/>
      </p:ext>
    </p:extLst>
  </p:cSld>
  <p:clrMapOvr>
    <a:masterClrMapping/>
  </p:clrMapOvr>
  <p:transition>
    <p:spli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p:txBody>
          <a:bodyPr tIns="72000"/>
          <a:lstStyle/>
          <a:p>
            <a:r>
              <a:rPr lang="ja-JP" altLang="en-US"/>
              <a:t>研究者として必要なこと</a:t>
            </a:r>
          </a:p>
        </p:txBody>
      </p:sp>
      <p:sp>
        <p:nvSpPr>
          <p:cNvPr id="631811" name="Rectangle 3"/>
          <p:cNvSpPr>
            <a:spLocks noGrp="1" noChangeArrowheads="1"/>
          </p:cNvSpPr>
          <p:nvPr>
            <p:ph type="body" idx="1"/>
          </p:nvPr>
        </p:nvSpPr>
        <p:spPr/>
        <p:txBody>
          <a:bodyPr/>
          <a:lstStyle/>
          <a:p>
            <a:r>
              <a:rPr lang="ja-JP" altLang="en-US" sz="2000" dirty="0">
                <a:effectLst/>
              </a:rPr>
              <a:t>研究環境・研究施設などがあるとして</a:t>
            </a:r>
            <a:r>
              <a:rPr lang="ja-JP" altLang="en-US" sz="2000" dirty="0" err="1">
                <a:effectLst/>
              </a:rPr>
              <a:t>．．．</a:t>
            </a:r>
            <a:endParaRPr lang="ja-JP" altLang="en-US" sz="2000" dirty="0">
              <a:effectLst/>
            </a:endParaRPr>
          </a:p>
          <a:p>
            <a:endParaRPr lang="ja-JP" altLang="en-US" dirty="0">
              <a:effectLst/>
            </a:endParaRPr>
          </a:p>
          <a:p>
            <a:r>
              <a:rPr lang="ja-JP" altLang="en-US" dirty="0">
                <a:effectLst/>
              </a:rPr>
              <a:t>■	基礎的な知識・基礎な技術</a:t>
            </a:r>
          </a:p>
          <a:p>
            <a:r>
              <a:rPr lang="ja-JP" altLang="en-US" dirty="0">
                <a:effectLst/>
              </a:rPr>
              <a:t>・</a:t>
            </a:r>
          </a:p>
          <a:p>
            <a:r>
              <a:rPr lang="ja-JP" altLang="en-US" dirty="0">
                <a:effectLst/>
              </a:rPr>
              <a:t>・</a:t>
            </a:r>
          </a:p>
          <a:p>
            <a:r>
              <a:rPr lang="ja-JP" altLang="en-US" dirty="0">
                <a:effectLst/>
              </a:rPr>
              <a:t>・</a:t>
            </a:r>
          </a:p>
        </p:txBody>
      </p:sp>
      <p:sp>
        <p:nvSpPr>
          <p:cNvPr id="631812" name="Text Box 4"/>
          <p:cNvSpPr txBox="1">
            <a:spLocks noChangeArrowheads="1"/>
          </p:cNvSpPr>
          <p:nvPr/>
        </p:nvSpPr>
        <p:spPr bwMode="auto">
          <a:xfrm>
            <a:off x="438150" y="3789363"/>
            <a:ext cx="8310563"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marL="442913" indent="-442913">
              <a:defRPr kumimoji="1" sz="2400">
                <a:solidFill>
                  <a:schemeClr val="tx1"/>
                </a:solidFill>
                <a:latin typeface="Arial" charset="0"/>
                <a:ea typeface="Osaka" charset="-128"/>
              </a:defRPr>
            </a:lvl1pPr>
            <a:lvl2pPr marL="719138">
              <a:defRPr kumimoji="1" sz="2400">
                <a:solidFill>
                  <a:schemeClr val="tx1"/>
                </a:solidFill>
                <a:latin typeface="Arial" charset="0"/>
                <a:ea typeface="Osaka" charset="-128"/>
              </a:defRPr>
            </a:lvl2pPr>
            <a:lvl3pPr>
              <a:defRPr kumimoji="1" sz="2400">
                <a:solidFill>
                  <a:schemeClr val="tx1"/>
                </a:solidFill>
                <a:latin typeface="Arial" charset="0"/>
                <a:ea typeface="Osaka" charset="-128"/>
              </a:defRPr>
            </a:lvl3pPr>
            <a:lvl4pPr>
              <a:defRPr kumimoji="1" sz="2400">
                <a:solidFill>
                  <a:schemeClr val="tx1"/>
                </a:solidFill>
                <a:latin typeface="Arial" charset="0"/>
                <a:ea typeface="Osaka" charset="-128"/>
              </a:defRPr>
            </a:lvl4pPr>
            <a:lvl5pPr>
              <a:defRPr kumimoji="1" sz="2400">
                <a:solidFill>
                  <a:schemeClr val="tx1"/>
                </a:solidFill>
                <a:latin typeface="Arial" charset="0"/>
                <a:ea typeface="Osaka" charset="-128"/>
              </a:defRPr>
            </a:lvl5pPr>
            <a:lvl6pPr fontAlgn="base">
              <a:spcBef>
                <a:spcPct val="0"/>
              </a:spcBef>
              <a:spcAft>
                <a:spcPct val="0"/>
              </a:spcAft>
              <a:defRPr kumimoji="1" sz="2400">
                <a:solidFill>
                  <a:schemeClr val="tx1"/>
                </a:solidFill>
                <a:latin typeface="Arial" charset="0"/>
                <a:ea typeface="Osaka" charset="-128"/>
              </a:defRPr>
            </a:lvl6pPr>
            <a:lvl7pPr fontAlgn="base">
              <a:spcBef>
                <a:spcPct val="0"/>
              </a:spcBef>
              <a:spcAft>
                <a:spcPct val="0"/>
              </a:spcAft>
              <a:defRPr kumimoji="1" sz="2400">
                <a:solidFill>
                  <a:schemeClr val="tx1"/>
                </a:solidFill>
                <a:latin typeface="Arial" charset="0"/>
                <a:ea typeface="Osaka" charset="-128"/>
              </a:defRPr>
            </a:lvl7pPr>
            <a:lvl8pPr fontAlgn="base">
              <a:spcBef>
                <a:spcPct val="0"/>
              </a:spcBef>
              <a:spcAft>
                <a:spcPct val="0"/>
              </a:spcAft>
              <a:defRPr kumimoji="1" sz="2400">
                <a:solidFill>
                  <a:schemeClr val="tx1"/>
                </a:solidFill>
                <a:latin typeface="Arial" charset="0"/>
                <a:ea typeface="Osaka" charset="-128"/>
              </a:defRPr>
            </a:lvl8pPr>
            <a:lvl9pPr fontAlgn="base">
              <a:spcBef>
                <a:spcPct val="0"/>
              </a:spcBef>
              <a:spcAft>
                <a:spcPct val="0"/>
              </a:spcAft>
              <a:defRPr kumimoji="1" sz="2400">
                <a:solidFill>
                  <a:schemeClr val="tx1"/>
                </a:solidFill>
                <a:latin typeface="Arial" charset="0"/>
                <a:ea typeface="Osaka" charset="-128"/>
              </a:defRPr>
            </a:lvl9pPr>
          </a:lstStyle>
          <a:p>
            <a:pPr>
              <a:spcBef>
                <a:spcPct val="20000"/>
              </a:spcBef>
            </a:pPr>
            <a:r>
              <a:rPr lang="en-US" altLang="ja-JP" dirty="0">
                <a:solidFill>
                  <a:srgbClr val="C00000"/>
                </a:solidFill>
                <a:latin typeface="メイリオ" panose="020B0604030504040204" pitchFamily="50" charset="-128"/>
                <a:ea typeface="メイリオ" panose="020B0604030504040204" pitchFamily="50" charset="-128"/>
              </a:rPr>
              <a:t>■	</a:t>
            </a:r>
            <a:r>
              <a:rPr lang="ja-JP" altLang="en-US" dirty="0">
                <a:solidFill>
                  <a:srgbClr val="C00000"/>
                </a:solidFill>
                <a:latin typeface="メイリオ" panose="020B0604030504040204" pitchFamily="50" charset="-128"/>
                <a:ea typeface="メイリオ" panose="020B0604030504040204" pitchFamily="50" charset="-128"/>
              </a:rPr>
              <a:t>コミュニケーション能力</a:t>
            </a:r>
            <a:r>
              <a:rPr lang="ja-JP" altLang="en-US" dirty="0">
                <a:latin typeface="メイリオ" panose="020B0604030504040204" pitchFamily="50" charset="-128"/>
                <a:ea typeface="メイリオ" panose="020B0604030504040204" pitchFamily="50" charset="-128"/>
              </a:rPr>
              <a:t>（外国語［英語］能力ではない）</a:t>
            </a:r>
          </a:p>
          <a:p>
            <a:pPr>
              <a:spcBef>
                <a:spcPct val="20000"/>
              </a:spcBef>
            </a:pPr>
            <a:r>
              <a:rPr lang="ja-JP" altLang="en-US"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研究は，公開されてはじめて完結．双方向のやりとりのなかで研究は理解され，「役に立つ」．「そんなことならずっと前にわかっていた」というのは研究者としては最低．</a:t>
            </a:r>
            <a:endParaRPr lang="ja-JP" altLang="en-US" dirty="0">
              <a:latin typeface="メイリオ" panose="020B0604030504040204" pitchFamily="50" charset="-128"/>
              <a:ea typeface="メイリオ" panose="020B0604030504040204" pitchFamily="50" charset="-128"/>
            </a:endParaRPr>
          </a:p>
          <a:p>
            <a:pPr>
              <a:spcBef>
                <a:spcPct val="20000"/>
              </a:spcBef>
            </a:pPr>
            <a:r>
              <a:rPr lang="ja-JP" altLang="en-US" dirty="0">
                <a:solidFill>
                  <a:srgbClr val="C00000"/>
                </a:solidFill>
                <a:latin typeface="メイリオ" panose="020B0604030504040204" pitchFamily="50" charset="-128"/>
                <a:ea typeface="メイリオ" panose="020B0604030504040204" pitchFamily="50" charset="-128"/>
              </a:rPr>
              <a:t>■	・・・・・</a:t>
            </a:r>
          </a:p>
          <a:p>
            <a:pPr>
              <a:spcBef>
                <a:spcPct val="20000"/>
              </a:spcBef>
            </a:pPr>
            <a:r>
              <a:rPr lang="ja-JP" altLang="en-US" dirty="0">
                <a:solidFill>
                  <a:srgbClr val="C00000"/>
                </a:solidFill>
                <a:latin typeface="メイリオ" panose="020B0604030504040204" pitchFamily="50" charset="-128"/>
                <a:ea typeface="メイリオ" panose="020B0604030504040204" pitchFamily="50" charset="-128"/>
              </a:rPr>
              <a:t>■	・・・・・</a:t>
            </a:r>
            <a:endParaRPr lang="ja-JP" altLang="en-US" sz="1800" dirty="0">
              <a:solidFill>
                <a:srgbClr val="C00000"/>
              </a:solidFill>
              <a:latin typeface="メイリオ" panose="020B0604030504040204" pitchFamily="50" charset="-128"/>
              <a:ea typeface="メイリオ" panose="020B0604030504040204" pitchFamily="50" charset="-128"/>
            </a:endParaRPr>
          </a:p>
        </p:txBody>
      </p:sp>
      <p:sp>
        <p:nvSpPr>
          <p:cNvPr id="2" name="Rectangle 3">
            <a:extLst>
              <a:ext uri="{FF2B5EF4-FFF2-40B4-BE49-F238E27FC236}">
                <a16:creationId xmlns:a16="http://schemas.microsoft.com/office/drawing/2014/main" id="{8AB5DFF4-1DEE-FD8E-DAE4-A9B85BCC5500}"/>
              </a:ext>
            </a:extLst>
          </p:cNvPr>
          <p:cNvSpPr txBox="1">
            <a:spLocks noChangeArrowheads="1"/>
          </p:cNvSpPr>
          <p:nvPr/>
        </p:nvSpPr>
        <p:spPr bwMode="auto">
          <a:xfrm>
            <a:off x="311639" y="3520523"/>
            <a:ext cx="8456613" cy="802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lvl1pPr marL="342900" indent="-342900" algn="l" defTabSz="8093075" rtl="0" fontAlgn="base">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fontAlgn="base">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fontAlgn="base">
              <a:spcBef>
                <a:spcPct val="20000"/>
              </a:spcBef>
              <a:spcAft>
                <a:spcPct val="0"/>
              </a:spcAft>
              <a:tabLst>
                <a:tab pos="7799388" algn="r"/>
              </a:tabLs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a:lstStyle>
          <a:p>
            <a:pPr marL="800100" indent="-800100"/>
            <a:r>
              <a:rPr lang="ja-JP" altLang="en-US" kern="0" dirty="0">
                <a:solidFill>
                  <a:srgbClr val="C00000"/>
                </a:solidFill>
                <a:effectLst/>
              </a:rPr>
              <a:t>Ｑ</a:t>
            </a:r>
            <a:r>
              <a:rPr lang="ja-JP" altLang="en-US" kern="0" dirty="0">
                <a:effectLst/>
              </a:rPr>
              <a:t>	研究者として必要なことは何ですか．</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31812"/>
                                        </p:tgtEl>
                                        <p:attrNameLst>
                                          <p:attrName>style.visibility</p:attrName>
                                        </p:attrNameLst>
                                      </p:cBhvr>
                                      <p:to>
                                        <p:strVal val="visible"/>
                                      </p:to>
                                    </p:set>
                                    <p:animEffect transition="in" filter="fade">
                                      <p:cBhvr>
                                        <p:cTn id="11" dur="2000"/>
                                        <p:tgtEl>
                                          <p:spTgt spid="631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65" name="Rectangle 9"/>
          <p:cNvSpPr>
            <a:spLocks noChangeArrowheads="1"/>
          </p:cNvSpPr>
          <p:nvPr/>
        </p:nvSpPr>
        <p:spPr bwMode="auto">
          <a:xfrm>
            <a:off x="250825" y="1919993"/>
            <a:ext cx="8496300" cy="3973735"/>
          </a:xfrm>
          <a:prstGeom prst="rect">
            <a:avLst/>
          </a:prstGeom>
          <a:solidFill>
            <a:srgbClr val="FFFFCC"/>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p>
            <a:endParaRPr lang="en-US" sz="1600">
              <a:latin typeface="メイリオ" panose="020B0604030504040204" pitchFamily="50" charset="-128"/>
              <a:ea typeface="メイリオ" panose="020B0604030504040204" pitchFamily="50" charset="-128"/>
            </a:endParaRPr>
          </a:p>
        </p:txBody>
      </p:sp>
      <p:sp>
        <p:nvSpPr>
          <p:cNvPr id="633858" name="Rectangle 2"/>
          <p:cNvSpPr>
            <a:spLocks noGrp="1" noChangeArrowheads="1"/>
          </p:cNvSpPr>
          <p:nvPr>
            <p:ph type="body" idx="1"/>
          </p:nvPr>
        </p:nvSpPr>
        <p:spPr>
          <a:xfrm>
            <a:off x="276225" y="1934865"/>
            <a:ext cx="1836738" cy="4660900"/>
          </a:xfrm>
          <a:noFill/>
          <a:extLst>
            <a:ext uri="{909E8E84-426E-40DD-AFC4-6F175D3DCCD1}">
              <a14:hiddenFill xmlns:a14="http://schemas.microsoft.com/office/drawing/2010/main">
                <a:solidFill>
                  <a:srgbClr val="FFFFCC"/>
                </a:solidFill>
              </a14:hiddenFill>
            </a:ext>
          </a:extLst>
        </p:spPr>
        <p:txBody>
          <a:bodyPr/>
          <a:lstStyle/>
          <a:p>
            <a:r>
              <a:rPr lang="ja-JP" altLang="en-US" sz="2000"/>
              <a:t>酸素</a:t>
            </a:r>
          </a:p>
          <a:p>
            <a:r>
              <a:rPr lang="ja-JP" altLang="en-US" sz="2000"/>
              <a:t>水</a:t>
            </a:r>
          </a:p>
          <a:p>
            <a:r>
              <a:rPr lang="ja-JP" altLang="en-US" sz="2000"/>
              <a:t>犬</a:t>
            </a:r>
          </a:p>
          <a:p>
            <a:r>
              <a:rPr lang="ja-JP" altLang="en-US" sz="2000"/>
              <a:t>満月</a:t>
            </a:r>
          </a:p>
          <a:p>
            <a:r>
              <a:rPr lang="ja-JP" altLang="en-US" sz="2000"/>
              <a:t>散歩</a:t>
            </a:r>
          </a:p>
          <a:p>
            <a:r>
              <a:rPr lang="ja-JP" altLang="en-US" sz="2000"/>
              <a:t>睡眠</a:t>
            </a:r>
          </a:p>
          <a:p>
            <a:r>
              <a:rPr lang="ja-JP" altLang="en-US" sz="2000"/>
              <a:t>結晶</a:t>
            </a:r>
          </a:p>
          <a:p>
            <a:r>
              <a:rPr lang="ja-JP" altLang="en-US" sz="2000"/>
              <a:t>分子量</a:t>
            </a:r>
          </a:p>
          <a:p>
            <a:r>
              <a:rPr lang="ja-JP" altLang="en-US" sz="2000"/>
              <a:t>浮力</a:t>
            </a:r>
          </a:p>
          <a:p>
            <a:r>
              <a:rPr lang="ja-JP" altLang="en-US" sz="2000"/>
              <a:t>合成</a:t>
            </a:r>
          </a:p>
        </p:txBody>
      </p:sp>
      <p:sp>
        <p:nvSpPr>
          <p:cNvPr id="633859" name="Rectangle 3"/>
          <p:cNvSpPr>
            <a:spLocks noGrp="1" noChangeArrowheads="1"/>
          </p:cNvSpPr>
          <p:nvPr>
            <p:ph type="title"/>
          </p:nvPr>
        </p:nvSpPr>
        <p:spPr/>
        <p:txBody>
          <a:bodyPr tIns="72000"/>
          <a:lstStyle/>
          <a:p>
            <a:r>
              <a:rPr lang="ja-JP" altLang="en-US" dirty="0"/>
              <a:t>自己紹介してください</a:t>
            </a:r>
          </a:p>
        </p:txBody>
      </p:sp>
      <p:sp>
        <p:nvSpPr>
          <p:cNvPr id="633860" name="Rectangle 4"/>
          <p:cNvSpPr>
            <a:spLocks noChangeArrowheads="1"/>
          </p:cNvSpPr>
          <p:nvPr/>
        </p:nvSpPr>
        <p:spPr bwMode="auto">
          <a:xfrm>
            <a:off x="1500188" y="1934865"/>
            <a:ext cx="2628900"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ダイオキシン</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三冠王</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登山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ダイエット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水素</a:t>
            </a:r>
          </a:p>
          <a:p>
            <a:pPr marL="342900" indent="-342900" defTabSz="8093075">
              <a:spcBef>
                <a:spcPct val="20000"/>
              </a:spcBef>
            </a:pPr>
            <a:r>
              <a:rPr lang="en-US" altLang="ja-JP" sz="2000">
                <a:effectLst>
                  <a:outerShdw blurRad="38100" dist="38100" dir="2700000" algn="tl">
                    <a:srgbClr val="FFFFFF"/>
                  </a:outerShdw>
                </a:effectLst>
                <a:latin typeface="メイリオ" panose="020B0604030504040204" pitchFamily="50" charset="-128"/>
                <a:ea typeface="メイリオ" panose="020B0604030504040204" pitchFamily="50" charset="-128"/>
              </a:rPr>
              <a:t>AB</a:t>
            </a: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型</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エベレスト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独創性</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綿</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チラシ</a:t>
            </a:r>
          </a:p>
        </p:txBody>
      </p:sp>
      <p:sp>
        <p:nvSpPr>
          <p:cNvPr id="633861" name="Rectangle 5"/>
          <p:cNvSpPr>
            <a:spLocks noChangeArrowheads="1"/>
          </p:cNvSpPr>
          <p:nvPr/>
        </p:nvSpPr>
        <p:spPr bwMode="auto">
          <a:xfrm>
            <a:off x="3371850" y="1934865"/>
            <a:ext cx="2663825"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水瓶座</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モル</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インターネット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留学</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クイズ</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論文</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光触媒</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プロゴルフ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重力</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プラスチック</a:t>
            </a:r>
          </a:p>
        </p:txBody>
      </p:sp>
      <p:sp>
        <p:nvSpPr>
          <p:cNvPr id="633862" name="Rectangle 6"/>
          <p:cNvSpPr>
            <a:spLocks noChangeArrowheads="1"/>
          </p:cNvSpPr>
          <p:nvPr/>
        </p:nvSpPr>
        <p:spPr bwMode="auto">
          <a:xfrm>
            <a:off x="5316538" y="1934865"/>
            <a:ext cx="2339975" cy="466248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電子レンジ</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環境</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はがき</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ねつ造</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上げ底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雪道</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燃料電池</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携帯電話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統計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研究</a:t>
            </a:r>
          </a:p>
        </p:txBody>
      </p:sp>
      <p:sp>
        <p:nvSpPr>
          <p:cNvPr id="633863" name="Text Box 7"/>
          <p:cNvSpPr txBox="1">
            <a:spLocks noChangeArrowheads="1"/>
          </p:cNvSpPr>
          <p:nvPr/>
        </p:nvSpPr>
        <p:spPr bwMode="auto">
          <a:xfrm>
            <a:off x="395536" y="848906"/>
            <a:ext cx="53142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latin typeface="メイリオ" panose="020B0604030504040204" pitchFamily="50" charset="-128"/>
                <a:ea typeface="メイリオ" panose="020B0604030504040204" pitchFamily="50" charset="-128"/>
              </a:rPr>
              <a:t>ただし，つぎのキーワードを入れて</a:t>
            </a:r>
            <a:r>
              <a:rPr lang="ja-JP" altLang="en-US" sz="2000" dirty="0" err="1">
                <a:latin typeface="メイリオ" panose="020B0604030504040204" pitchFamily="50" charset="-128"/>
                <a:ea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（つぎの人のキーワードをきめてください）</a:t>
            </a:r>
          </a:p>
        </p:txBody>
      </p:sp>
      <p:sp>
        <p:nvSpPr>
          <p:cNvPr id="633864" name="Rectangle 8"/>
          <p:cNvSpPr>
            <a:spLocks noChangeArrowheads="1"/>
          </p:cNvSpPr>
          <p:nvPr/>
        </p:nvSpPr>
        <p:spPr bwMode="auto">
          <a:xfrm>
            <a:off x="7045325" y="1934865"/>
            <a:ext cx="1836738"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情報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振動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満員電車</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リサイクル</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質量</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牛乳瓶</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性格</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回転</a:t>
            </a:r>
          </a:p>
        </p:txBody>
      </p:sp>
    </p:spTree>
  </p:cSld>
  <p:clrMapOvr>
    <a:masterClrMapping/>
  </p:clrMapOvr>
  <p:transition>
    <p:spli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215140-0145-4259-B028-7867F0E5AEC4}"/>
              </a:ext>
            </a:extLst>
          </p:cNvPr>
          <p:cNvSpPr>
            <a:spLocks noGrp="1"/>
          </p:cNvSpPr>
          <p:nvPr>
            <p:ph type="title"/>
          </p:nvPr>
        </p:nvSpPr>
        <p:spPr/>
        <p:txBody>
          <a:bodyPr/>
          <a:lstStyle/>
          <a:p>
            <a:r>
              <a:rPr kumimoji="1" lang="ja-JP" altLang="en-US" dirty="0"/>
              <a:t>自己紹介ってなんだっけ＝ほんとうの意味</a:t>
            </a:r>
          </a:p>
        </p:txBody>
      </p:sp>
      <p:sp>
        <p:nvSpPr>
          <p:cNvPr id="3" name="コンテンツ プレースホルダー 2">
            <a:extLst>
              <a:ext uri="{FF2B5EF4-FFF2-40B4-BE49-F238E27FC236}">
                <a16:creationId xmlns:a16="http://schemas.microsoft.com/office/drawing/2014/main" id="{CDC276BA-070E-4875-B472-9DFC251B9BC5}"/>
              </a:ext>
            </a:extLst>
          </p:cNvPr>
          <p:cNvSpPr>
            <a:spLocks noGrp="1"/>
          </p:cNvSpPr>
          <p:nvPr>
            <p:ph idx="1"/>
          </p:nvPr>
        </p:nvSpPr>
        <p:spPr/>
        <p:txBody>
          <a:bodyPr/>
          <a:lstStyle/>
          <a:p>
            <a:pPr marL="0" indent="0"/>
            <a:r>
              <a:rPr lang="ja-JP" altLang="en-US" dirty="0"/>
              <a:t>自己紹介</a:t>
            </a:r>
            <a:endParaRPr kumimoji="1" lang="en-US" altLang="ja-JP" dirty="0"/>
          </a:p>
          <a:p>
            <a:pPr marL="265113" indent="-265113">
              <a:buFont typeface="Arial" panose="020B0604020202020204" pitchFamily="34" charset="0"/>
              <a:buChar char="•"/>
            </a:pPr>
            <a:r>
              <a:rPr kumimoji="1" lang="ja-JP" altLang="en-US" sz="2000" dirty="0"/>
              <a:t>わたしが何であるかをのべる</a:t>
            </a:r>
            <a:endParaRPr kumimoji="1" lang="en-US" altLang="ja-JP" sz="2000" dirty="0"/>
          </a:p>
          <a:p>
            <a:pPr marL="265113" indent="-265113">
              <a:buFont typeface="Arial" panose="020B0604020202020204" pitchFamily="34" charset="0"/>
              <a:buChar char="•"/>
            </a:pPr>
            <a:r>
              <a:rPr lang="ja-JP" altLang="en-US" sz="2000" dirty="0"/>
              <a:t>わたしが考えていることをのべる</a:t>
            </a:r>
            <a:endParaRPr lang="en-US" altLang="ja-JP" sz="2000" dirty="0"/>
          </a:p>
          <a:p>
            <a:endParaRPr lang="en-US" altLang="ja-JP" sz="2000" dirty="0"/>
          </a:p>
          <a:p>
            <a:r>
              <a:rPr lang="ja-JP" altLang="en-US" dirty="0"/>
              <a:t>キーワードの意味</a:t>
            </a:r>
            <a:endParaRPr lang="en-US" altLang="ja-JP" dirty="0"/>
          </a:p>
          <a:p>
            <a:pPr marL="265113" indent="-265113">
              <a:buFont typeface="Arial" panose="020B0604020202020204" pitchFamily="34" charset="0"/>
              <a:buChar char="•"/>
            </a:pPr>
            <a:r>
              <a:rPr lang="ja-JP" altLang="en-US" sz="2000" dirty="0"/>
              <a:t>「ほかの人」が話題にしていること</a:t>
            </a:r>
            <a:endParaRPr lang="en-US" altLang="ja-JP" sz="2000" dirty="0"/>
          </a:p>
          <a:p>
            <a:pPr marL="265113" indent="-265113">
              <a:buFont typeface="Arial" panose="020B0604020202020204" pitchFamily="34" charset="0"/>
              <a:buChar char="•"/>
            </a:pPr>
            <a:r>
              <a:rPr lang="ja-JP" altLang="en-US" sz="2000" dirty="0"/>
              <a:t>キーワードを想定して話す＝（ひとりで）対話</a:t>
            </a:r>
            <a:endParaRPr lang="en-US" altLang="ja-JP" sz="2000" dirty="0"/>
          </a:p>
          <a:p>
            <a:endParaRPr lang="en-US" altLang="ja-JP" sz="2000" dirty="0"/>
          </a:p>
          <a:p>
            <a:r>
              <a:rPr lang="ja-JP" altLang="en-US" dirty="0"/>
              <a:t>キーワードをつかった自己紹介</a:t>
            </a:r>
            <a:endParaRPr lang="en-US" altLang="ja-JP" dirty="0"/>
          </a:p>
          <a:p>
            <a:pPr>
              <a:buFont typeface="Arial" panose="020B0604020202020204" pitchFamily="34" charset="0"/>
              <a:buChar char="•"/>
            </a:pPr>
            <a:r>
              <a:rPr lang="ja-JP" altLang="en-US" sz="2000" dirty="0"/>
              <a:t>まずそのキーワードの「すき</a:t>
            </a:r>
            <a:r>
              <a:rPr lang="en-US" altLang="ja-JP" sz="2000" dirty="0"/>
              <a:t>/</a:t>
            </a:r>
            <a:r>
              <a:rPr lang="ja-JP" altLang="en-US" sz="2000" dirty="0"/>
              <a:t>きらい」をのべる</a:t>
            </a:r>
            <a:endParaRPr lang="en-US" altLang="ja-JP" sz="2000" dirty="0"/>
          </a:p>
          <a:p>
            <a:endParaRPr lang="en-US" altLang="ja-JP" sz="2000" dirty="0"/>
          </a:p>
        </p:txBody>
      </p:sp>
    </p:spTree>
    <p:extLst>
      <p:ext uri="{BB962C8B-B14F-4D97-AF65-F5344CB8AC3E}">
        <p14:creationId xmlns:p14="http://schemas.microsoft.com/office/powerpoint/2010/main" val="1095939731"/>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F903AE2A-3DE2-FAEF-BA4F-38E2A987134A}"/>
              </a:ext>
            </a:extLst>
          </p:cNvPr>
          <p:cNvSpPr>
            <a:spLocks noGrp="1"/>
          </p:cNvSpPr>
          <p:nvPr>
            <p:ph type="sldNum" sz="quarter" idx="15"/>
          </p:nvPr>
        </p:nvSpPr>
        <p:spPr/>
        <p:txBody>
          <a:bodyPr/>
          <a:lstStyle/>
          <a:p>
            <a:fld id="{18D65601-5AE2-46FC-B138-694DDD2B510D}" type="slidenum">
              <a:rPr lang="en-US" altLang="ja-JP" smtClean="0"/>
              <a:pPr/>
              <a:t>13</a:t>
            </a:fld>
            <a:endParaRPr lang="en-US" altLang="en-US" dirty="0"/>
          </a:p>
        </p:txBody>
      </p:sp>
      <p:sp>
        <p:nvSpPr>
          <p:cNvPr id="7" name="テキスト ボックス 6">
            <a:extLst>
              <a:ext uri="{FF2B5EF4-FFF2-40B4-BE49-F238E27FC236}">
                <a16:creationId xmlns:a16="http://schemas.microsoft.com/office/drawing/2014/main" id="{DB90E146-D7CF-A048-ED4A-9835BA381476}"/>
              </a:ext>
            </a:extLst>
          </p:cNvPr>
          <p:cNvSpPr txBox="1"/>
          <p:nvPr/>
        </p:nvSpPr>
        <p:spPr>
          <a:xfrm>
            <a:off x="1331640" y="2420888"/>
            <a:ext cx="7056784" cy="1815882"/>
          </a:xfrm>
          <a:prstGeom prst="rect">
            <a:avLst/>
          </a:prstGeom>
          <a:noFill/>
        </p:spPr>
        <p:txBody>
          <a:bodyPr wrap="square">
            <a:spAutoFit/>
          </a:bodyPr>
          <a:lstStyle/>
          <a:p>
            <a:r>
              <a:rPr lang="ja-JP" altLang="en-US" sz="3600" dirty="0">
                <a:latin typeface="メイリオ" panose="020B0604030504040204" pitchFamily="50" charset="-128"/>
                <a:ea typeface="メイリオ" panose="020B0604030504040204" pitchFamily="50" charset="-128"/>
              </a:rPr>
              <a:t>大谷文章</a:t>
            </a:r>
            <a:endParaRPr lang="en-US" altLang="ja-JP" sz="3600" dirty="0">
              <a:latin typeface="メイリオ" panose="020B0604030504040204" pitchFamily="50" charset="-128"/>
              <a:ea typeface="メイリオ" panose="020B0604030504040204" pitchFamily="50" charset="-128"/>
            </a:endParaRPr>
          </a:p>
          <a:p>
            <a:endParaRPr lang="en-US" altLang="ja-JP" sz="32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特定非営利活動法人</a:t>
            </a:r>
            <a:r>
              <a:rPr lang="en-US" altLang="ja-JP" sz="2000" dirty="0">
                <a:latin typeface="メイリオ" panose="020B0604030504040204" pitchFamily="50" charset="-128"/>
                <a:ea typeface="メイリオ" panose="020B0604030504040204" pitchFamily="50" charset="-128"/>
              </a:rPr>
              <a:t>touche NPO</a:t>
            </a:r>
            <a:r>
              <a:rPr lang="ja-JP" altLang="en-US" sz="2000" dirty="0">
                <a:latin typeface="メイリオ" panose="020B0604030504040204" pitchFamily="50" charset="-128"/>
                <a:ea typeface="メイリオ" panose="020B0604030504040204" pitchFamily="50" charset="-128"/>
              </a:rPr>
              <a:t>・理事長</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北海道大学名誉教授（元触媒科学研究所</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環境科学院教授）</a:t>
            </a:r>
            <a:endParaRPr lang="en-US"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131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rtlCol="0"/>
          <a:lstStyle>
            <a:defPPr>
              <a:defRPr lang="ja-JP"/>
            </a:defPPr>
          </a:lstStyle>
          <a:p>
            <a:pPr defTabSz="685800" fontAlgn="auto">
              <a:spcBef>
                <a:spcPts val="0"/>
              </a:spcBef>
              <a:spcAft>
                <a:spcPts val="0"/>
              </a:spcAft>
            </a:pPr>
            <a:fld id="{18D65601-5AE2-46FC-B138-694DDD2B510D}" type="slidenum">
              <a:rPr kumimoji="0" lang="en-US" altLang="ja-JP">
                <a:solidFill>
                  <a:prstClr val="black"/>
                </a:solidFill>
              </a:rPr>
              <a:pPr defTabSz="685800" fontAlgn="auto">
                <a:spcBef>
                  <a:spcPts val="0"/>
                </a:spcBef>
                <a:spcAft>
                  <a:spcPts val="0"/>
                </a:spcAft>
              </a:pPr>
              <a:t>14</a:t>
            </a:fld>
            <a:endParaRPr kumimoji="0" lang="ja-JP" altLang="en-US" dirty="0">
              <a:solidFill>
                <a:prstClr val="black"/>
              </a:solidFill>
            </a:endParaRPr>
          </a:p>
        </p:txBody>
      </p:sp>
      <p:pic>
        <p:nvPicPr>
          <p:cNvPr id="11" name="図 10" descr="テーブル, 座る, グリーン, 作品 が含まれている画像&#10;&#10;AI 生成コンテンツは誤りを含む可能性があります。">
            <a:extLst>
              <a:ext uri="{FF2B5EF4-FFF2-40B4-BE49-F238E27FC236}">
                <a16:creationId xmlns:a16="http://schemas.microsoft.com/office/drawing/2014/main" id="{27DE0776-92B3-C6F8-C98D-4B040E6EAEC4}"/>
              </a:ext>
            </a:extLst>
          </p:cNvPr>
          <p:cNvPicPr>
            <a:picLocks noChangeAspect="1"/>
          </p:cNvPicPr>
          <p:nvPr/>
        </p:nvPicPr>
        <p:blipFill>
          <a:blip r:embed="rId3"/>
          <a:stretch>
            <a:fillRect/>
          </a:stretch>
        </p:blipFill>
        <p:spPr>
          <a:xfrm>
            <a:off x="1740763" y="2381250"/>
            <a:ext cx="2440305" cy="3253740"/>
          </a:xfrm>
          <a:prstGeom prst="rect">
            <a:avLst/>
          </a:prstGeom>
        </p:spPr>
      </p:pic>
      <p:pic>
        <p:nvPicPr>
          <p:cNvPr id="15" name="図 14" descr="文字の書かれた紙&#10;&#10;AI 生成コンテンツは誤りを含む可能性があります。">
            <a:extLst>
              <a:ext uri="{FF2B5EF4-FFF2-40B4-BE49-F238E27FC236}">
                <a16:creationId xmlns:a16="http://schemas.microsoft.com/office/drawing/2014/main" id="{04A57436-BF7B-F244-1471-F6EA25D1397D}"/>
              </a:ext>
            </a:extLst>
          </p:cNvPr>
          <p:cNvPicPr>
            <a:picLocks noChangeAspect="1"/>
          </p:cNvPicPr>
          <p:nvPr/>
        </p:nvPicPr>
        <p:blipFill>
          <a:blip r:embed="rId4"/>
          <a:stretch>
            <a:fillRect/>
          </a:stretch>
        </p:blipFill>
        <p:spPr>
          <a:xfrm>
            <a:off x="4363943" y="2381250"/>
            <a:ext cx="2440305" cy="3253740"/>
          </a:xfrm>
          <a:prstGeom prst="rect">
            <a:avLst/>
          </a:prstGeom>
        </p:spPr>
      </p:pic>
      <p:sp>
        <p:nvSpPr>
          <p:cNvPr id="2" name="タイトル 3">
            <a:extLst>
              <a:ext uri="{FF2B5EF4-FFF2-40B4-BE49-F238E27FC236}">
                <a16:creationId xmlns:a16="http://schemas.microsoft.com/office/drawing/2014/main" id="{3CFA9FE1-CF7C-4389-FE42-4DC2FEDC6679}"/>
              </a:ext>
            </a:extLst>
          </p:cNvPr>
          <p:cNvSpPr>
            <a:spLocks noGrp="1"/>
          </p:cNvSpPr>
          <p:nvPr>
            <p:ph type="title"/>
          </p:nvPr>
        </p:nvSpPr>
        <p:spPr>
          <a:xfrm>
            <a:off x="1101611" y="1235139"/>
            <a:ext cx="7356580" cy="1070689"/>
          </a:xfrm>
        </p:spPr>
        <p:txBody>
          <a:bodyPr rtlCol="0"/>
          <a:lstStyle>
            <a:defPPr>
              <a:defRPr lang="ja-JP"/>
            </a:defPPr>
          </a:lstStyle>
          <a:p>
            <a:pPr rtl="0"/>
            <a:r>
              <a:rPr lang="ja-JP" altLang="en-US" dirty="0"/>
              <a:t>おおたにふきあき</a:t>
            </a:r>
            <a:endParaRPr lang="ja-JP" dirty="0"/>
          </a:p>
        </p:txBody>
      </p:sp>
    </p:spTree>
    <p:extLst>
      <p:ext uri="{BB962C8B-B14F-4D97-AF65-F5344CB8AC3E}">
        <p14:creationId xmlns:p14="http://schemas.microsoft.com/office/powerpoint/2010/main" val="554382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r="6341"/>
          <a:stretch/>
        </p:blipFill>
        <p:spPr>
          <a:xfrm>
            <a:off x="-36512" y="116632"/>
            <a:ext cx="9217724" cy="6552728"/>
          </a:xfrm>
          <a:prstGeom prst="rect">
            <a:avLst/>
          </a:prstGeom>
        </p:spPr>
      </p:pic>
    </p:spTree>
    <p:extLst>
      <p:ext uri="{BB962C8B-B14F-4D97-AF65-F5344CB8AC3E}">
        <p14:creationId xmlns:p14="http://schemas.microsoft.com/office/powerpoint/2010/main" val="3261638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a:t>biography of Bunsho OHTANI</a:t>
            </a:r>
          </a:p>
        </p:txBody>
      </p:sp>
      <p:sp>
        <p:nvSpPr>
          <p:cNvPr id="3" name="コンテンツ プレースホルダー 2"/>
          <p:cNvSpPr>
            <a:spLocks noGrp="1"/>
          </p:cNvSpPr>
          <p:nvPr>
            <p:ph idx="1"/>
          </p:nvPr>
        </p:nvSpPr>
        <p:spPr>
          <a:xfrm>
            <a:off x="292100" y="908720"/>
            <a:ext cx="8601075" cy="5329238"/>
          </a:xfrm>
        </p:spPr>
        <p:txBody>
          <a:bodyPr/>
          <a:lstStyle/>
          <a:p>
            <a:pPr marL="273050" marR="0" lvl="0" indent="-273050" algn="l" defTabSz="8093075" rtl="0" eaLnBrk="0" fontAlgn="base" latinLnBrk="0" hangingPunct="0">
              <a:lnSpc>
                <a:spcPct val="100000"/>
              </a:lnSpc>
              <a:spcBef>
                <a:spcPct val="20000"/>
              </a:spcBef>
              <a:spcAft>
                <a:spcPct val="0"/>
              </a:spcAft>
              <a:buClrTx/>
              <a:buSzTx/>
              <a:buFontTx/>
              <a:buNone/>
              <a:tabLst>
                <a:tab pos="1258888" algn="l"/>
              </a:tabLst>
              <a:defRPr/>
            </a:pPr>
            <a:r>
              <a:rPr kumimoji="1" lang="en-US" altLang="ja-JP" sz="20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Education: </a:t>
            </a:r>
          </a:p>
          <a:p>
            <a:pPr marL="342900" marR="0" lvl="0" indent="-342900" algn="l" defTabSz="8093075" rtl="0" eaLnBrk="0" fontAlgn="base" latinLnBrk="0" hangingPunct="0">
              <a:lnSpc>
                <a:spcPct val="100000"/>
              </a:lnSpc>
              <a:spcBef>
                <a:spcPts val="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BS	Kyoto University, March 24, 1979</a:t>
            </a:r>
          </a:p>
          <a:p>
            <a:pPr marL="342900" marR="0" lvl="0" indent="-342900" algn="l" defTabSz="8093075" rtl="0" eaLnBrk="0" fontAlgn="base" latinLnBrk="0" hangingPunct="0">
              <a:lnSpc>
                <a:spcPct val="100000"/>
              </a:lnSpc>
              <a:spcBef>
                <a:spcPts val="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MS	Kyoto University, March 23, 1981</a:t>
            </a:r>
          </a:p>
          <a:p>
            <a:pPr marL="342900" marR="0" lvl="0" indent="-342900" algn="l" defTabSz="8093075" rtl="0" eaLnBrk="0" fontAlgn="base" latinLnBrk="0" hangingPunct="0">
              <a:lnSpc>
                <a:spcPct val="100000"/>
              </a:lnSpc>
              <a:spcBef>
                <a:spcPts val="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Ph.D.	Kyoto University, March 23, 1985</a:t>
            </a:r>
          </a:p>
          <a:p>
            <a:pPr marL="450850" marR="0" lvl="0" indent="0" algn="l" defTabSz="8093075" rtl="0" eaLnBrk="0" fontAlgn="base" latinLnBrk="0" hangingPunct="0">
              <a:lnSpc>
                <a:spcPts val="2200"/>
              </a:lnSpc>
              <a:spcBef>
                <a:spcPts val="0"/>
              </a:spcBef>
              <a:spcAft>
                <a:spcPct val="0"/>
              </a:spcAft>
              <a:buClrTx/>
              <a:buSzTx/>
              <a:buFontTx/>
              <a:buNone/>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Title: Photocatalytic Redox Reactions by</a:t>
            </a:r>
          </a:p>
          <a:p>
            <a:pPr marL="450850" marR="0" lvl="0" indent="0" algn="l" defTabSz="8093075" rtl="0" eaLnBrk="0" fontAlgn="base" latinLnBrk="0" hangingPunct="0">
              <a:lnSpc>
                <a:spcPts val="2200"/>
              </a:lnSpc>
              <a:spcBef>
                <a:spcPts val="0"/>
              </a:spcBef>
              <a:spcAft>
                <a:spcPct val="0"/>
              </a:spcAft>
              <a:buClrTx/>
              <a:buSzTx/>
              <a:buFontTx/>
              <a:buNone/>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Aqueous Suspension of Titanium Dioxide</a:t>
            </a:r>
          </a:p>
          <a:p>
            <a:pPr marL="273050" marR="0" lvl="0" indent="-273050" algn="l" defTabSz="8093075" rtl="0" eaLnBrk="0" fontAlgn="base" latinLnBrk="0" hangingPunct="0">
              <a:lnSpc>
                <a:spcPct val="100000"/>
              </a:lnSpc>
              <a:spcBef>
                <a:spcPts val="1200"/>
              </a:spcBef>
              <a:spcAft>
                <a:spcPct val="0"/>
              </a:spcAft>
              <a:buClrTx/>
              <a:buSzTx/>
              <a:buFontTx/>
              <a:buNone/>
              <a:tabLst>
                <a:tab pos="1258888" algn="l"/>
              </a:tabLst>
              <a:defRPr/>
            </a:pPr>
            <a:r>
              <a:rPr kumimoji="1" lang="en-US" altLang="ja-JP" sz="20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Professional Appointments: </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Assistant Professor, Department of Hydrocarbon Chemistry, Kyoto University, February 16, 1985—March 31, 1996</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Associate Professor, Division of Chemistry, Graduate School of Science, Hokkaido University, April 1, 1996—August 31, 1998</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Professor, Catalysis Research Center (Institute for Catalysis from September 1, 2015), Hokkaido University, September 1, 1998—March 31, 2021</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Professor, Division of Environmental Materials Science, Graduate School of Environmental Science, Hokkaido University, February 1, 1999—March 31, 2021 (concurrently)</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Professor Emeritus, Hokkaido University</a:t>
            </a:r>
          </a:p>
        </p:txBody>
      </p:sp>
      <p:pic>
        <p:nvPicPr>
          <p:cNvPr id="4" name="図 3" descr="bo20110218"/>
          <p:cNvPicPr/>
          <p:nvPr/>
        </p:nvPicPr>
        <p:blipFill>
          <a:blip r:embed="rId2" cstate="print">
            <a:lum contrast="12000"/>
            <a:extLst>
              <a:ext uri="{28A0092B-C50C-407E-A947-70E740481C1C}">
                <a14:useLocalDpi xmlns:a14="http://schemas.microsoft.com/office/drawing/2010/main" val="0"/>
              </a:ext>
            </a:extLst>
          </a:blip>
          <a:srcRect/>
          <a:stretch>
            <a:fillRect/>
          </a:stretch>
        </p:blipFill>
        <p:spPr bwMode="auto">
          <a:xfrm>
            <a:off x="7080450" y="-27384"/>
            <a:ext cx="2063550" cy="2751400"/>
          </a:xfrm>
          <a:prstGeom prst="rect">
            <a:avLst/>
          </a:prstGeom>
          <a:noFill/>
          <a:ln>
            <a:noFill/>
          </a:ln>
        </p:spPr>
      </p:pic>
    </p:spTree>
    <p:extLst>
      <p:ext uri="{BB962C8B-B14F-4D97-AF65-F5344CB8AC3E}">
        <p14:creationId xmlns:p14="http://schemas.microsoft.com/office/powerpoint/2010/main" val="17847804"/>
      </p:ext>
    </p:extLst>
  </p:cSld>
  <p:clrMapOvr>
    <a:masterClrMapping/>
  </p:clrMapOvr>
  <p:transition>
    <p:spli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62" name="Rectangle 2"/>
          <p:cNvSpPr>
            <a:spLocks noGrp="1" noChangeArrowheads="1"/>
          </p:cNvSpPr>
          <p:nvPr>
            <p:ph type="title"/>
          </p:nvPr>
        </p:nvSpPr>
        <p:spPr>
          <a:xfrm>
            <a:off x="457200" y="226512"/>
            <a:ext cx="8229600" cy="744036"/>
          </a:xfrm>
        </p:spPr>
        <p:txBody>
          <a:bodyPr/>
          <a:lstStyle/>
          <a:p>
            <a:pPr algn="l" eaLnBrk="1" hangingPunct="1">
              <a:defRPr/>
            </a:pPr>
            <a:r>
              <a:rPr lang="en-US" altLang="ja-JP" sz="3600" dirty="0">
                <a:effectLst/>
                <a:ea typeface="小塚ゴシック Pro M" panose="020B0700000000000000" pitchFamily="34" charset="-128"/>
              </a:rPr>
              <a:t>Professor Ken-</a:t>
            </a:r>
            <a:r>
              <a:rPr lang="en-US" altLang="ja-JP" sz="3600" dirty="0" err="1">
                <a:effectLst/>
                <a:ea typeface="小塚ゴシック Pro M" panose="020B0700000000000000" pitchFamily="34" charset="-128"/>
              </a:rPr>
              <a:t>ichi</a:t>
            </a:r>
            <a:r>
              <a:rPr lang="en-US" altLang="ja-JP" sz="3600" dirty="0">
                <a:effectLst/>
                <a:ea typeface="小塚ゴシック Pro M" panose="020B0700000000000000" pitchFamily="34" charset="-128"/>
              </a:rPr>
              <a:t> Fukui</a:t>
            </a:r>
          </a:p>
        </p:txBody>
      </p:sp>
      <p:sp>
        <p:nvSpPr>
          <p:cNvPr id="2856963" name="Rectangle 3"/>
          <p:cNvSpPr>
            <a:spLocks noGrp="1" noChangeArrowheads="1"/>
          </p:cNvSpPr>
          <p:nvPr>
            <p:ph idx="1"/>
          </p:nvPr>
        </p:nvSpPr>
        <p:spPr>
          <a:xfrm>
            <a:off x="456406" y="910389"/>
            <a:ext cx="8229600" cy="4525963"/>
          </a:xfrm>
        </p:spPr>
        <p:txBody>
          <a:bodyPr/>
          <a:lstStyle/>
          <a:p>
            <a:pPr marL="176213" indent="-176213" eaLnBrk="1" hangingPunct="1">
              <a:defRPr/>
            </a:pPr>
            <a:r>
              <a:rPr lang="en-US" altLang="ja-JP" sz="1800" dirty="0">
                <a:effectLst/>
                <a:ea typeface="小塚ゴシック Pro M" panose="020B0700000000000000" pitchFamily="34" charset="-128"/>
              </a:rPr>
              <a:t>October 19, 1981: announcement of Nobel Prize in Chemistry</a:t>
            </a:r>
          </a:p>
          <a:p>
            <a:pPr marL="176213" indent="-176213" eaLnBrk="1" hangingPunct="1">
              <a:defRPr/>
            </a:pPr>
            <a:r>
              <a:rPr lang="en-US" altLang="ja-JP" sz="1800" dirty="0">
                <a:effectLst/>
                <a:ea typeface="小塚ゴシック Pro M" panose="020B0700000000000000" pitchFamily="34" charset="-128"/>
              </a:rPr>
              <a:t>January 9, 1998: passed away</a:t>
            </a:r>
          </a:p>
        </p:txBody>
      </p:sp>
      <p:pic>
        <p:nvPicPr>
          <p:cNvPr id="16388" name="Picture 4">
            <a:hlinkClick r:id="rId3" action="ppaction://hlinkpres?slideindex=1&amp;slidetitle="/>
          </p:cNvPr>
          <p:cNvPicPr>
            <a:picLocks noChangeAspect="1" noChangeArrowheads="1"/>
          </p:cNvPicPr>
          <p:nvPr/>
        </p:nvPicPr>
        <p:blipFill>
          <a:blip r:embed="rId4">
            <a:lum bright="-8000" contrast="18000"/>
            <a:extLst>
              <a:ext uri="{28A0092B-C50C-407E-A947-70E740481C1C}">
                <a14:useLocalDpi xmlns:a14="http://schemas.microsoft.com/office/drawing/2010/main" val="0"/>
              </a:ext>
            </a:extLst>
          </a:blip>
          <a:srcRect l="1128" t="1469" r="1006" b="2284"/>
          <a:stretch>
            <a:fillRect/>
          </a:stretch>
        </p:blipFill>
        <p:spPr bwMode="auto">
          <a:xfrm>
            <a:off x="1403350" y="1700213"/>
            <a:ext cx="6335713"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pic>
        <p:nvPicPr>
          <p:cNvPr id="3" name="図 2">
            <a:extLst>
              <a:ext uri="{FF2B5EF4-FFF2-40B4-BE49-F238E27FC236}">
                <a16:creationId xmlns:a16="http://schemas.microsoft.com/office/drawing/2014/main" id="{1E94B45B-F484-4C95-9A62-4B6EB1ECF5D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7000"/>
                    </a14:imgEffect>
                    <a14:imgEffect>
                      <a14:brightnessContrast contrast="20000"/>
                    </a14:imgEffect>
                  </a14:imgLayer>
                </a14:imgProps>
              </a:ext>
            </a:extLst>
          </a:blip>
          <a:srcRect l="18794" t="33490" r="18794" b="3091"/>
          <a:stretch/>
        </p:blipFill>
        <p:spPr>
          <a:xfrm>
            <a:off x="518706" y="4040981"/>
            <a:ext cx="3347442" cy="2430379"/>
          </a:xfrm>
          <a:prstGeom prst="rect">
            <a:avLst/>
          </a:prstGeom>
        </p:spPr>
      </p:pic>
    </p:spTree>
    <p:extLst>
      <p:ext uri="{BB962C8B-B14F-4D97-AF65-F5344CB8AC3E}">
        <p14:creationId xmlns:p14="http://schemas.microsoft.com/office/powerpoint/2010/main" val="4101674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467544" y="323593"/>
            <a:ext cx="8451353" cy="6129743"/>
            <a:chOff x="467544" y="323593"/>
            <a:chExt cx="8451353" cy="6129743"/>
          </a:xfrm>
        </p:grpSpPr>
        <p:sp>
          <p:nvSpPr>
            <p:cNvPr id="15" name="テキスト ボックス 14"/>
            <p:cNvSpPr txBox="1"/>
            <p:nvPr/>
          </p:nvSpPr>
          <p:spPr>
            <a:xfrm>
              <a:off x="467544" y="323593"/>
              <a:ext cx="84513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Annual Meeting on Photochemistry 1981/IIIA-105/1981-09-18/Sapporo</a:t>
              </a:r>
              <a:endPar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pic>
          <p:nvPicPr>
            <p:cNvPr id="17" name="図 16"/>
            <p:cNvPicPr>
              <a:picLocks noChangeAspect="1"/>
            </p:cNvPicPr>
            <p:nvPr/>
          </p:nvPicPr>
          <p:blipFill rotWithShape="1">
            <a:blip r:embed="rId2" cstate="print">
              <a:extLst>
                <a:ext uri="{28A0092B-C50C-407E-A947-70E740481C1C}">
                  <a14:useLocalDpi xmlns:a14="http://schemas.microsoft.com/office/drawing/2010/main" val="0"/>
                </a:ext>
              </a:extLst>
            </a:blip>
            <a:srcRect l="-1" t="-1064" r="-758" b="-1908"/>
            <a:stretch/>
          </p:blipFill>
          <p:spPr>
            <a:xfrm>
              <a:off x="467544" y="1043216"/>
              <a:ext cx="8208912" cy="5410120"/>
            </a:xfrm>
            <a:prstGeom prst="rect">
              <a:avLst/>
            </a:prstGeom>
            <a:ln>
              <a:solidFill>
                <a:schemeClr val="bg1">
                  <a:lumMod val="50000"/>
                </a:schemeClr>
              </a:solidFill>
              <a:prstDash val="sysDash"/>
            </a:ln>
          </p:spPr>
        </p:pic>
      </p:gr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556792"/>
            <a:ext cx="6336704" cy="4134256"/>
          </a:xfrm>
          <a:prstGeom prst="rect">
            <a:avLst/>
          </a:prstGeom>
        </p:spPr>
      </p:pic>
      <p:sp>
        <p:nvSpPr>
          <p:cNvPr id="21" name="テキスト ボックス 20"/>
          <p:cNvSpPr txBox="1"/>
          <p:nvPr/>
        </p:nvSpPr>
        <p:spPr>
          <a:xfrm>
            <a:off x="467544" y="620688"/>
            <a:ext cx="71497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C00000"/>
                </a:solidFill>
                <a:effectLst/>
                <a:uLnTx/>
                <a:uFillTx/>
                <a:latin typeface="Arial" panose="020B0604020202020204" pitchFamily="34" charset="0"/>
                <a:ea typeface="小塚ゴシック Pro M" panose="020B0700000000000000" pitchFamily="34" charset="-128"/>
                <a:cs typeface="Arial" panose="020B0604020202020204" pitchFamily="34" charset="0"/>
              </a:rPr>
              <a:t>"Photolysis of Aqueous Alcohol Solution by TiO</a:t>
            </a:r>
            <a:r>
              <a:rPr kumimoji="1" lang="en-US" altLang="ja-JP" sz="2000" b="0" i="0" u="none" strike="noStrike" kern="1200" cap="none" spc="0" normalizeH="0" baseline="-25000" noProof="0" dirty="0">
                <a:ln>
                  <a:noFill/>
                </a:ln>
                <a:solidFill>
                  <a:srgbClr val="C00000"/>
                </a:solidFill>
                <a:effectLst/>
                <a:uLnTx/>
                <a:uFillTx/>
                <a:latin typeface="Arial" panose="020B0604020202020204" pitchFamily="34" charset="0"/>
                <a:ea typeface="小塚ゴシック Pro M" panose="020B0700000000000000" pitchFamily="34" charset="-128"/>
                <a:cs typeface="Arial" panose="020B0604020202020204" pitchFamily="34" charset="0"/>
              </a:rPr>
              <a:t>2</a:t>
            </a:r>
            <a:r>
              <a:rPr kumimoji="1" lang="en-US" altLang="ja-JP" sz="2000" b="0" i="0" u="none" strike="noStrike" kern="1200" cap="none" spc="0" normalizeH="0" baseline="0" noProof="0" dirty="0">
                <a:ln>
                  <a:noFill/>
                </a:ln>
                <a:solidFill>
                  <a:srgbClr val="C00000"/>
                </a:solidFill>
                <a:effectLst/>
                <a:uLnTx/>
                <a:uFillTx/>
                <a:latin typeface="Arial" panose="020B0604020202020204" pitchFamily="34" charset="0"/>
                <a:ea typeface="小塚ゴシック Pro M" panose="020B0700000000000000" pitchFamily="34" charset="-128"/>
                <a:cs typeface="Arial" panose="020B0604020202020204" pitchFamily="34" charset="0"/>
              </a:rPr>
              <a:t>-Pt Catalyst"</a:t>
            </a:r>
            <a:endParaRPr kumimoji="1" lang="ja-JP" altLang="en-US" sz="2000" b="0" i="0" u="none" strike="noStrike" kern="1200" cap="none" spc="0" normalizeH="0" baseline="0" noProof="0" dirty="0">
              <a:ln>
                <a:noFill/>
              </a:ln>
              <a:solidFill>
                <a:srgbClr val="C00000"/>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spTree>
    <p:extLst>
      <p:ext uri="{BB962C8B-B14F-4D97-AF65-F5344CB8AC3E}">
        <p14:creationId xmlns:p14="http://schemas.microsoft.com/office/powerpoint/2010/main" val="111759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6425E5C-BD54-4396-B5FB-84CA5645EDAD}"/>
              </a:ext>
            </a:extLst>
          </p:cNvPr>
          <p:cNvPicPr>
            <a:picLocks noChangeAspect="1"/>
          </p:cNvPicPr>
          <p:nvPr/>
        </p:nvPicPr>
        <p:blipFill>
          <a:blip r:embed="rId2"/>
          <a:stretch>
            <a:fillRect/>
          </a:stretch>
        </p:blipFill>
        <p:spPr>
          <a:xfrm>
            <a:off x="827584" y="548680"/>
            <a:ext cx="7846646" cy="3709334"/>
          </a:xfrm>
          <a:prstGeom prst="rect">
            <a:avLst/>
          </a:prstGeom>
          <a:ln>
            <a:solidFill>
              <a:schemeClr val="bg1">
                <a:lumMod val="50000"/>
              </a:schemeClr>
            </a:solidFill>
          </a:ln>
        </p:spPr>
      </p:pic>
      <p:grpSp>
        <p:nvGrpSpPr>
          <p:cNvPr id="5" name="グループ化 4">
            <a:extLst>
              <a:ext uri="{FF2B5EF4-FFF2-40B4-BE49-F238E27FC236}">
                <a16:creationId xmlns:a16="http://schemas.microsoft.com/office/drawing/2014/main" id="{7039FBDB-AF3C-4BD1-B71F-813FD6226430}"/>
              </a:ext>
            </a:extLst>
          </p:cNvPr>
          <p:cNvGrpSpPr/>
          <p:nvPr/>
        </p:nvGrpSpPr>
        <p:grpSpPr>
          <a:xfrm>
            <a:off x="827584" y="4869160"/>
            <a:ext cx="3987491" cy="1570325"/>
            <a:chOff x="648677" y="4931143"/>
            <a:chExt cx="3126369" cy="1570325"/>
          </a:xfrm>
        </p:grpSpPr>
        <p:sp>
          <p:nvSpPr>
            <p:cNvPr id="3" name="テキスト ボックス 2">
              <a:extLst>
                <a:ext uri="{FF2B5EF4-FFF2-40B4-BE49-F238E27FC236}">
                  <a16:creationId xmlns:a16="http://schemas.microsoft.com/office/drawing/2014/main" id="{6F7AD310-67A2-470E-8B64-35A46E8AFAF2}"/>
                </a:ext>
              </a:extLst>
            </p:cNvPr>
            <p:cNvSpPr txBox="1"/>
            <p:nvPr/>
          </p:nvSpPr>
          <p:spPr>
            <a:xfrm>
              <a:off x="648677" y="5369484"/>
              <a:ext cx="3126369" cy="1131984"/>
            </a:xfrm>
            <a:prstGeom prst="rect">
              <a:avLst/>
            </a:prstGeom>
            <a:noFill/>
            <a:ln>
              <a:solidFill>
                <a:schemeClr val="bg1">
                  <a:lumMod val="50000"/>
                </a:schemeClr>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280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total &gt; 350 papers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sz="280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h-index: 78</a:t>
              </a:r>
            </a:p>
          </p:txBody>
        </p:sp>
        <p:sp>
          <p:nvSpPr>
            <p:cNvPr id="4" name="テキスト ボックス 3">
              <a:extLst>
                <a:ext uri="{FF2B5EF4-FFF2-40B4-BE49-F238E27FC236}">
                  <a16:creationId xmlns:a16="http://schemas.microsoft.com/office/drawing/2014/main" id="{99823AB5-BDB9-4025-8B24-78E5EE57977B}"/>
                </a:ext>
              </a:extLst>
            </p:cNvPr>
            <p:cNvSpPr txBox="1"/>
            <p:nvPr/>
          </p:nvSpPr>
          <p:spPr>
            <a:xfrm>
              <a:off x="648677" y="4931143"/>
              <a:ext cx="3126369" cy="438341"/>
            </a:xfrm>
            <a:prstGeom prst="rect">
              <a:avLst/>
            </a:prstGeom>
            <a:solidFill>
              <a:schemeClr val="bg1">
                <a:lumMod val="85000"/>
              </a:schemeClr>
            </a:solidFill>
            <a:ln>
              <a:solidFill>
                <a:schemeClr val="bg1">
                  <a:lumMod val="50000"/>
                </a:schemeClr>
              </a:solidFill>
            </a:ln>
          </p:spPr>
          <p:txBody>
            <a:bodyPr wrap="square" rtlCol="0" anchor="ctr" anchorCtr="0">
              <a:noAutofit/>
            </a:bodyPr>
            <a:lstStyle/>
            <a:p>
              <a:pPr marL="92075" marR="0" lvl="0" indent="0" algn="ctr" defTabSz="457200" rtl="0" eaLnBrk="1" fontAlgn="auto" latinLnBrk="0" hangingPunct="1">
                <a:lnSpc>
                  <a:spcPct val="100000"/>
                </a:lnSpc>
                <a:spcBef>
                  <a:spcPts val="0"/>
                </a:spcBef>
                <a:spcAft>
                  <a:spcPts val="0"/>
                </a:spcAft>
                <a:buClrTx/>
                <a:buSzTx/>
                <a:buFontTx/>
                <a:buNone/>
                <a:tabLst>
                  <a:tab pos="8612188" algn="r"/>
                </a:tabLst>
                <a:defRPr/>
              </a:pPr>
              <a:r>
                <a:rPr kumimoji="1" lang="en-US" sz="180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rPr>
                <a:t>at September 1, 2025</a:t>
              </a:r>
              <a:endPar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grpSp>
    </p:spTree>
    <p:extLst>
      <p:ext uri="{BB962C8B-B14F-4D97-AF65-F5344CB8AC3E}">
        <p14:creationId xmlns:p14="http://schemas.microsoft.com/office/powerpoint/2010/main" val="355343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4" name="Rectangle 4"/>
          <p:cNvSpPr>
            <a:spLocks noGrp="1" noChangeArrowheads="1"/>
          </p:cNvSpPr>
          <p:nvPr>
            <p:ph type="title"/>
          </p:nvPr>
        </p:nvSpPr>
        <p:spPr/>
        <p:txBody>
          <a:bodyPr/>
          <a:lstStyle/>
          <a:p>
            <a:pPr eaLnBrk="1" hangingPunct="1">
              <a:defRPr/>
            </a:pPr>
            <a:r>
              <a:rPr lang="ja-JP" altLang="en-US" dirty="0"/>
              <a:t>講義の目標・到達目標</a:t>
            </a:r>
          </a:p>
        </p:txBody>
      </p:sp>
      <p:sp>
        <p:nvSpPr>
          <p:cNvPr id="609285" name="Rectangle 5"/>
          <p:cNvSpPr>
            <a:spLocks noGrp="1" noChangeArrowheads="1"/>
          </p:cNvSpPr>
          <p:nvPr>
            <p:ph type="body" idx="1"/>
          </p:nvPr>
        </p:nvSpPr>
        <p:spPr/>
        <p:txBody>
          <a:bodyPr/>
          <a:lstStyle/>
          <a:p>
            <a:pPr eaLnBrk="1" hangingPunct="1">
              <a:spcBef>
                <a:spcPts val="0"/>
              </a:spcBef>
              <a:spcAft>
                <a:spcPts val="1200"/>
              </a:spcAft>
              <a:defRPr/>
            </a:pPr>
            <a:r>
              <a:rPr lang="en-US" altLang="ja-JP" sz="2000" dirty="0">
                <a:effectLst/>
              </a:rPr>
              <a:t>■	</a:t>
            </a:r>
            <a:r>
              <a:rPr lang="ja-JP" altLang="en-US" sz="2000" dirty="0">
                <a:effectLst/>
              </a:rPr>
              <a:t>各回数題出題されるクイズに答えることによって「自然科学の研究とはなにか」を学ぶ．答えの内容は「何か書かれているかぎり」評価しない．</a:t>
            </a:r>
            <a:r>
              <a:rPr lang="en-US" altLang="ja-JP" sz="2000" dirty="0">
                <a:solidFill>
                  <a:srgbClr val="C00000"/>
                </a:solidFill>
                <a:effectLst/>
              </a:rPr>
              <a:t>《30%》</a:t>
            </a:r>
          </a:p>
          <a:p>
            <a:pPr eaLnBrk="1" hangingPunct="1">
              <a:spcBef>
                <a:spcPts val="0"/>
              </a:spcBef>
              <a:spcAft>
                <a:spcPts val="1200"/>
              </a:spcAft>
              <a:defRPr/>
            </a:pPr>
            <a:r>
              <a:rPr lang="en-US" altLang="ja-JP" sz="2000" dirty="0">
                <a:effectLst/>
              </a:rPr>
              <a:t>■	</a:t>
            </a:r>
            <a:r>
              <a:rPr lang="ja-JP" altLang="en-US" sz="2000" dirty="0">
                <a:effectLst/>
              </a:rPr>
              <a:t>受講者は，「自然科学の研究を理解するのに役に立つクイズ」を作成しレポートとして提出 </a:t>
            </a:r>
            <a:r>
              <a:rPr lang="en-US" altLang="ja-JP" sz="2000" dirty="0">
                <a:solidFill>
                  <a:srgbClr val="C00000"/>
                </a:solidFill>
                <a:effectLst/>
              </a:rPr>
              <a:t>《50%》</a:t>
            </a:r>
          </a:p>
          <a:p>
            <a:pPr eaLnBrk="1" hangingPunct="1">
              <a:spcBef>
                <a:spcPts val="0"/>
              </a:spcBef>
              <a:spcAft>
                <a:spcPts val="1200"/>
              </a:spcAft>
              <a:defRPr/>
            </a:pPr>
            <a:r>
              <a:rPr lang="en-US" altLang="ja-JP" sz="2000" dirty="0">
                <a:effectLst/>
              </a:rPr>
              <a:t>■	1</a:t>
            </a:r>
            <a:r>
              <a:rPr lang="ja-JP" altLang="en-US" sz="2000" dirty="0">
                <a:effectLst/>
              </a:rPr>
              <a:t>日めと</a:t>
            </a:r>
            <a:r>
              <a:rPr lang="en-US" altLang="ja-JP" sz="2000" dirty="0">
                <a:effectLst/>
              </a:rPr>
              <a:t>2</a:t>
            </a:r>
            <a:r>
              <a:rPr lang="ja-JP" altLang="en-US" sz="2000" dirty="0">
                <a:effectLst/>
              </a:rPr>
              <a:t>日めの最後の講義後に提出する「感想と意見」は（ニックネームつきで）公開とし，受講者はニックネームを設定する．</a:t>
            </a:r>
          </a:p>
          <a:p>
            <a:pPr eaLnBrk="1" hangingPunct="1">
              <a:spcBef>
                <a:spcPts val="0"/>
              </a:spcBef>
              <a:spcAft>
                <a:spcPts val="1200"/>
              </a:spcAft>
              <a:defRPr/>
            </a:pPr>
            <a:r>
              <a:rPr lang="ja-JP" altLang="en-US" sz="2000" dirty="0">
                <a:effectLst/>
              </a:rPr>
              <a:t>■	</a:t>
            </a:r>
            <a:r>
              <a:rPr lang="en-US" altLang="ja-JP" sz="2000" dirty="0">
                <a:effectLst/>
              </a:rPr>
              <a:t>1</a:t>
            </a:r>
            <a:r>
              <a:rPr lang="ja-JP" altLang="en-US" sz="2000" dirty="0">
                <a:effectLst/>
              </a:rPr>
              <a:t>日めの「感想と意見」には担当者に対する</a:t>
            </a:r>
            <a:r>
              <a:rPr lang="en-US" altLang="ja-JP" sz="2000" dirty="0">
                <a:effectLst/>
              </a:rPr>
              <a:t>1</a:t>
            </a:r>
            <a:r>
              <a:rPr lang="ja-JP" altLang="en-US" sz="2000" dirty="0">
                <a:effectLst/>
              </a:rPr>
              <a:t>つの質問をすること．</a:t>
            </a:r>
            <a:r>
              <a:rPr lang="en-US" altLang="ja-JP" sz="2000" dirty="0">
                <a:effectLst/>
              </a:rPr>
              <a:t>2</a:t>
            </a:r>
            <a:r>
              <a:rPr lang="ja-JP" altLang="en-US" sz="2000" dirty="0">
                <a:effectLst/>
              </a:rPr>
              <a:t>日めのさいしょの講義で，質問と答えのそれぞれについて投票してランキング </a:t>
            </a:r>
            <a:r>
              <a:rPr lang="en-US" altLang="ja-JP" sz="2000" dirty="0">
                <a:solidFill>
                  <a:srgbClr val="C00000"/>
                </a:solidFill>
                <a:effectLst/>
              </a:rPr>
              <a:t>《20%》</a:t>
            </a:r>
          </a:p>
          <a:p>
            <a:pPr eaLnBrk="1" hangingPunct="1">
              <a:defRPr/>
            </a:pPr>
            <a:endParaRPr lang="en-US" altLang="ja-JP" sz="2000" dirty="0">
              <a:effectLst/>
            </a:endParaRPr>
          </a:p>
          <a:p>
            <a:pPr eaLnBrk="1" hangingPunct="1">
              <a:defRPr/>
            </a:pPr>
            <a:r>
              <a:rPr lang="en-US" altLang="ja-JP" sz="2000" dirty="0">
                <a:solidFill>
                  <a:srgbClr val="C00000"/>
                </a:solidFill>
                <a:effectLst/>
              </a:rPr>
              <a:t>■	</a:t>
            </a:r>
            <a:r>
              <a:rPr lang="ja-JP" altLang="en-US" sz="2000" dirty="0">
                <a:solidFill>
                  <a:srgbClr val="C00000"/>
                </a:solidFill>
                <a:effectLst/>
              </a:rPr>
              <a:t>科学研究とはなにをめざすのか，研究のオリジナリティとはなにかについてかんがえてもらうことが目的です</a:t>
            </a:r>
          </a:p>
        </p:txBody>
      </p:sp>
    </p:spTree>
  </p:cSld>
  <p:clrMapOvr>
    <a:masterClrMapping/>
  </p:clrMapOvr>
  <p:transition>
    <p:spli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FEC3FAD-826B-BAED-AB6D-E941474F22DC}"/>
              </a:ext>
            </a:extLst>
          </p:cNvPr>
          <p:cNvSpPr>
            <a:spLocks noGrp="1"/>
          </p:cNvSpPr>
          <p:nvPr>
            <p:ph type="sldNum" sz="quarter" idx="15"/>
          </p:nvPr>
        </p:nvSpPr>
        <p:spPr/>
        <p:txBody>
          <a:bodyPr/>
          <a:lstStyle/>
          <a:p>
            <a:fld id="{18D65601-5AE2-46FC-B138-694DDD2B510D}" type="slidenum">
              <a:rPr lang="en-US" altLang="ja-JP" noProof="0" smtClean="0"/>
              <a:pPr/>
              <a:t>20</a:t>
            </a:fld>
            <a:endParaRPr lang="ja-JP" altLang="en-US" noProof="0" dirty="0"/>
          </a:p>
        </p:txBody>
      </p:sp>
      <p:pic>
        <p:nvPicPr>
          <p:cNvPr id="8" name="図 7">
            <a:extLst>
              <a:ext uri="{FF2B5EF4-FFF2-40B4-BE49-F238E27FC236}">
                <a16:creationId xmlns:a16="http://schemas.microsoft.com/office/drawing/2014/main" id="{7F270277-4FA7-CA9F-B8E4-4FCC2B048E74}"/>
              </a:ext>
            </a:extLst>
          </p:cNvPr>
          <p:cNvPicPr>
            <a:picLocks noChangeAspect="1"/>
          </p:cNvPicPr>
          <p:nvPr/>
        </p:nvPicPr>
        <p:blipFill>
          <a:blip r:embed="rId2"/>
          <a:stretch>
            <a:fillRect/>
          </a:stretch>
        </p:blipFill>
        <p:spPr>
          <a:xfrm>
            <a:off x="93471" y="404664"/>
            <a:ext cx="8957058" cy="2592288"/>
          </a:xfrm>
          <a:prstGeom prst="rect">
            <a:avLst/>
          </a:prstGeom>
        </p:spPr>
      </p:pic>
      <p:pic>
        <p:nvPicPr>
          <p:cNvPr id="10" name="図 9">
            <a:extLst>
              <a:ext uri="{FF2B5EF4-FFF2-40B4-BE49-F238E27FC236}">
                <a16:creationId xmlns:a16="http://schemas.microsoft.com/office/drawing/2014/main" id="{26E32A8C-FE9D-7726-3222-2CBFEA45380C}"/>
              </a:ext>
            </a:extLst>
          </p:cNvPr>
          <p:cNvPicPr>
            <a:picLocks noChangeAspect="1"/>
          </p:cNvPicPr>
          <p:nvPr/>
        </p:nvPicPr>
        <p:blipFill>
          <a:blip r:embed="rId3"/>
          <a:stretch>
            <a:fillRect/>
          </a:stretch>
        </p:blipFill>
        <p:spPr>
          <a:xfrm>
            <a:off x="87549" y="3153587"/>
            <a:ext cx="8968902" cy="2882110"/>
          </a:xfrm>
          <a:prstGeom prst="rect">
            <a:avLst/>
          </a:prstGeom>
        </p:spPr>
      </p:pic>
      <p:cxnSp>
        <p:nvCxnSpPr>
          <p:cNvPr id="11" name="直線コネクタ 10">
            <a:extLst>
              <a:ext uri="{FF2B5EF4-FFF2-40B4-BE49-F238E27FC236}">
                <a16:creationId xmlns:a16="http://schemas.microsoft.com/office/drawing/2014/main" id="{A77D5DCF-23B0-0391-DC43-F33ECAFF695D}"/>
              </a:ext>
            </a:extLst>
          </p:cNvPr>
          <p:cNvCxnSpPr/>
          <p:nvPr/>
        </p:nvCxnSpPr>
        <p:spPr bwMode="auto">
          <a:xfrm>
            <a:off x="5724128" y="2284969"/>
            <a:ext cx="1296144" cy="0"/>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線コネクタ 13">
            <a:extLst>
              <a:ext uri="{FF2B5EF4-FFF2-40B4-BE49-F238E27FC236}">
                <a16:creationId xmlns:a16="http://schemas.microsoft.com/office/drawing/2014/main" id="{54608643-A53E-5B12-E8F5-DBFD2B1E3FAC}"/>
              </a:ext>
            </a:extLst>
          </p:cNvPr>
          <p:cNvCxnSpPr/>
          <p:nvPr/>
        </p:nvCxnSpPr>
        <p:spPr bwMode="auto">
          <a:xfrm>
            <a:off x="5148064" y="2471809"/>
            <a:ext cx="1008112" cy="0"/>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線コネクタ 15">
            <a:extLst>
              <a:ext uri="{FF2B5EF4-FFF2-40B4-BE49-F238E27FC236}">
                <a16:creationId xmlns:a16="http://schemas.microsoft.com/office/drawing/2014/main" id="{B2B54670-1B54-FE76-6D6B-A8C54FE58F24}"/>
              </a:ext>
            </a:extLst>
          </p:cNvPr>
          <p:cNvCxnSpPr/>
          <p:nvPr/>
        </p:nvCxnSpPr>
        <p:spPr bwMode="auto">
          <a:xfrm>
            <a:off x="376080" y="5692713"/>
            <a:ext cx="1296144" cy="0"/>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直線コネクタ 16">
            <a:extLst>
              <a:ext uri="{FF2B5EF4-FFF2-40B4-BE49-F238E27FC236}">
                <a16:creationId xmlns:a16="http://schemas.microsoft.com/office/drawing/2014/main" id="{F046819F-3DD9-E51D-3069-9E686847E71A}"/>
              </a:ext>
            </a:extLst>
          </p:cNvPr>
          <p:cNvCxnSpPr/>
          <p:nvPr/>
        </p:nvCxnSpPr>
        <p:spPr bwMode="auto">
          <a:xfrm>
            <a:off x="376080" y="5908737"/>
            <a:ext cx="1008112" cy="0"/>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6207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90485-0E40-6E14-33F1-93A01FB9BF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849C820-1A6B-3A20-72AB-13602245129A}"/>
              </a:ext>
            </a:extLst>
          </p:cNvPr>
          <p:cNvSpPr>
            <a:spLocks noGrp="1"/>
          </p:cNvSpPr>
          <p:nvPr>
            <p:ph type="title"/>
          </p:nvPr>
        </p:nvSpPr>
        <p:spPr/>
        <p:txBody>
          <a:bodyPr/>
          <a:lstStyle/>
          <a:p>
            <a:r>
              <a:rPr lang="en-US" dirty="0"/>
              <a:t>biography of Bunsho OHTANI</a:t>
            </a:r>
          </a:p>
        </p:txBody>
      </p:sp>
      <p:sp>
        <p:nvSpPr>
          <p:cNvPr id="3" name="コンテンツ プレースホルダー 2">
            <a:extLst>
              <a:ext uri="{FF2B5EF4-FFF2-40B4-BE49-F238E27FC236}">
                <a16:creationId xmlns:a16="http://schemas.microsoft.com/office/drawing/2014/main" id="{84A550D1-0D7E-66C5-3FAA-837BF320FA94}"/>
              </a:ext>
            </a:extLst>
          </p:cNvPr>
          <p:cNvSpPr>
            <a:spLocks noGrp="1"/>
          </p:cNvSpPr>
          <p:nvPr>
            <p:ph idx="1"/>
          </p:nvPr>
        </p:nvSpPr>
        <p:spPr>
          <a:xfrm>
            <a:off x="292100" y="908720"/>
            <a:ext cx="8601075" cy="5329238"/>
          </a:xfrm>
        </p:spPr>
        <p:txBody>
          <a:bodyPr/>
          <a:lstStyle/>
          <a:p>
            <a:pPr marL="273050" marR="0" lvl="0" indent="-273050" algn="l" defTabSz="8093075" rtl="0" eaLnBrk="0" fontAlgn="base" latinLnBrk="0" hangingPunct="0">
              <a:lnSpc>
                <a:spcPct val="100000"/>
              </a:lnSpc>
              <a:spcBef>
                <a:spcPct val="20000"/>
              </a:spcBef>
              <a:spcAft>
                <a:spcPct val="0"/>
              </a:spcAft>
              <a:buClrTx/>
              <a:buSzTx/>
              <a:buFontTx/>
              <a:buNone/>
              <a:tabLst>
                <a:tab pos="1258888" algn="l"/>
              </a:tabLst>
              <a:defRPr/>
            </a:pPr>
            <a:r>
              <a:rPr kumimoji="1" lang="en-US" altLang="ja-JP" sz="20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Education: </a:t>
            </a:r>
          </a:p>
          <a:p>
            <a:pPr marL="342900" marR="0" lvl="0" indent="-342900" algn="l" defTabSz="8093075" rtl="0" eaLnBrk="0" fontAlgn="base" latinLnBrk="0" hangingPunct="0">
              <a:lnSpc>
                <a:spcPct val="100000"/>
              </a:lnSpc>
              <a:spcBef>
                <a:spcPts val="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BS	Kyoto University, March 24, 1979</a:t>
            </a:r>
          </a:p>
          <a:p>
            <a:pPr marL="342900" marR="0" lvl="0" indent="-342900" algn="l" defTabSz="8093075" rtl="0" eaLnBrk="0" fontAlgn="base" latinLnBrk="0" hangingPunct="0">
              <a:lnSpc>
                <a:spcPct val="100000"/>
              </a:lnSpc>
              <a:spcBef>
                <a:spcPts val="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MS	Kyoto University, March 23, 1981</a:t>
            </a:r>
          </a:p>
          <a:p>
            <a:pPr marL="342900" marR="0" lvl="0" indent="-342900" algn="l" defTabSz="8093075" rtl="0" eaLnBrk="0" fontAlgn="base" latinLnBrk="0" hangingPunct="0">
              <a:lnSpc>
                <a:spcPct val="100000"/>
              </a:lnSpc>
              <a:spcBef>
                <a:spcPts val="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Ph.D.	Kyoto University, March 23, 1985</a:t>
            </a:r>
          </a:p>
          <a:p>
            <a:pPr marL="450850" marR="0" lvl="0" indent="0" algn="l" defTabSz="8093075" rtl="0" eaLnBrk="0" fontAlgn="base" latinLnBrk="0" hangingPunct="0">
              <a:lnSpc>
                <a:spcPts val="2200"/>
              </a:lnSpc>
              <a:spcBef>
                <a:spcPts val="0"/>
              </a:spcBef>
              <a:spcAft>
                <a:spcPct val="0"/>
              </a:spcAft>
              <a:buClrTx/>
              <a:buSzTx/>
              <a:buFontTx/>
              <a:buNone/>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Title: Photocatalytic Redox Reactions by</a:t>
            </a:r>
          </a:p>
          <a:p>
            <a:pPr marL="450850" marR="0" lvl="0" indent="0" algn="l" defTabSz="8093075" rtl="0" eaLnBrk="0" fontAlgn="base" latinLnBrk="0" hangingPunct="0">
              <a:lnSpc>
                <a:spcPts val="2200"/>
              </a:lnSpc>
              <a:spcBef>
                <a:spcPts val="0"/>
              </a:spcBef>
              <a:spcAft>
                <a:spcPct val="0"/>
              </a:spcAft>
              <a:buClrTx/>
              <a:buSzTx/>
              <a:buFontTx/>
              <a:buNone/>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Aqueous Suspension of Titanium Dioxide</a:t>
            </a:r>
          </a:p>
          <a:p>
            <a:pPr marL="273050" marR="0" lvl="0" indent="-273050" algn="l" defTabSz="8093075" rtl="0" eaLnBrk="0" fontAlgn="base" latinLnBrk="0" hangingPunct="0">
              <a:lnSpc>
                <a:spcPct val="100000"/>
              </a:lnSpc>
              <a:spcBef>
                <a:spcPts val="1200"/>
              </a:spcBef>
              <a:spcAft>
                <a:spcPct val="0"/>
              </a:spcAft>
              <a:buClrTx/>
              <a:buSzTx/>
              <a:buFontTx/>
              <a:buNone/>
              <a:tabLst>
                <a:tab pos="1258888" algn="l"/>
              </a:tabLst>
              <a:defRPr/>
            </a:pPr>
            <a:r>
              <a:rPr kumimoji="1" lang="en-US" altLang="ja-JP" sz="20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Professional Appointments: </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Assistant Professor, Department of Hydrocarbon Chemistry, Kyoto University, February 16, 1985—March 31, 1996</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Associate Professor, Division of Chemistry, Graduate School of Science, Hokkaido University, April 1, 1996—August 31, 1998</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Professor, Catalysis Research Center (Institute for Catalysis from September 1, 2015), Hokkaido University, September 1, 1998—March 31, 2021</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Professor, Division of Environmental Materials Science, Graduate School of Environmental Science, Hokkaido University, February 1, 1999—March 31, 2021 (concurrently)</a:t>
            </a:r>
          </a:p>
          <a:p>
            <a:pPr marL="342900" marR="0" lvl="0" indent="-342900" algn="l" defTabSz="8093075" rtl="0" eaLnBrk="0" fontAlgn="base" latinLnBrk="0" hangingPunct="0">
              <a:lnSpc>
                <a:spcPct val="100000"/>
              </a:lnSpc>
              <a:spcBef>
                <a:spcPct val="20000"/>
              </a:spcBef>
              <a:spcAft>
                <a:spcPct val="0"/>
              </a:spcAft>
              <a:buClrTx/>
              <a:buSzTx/>
              <a:buFont typeface="Wingdings" panose="05000000000000000000" pitchFamily="2" charset="2"/>
              <a:buChar char="v"/>
              <a:tabLst>
                <a:tab pos="1258888" algn="l"/>
              </a:tabLst>
              <a:defRPr/>
            </a:pPr>
            <a:r>
              <a:rPr kumimoji="1" lang="en-US" altLang="ja-JP" sz="1800" b="0" i="0" u="none" strike="noStrike" kern="0" cap="none" spc="0" normalizeH="0" baseline="0" noProof="0" dirty="0">
                <a:ln>
                  <a:noFill/>
                </a:ln>
                <a:solidFill>
                  <a:srgbClr val="000000"/>
                </a:solidFill>
                <a:effectLst>
                  <a:outerShdw blurRad="38100" dist="38100" dir="2700000" algn="tl">
                    <a:srgbClr val="C0C0C0"/>
                  </a:outerShdw>
                </a:effectLst>
                <a:uLnTx/>
                <a:uFillTx/>
                <a:latin typeface="Arial"/>
                <a:ea typeface="HGP創英角ｺﾞｼｯｸUB"/>
                <a:cs typeface="+mn-cs"/>
              </a:rPr>
              <a:t>Professor Emeritus, Hokkaido University</a:t>
            </a:r>
          </a:p>
        </p:txBody>
      </p:sp>
      <p:pic>
        <p:nvPicPr>
          <p:cNvPr id="4" name="図 3" descr="bo20110218">
            <a:extLst>
              <a:ext uri="{FF2B5EF4-FFF2-40B4-BE49-F238E27FC236}">
                <a16:creationId xmlns:a16="http://schemas.microsoft.com/office/drawing/2014/main" id="{6BA3DC1B-A8D5-3996-01BE-B7E98D0AEAF3}"/>
              </a:ext>
            </a:extLst>
          </p:cNvPr>
          <p:cNvPicPr/>
          <p:nvPr/>
        </p:nvPicPr>
        <p:blipFill>
          <a:blip r:embed="rId2" cstate="print">
            <a:lum contrast="12000"/>
            <a:extLst>
              <a:ext uri="{28A0092B-C50C-407E-A947-70E740481C1C}">
                <a14:useLocalDpi xmlns:a14="http://schemas.microsoft.com/office/drawing/2010/main" val="0"/>
              </a:ext>
            </a:extLst>
          </a:blip>
          <a:srcRect/>
          <a:stretch>
            <a:fillRect/>
          </a:stretch>
        </p:blipFill>
        <p:spPr bwMode="auto">
          <a:xfrm>
            <a:off x="7080450" y="7395"/>
            <a:ext cx="2063550" cy="2751400"/>
          </a:xfrm>
          <a:prstGeom prst="rect">
            <a:avLst/>
          </a:prstGeom>
          <a:noFill/>
          <a:ln>
            <a:noFill/>
          </a:ln>
        </p:spPr>
      </p:pic>
      <p:grpSp>
        <p:nvGrpSpPr>
          <p:cNvPr id="7" name="グループ化 6">
            <a:extLst>
              <a:ext uri="{FF2B5EF4-FFF2-40B4-BE49-F238E27FC236}">
                <a16:creationId xmlns:a16="http://schemas.microsoft.com/office/drawing/2014/main" id="{429E3327-2A55-7944-DEE5-3E0FCA084530}"/>
              </a:ext>
            </a:extLst>
          </p:cNvPr>
          <p:cNvGrpSpPr/>
          <p:nvPr/>
        </p:nvGrpSpPr>
        <p:grpSpPr>
          <a:xfrm>
            <a:off x="4355976" y="1052736"/>
            <a:ext cx="2739855" cy="5174318"/>
            <a:chOff x="4355976" y="1052736"/>
            <a:chExt cx="2739855" cy="5174318"/>
          </a:xfrm>
        </p:grpSpPr>
        <p:sp>
          <p:nvSpPr>
            <p:cNvPr id="5" name="テキスト ボックス 4">
              <a:extLst>
                <a:ext uri="{FF2B5EF4-FFF2-40B4-BE49-F238E27FC236}">
                  <a16:creationId xmlns:a16="http://schemas.microsoft.com/office/drawing/2014/main" id="{E4A6F796-956A-BDC8-4370-FC1254EDB7D5}"/>
                </a:ext>
              </a:extLst>
            </p:cNvPr>
            <p:cNvSpPr txBox="1"/>
            <p:nvPr/>
          </p:nvSpPr>
          <p:spPr>
            <a:xfrm>
              <a:off x="4359527" y="1434359"/>
              <a:ext cx="2736304"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polymer chemistry</a:t>
              </a:r>
            </a:p>
          </p:txBody>
        </p:sp>
        <p:sp>
          <p:nvSpPr>
            <p:cNvPr id="6" name="テキスト ボックス 5">
              <a:extLst>
                <a:ext uri="{FF2B5EF4-FFF2-40B4-BE49-F238E27FC236}">
                  <a16:creationId xmlns:a16="http://schemas.microsoft.com/office/drawing/2014/main" id="{AABF178D-D1B1-158D-A3D2-0106222E56D2}"/>
                </a:ext>
              </a:extLst>
            </p:cNvPr>
            <p:cNvSpPr txBox="1"/>
            <p:nvPr/>
          </p:nvSpPr>
          <p:spPr>
            <a:xfrm>
              <a:off x="4359527" y="1815982"/>
              <a:ext cx="2736304" cy="369332"/>
            </a:xfrm>
            <a:prstGeom prst="rect">
              <a:avLst/>
            </a:prstGeom>
            <a:solidFill>
              <a:srgbClr val="CC33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photochemistry</a:t>
              </a:r>
            </a:p>
          </p:txBody>
        </p:sp>
        <p:sp>
          <p:nvSpPr>
            <p:cNvPr id="8" name="テキスト ボックス 7">
              <a:extLst>
                <a:ext uri="{FF2B5EF4-FFF2-40B4-BE49-F238E27FC236}">
                  <a16:creationId xmlns:a16="http://schemas.microsoft.com/office/drawing/2014/main" id="{EAAB6526-DC81-B412-3D45-DC9BF7DFFFF1}"/>
                </a:ext>
              </a:extLst>
            </p:cNvPr>
            <p:cNvSpPr txBox="1"/>
            <p:nvPr/>
          </p:nvSpPr>
          <p:spPr>
            <a:xfrm>
              <a:off x="4359527" y="2473346"/>
              <a:ext cx="2736304"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photocatalysis</a:t>
              </a:r>
            </a:p>
          </p:txBody>
        </p:sp>
        <p:sp>
          <p:nvSpPr>
            <p:cNvPr id="9" name="テキスト ボックス 8">
              <a:extLst>
                <a:ext uri="{FF2B5EF4-FFF2-40B4-BE49-F238E27FC236}">
                  <a16:creationId xmlns:a16="http://schemas.microsoft.com/office/drawing/2014/main" id="{01736E12-F4E7-D346-439A-20DED63E1903}"/>
                </a:ext>
              </a:extLst>
            </p:cNvPr>
            <p:cNvSpPr txBox="1"/>
            <p:nvPr/>
          </p:nvSpPr>
          <p:spPr>
            <a:xfrm>
              <a:off x="4359527" y="3253559"/>
              <a:ext cx="2736304" cy="369332"/>
            </a:xfrm>
            <a:prstGeom prst="rect">
              <a:avLst/>
            </a:prstGeom>
            <a:solidFill>
              <a:srgbClr val="CC33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catalysis chemistry</a:t>
              </a:r>
            </a:p>
          </p:txBody>
        </p:sp>
        <p:sp>
          <p:nvSpPr>
            <p:cNvPr id="10" name="テキスト ボックス 9">
              <a:extLst>
                <a:ext uri="{FF2B5EF4-FFF2-40B4-BE49-F238E27FC236}">
                  <a16:creationId xmlns:a16="http://schemas.microsoft.com/office/drawing/2014/main" id="{87682156-E5C4-7086-6096-D9F44767EE31}"/>
                </a:ext>
              </a:extLst>
            </p:cNvPr>
            <p:cNvSpPr txBox="1"/>
            <p:nvPr/>
          </p:nvSpPr>
          <p:spPr>
            <a:xfrm>
              <a:off x="4359527" y="4121613"/>
              <a:ext cx="2736304" cy="369332"/>
            </a:xfrm>
            <a:prstGeom prst="rect">
              <a:avLst/>
            </a:prstGeom>
            <a:solidFill>
              <a:srgbClr val="CC33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electrochemistry</a:t>
              </a:r>
            </a:p>
          </p:txBody>
        </p:sp>
        <p:sp>
          <p:nvSpPr>
            <p:cNvPr id="11" name="テキスト ボックス 10">
              <a:extLst>
                <a:ext uri="{FF2B5EF4-FFF2-40B4-BE49-F238E27FC236}">
                  <a16:creationId xmlns:a16="http://schemas.microsoft.com/office/drawing/2014/main" id="{6C6527C2-2EA2-E27B-537D-F3ADEEDC5FEA}"/>
                </a:ext>
              </a:extLst>
            </p:cNvPr>
            <p:cNvSpPr txBox="1"/>
            <p:nvPr/>
          </p:nvSpPr>
          <p:spPr>
            <a:xfrm>
              <a:off x="4359527" y="4989667"/>
              <a:ext cx="2736304"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photocatalysis</a:t>
              </a:r>
            </a:p>
          </p:txBody>
        </p:sp>
        <p:sp>
          <p:nvSpPr>
            <p:cNvPr id="12" name="テキスト ボックス 11">
              <a:extLst>
                <a:ext uri="{FF2B5EF4-FFF2-40B4-BE49-F238E27FC236}">
                  <a16:creationId xmlns:a16="http://schemas.microsoft.com/office/drawing/2014/main" id="{BB659773-85BF-BCA0-E54C-595B8E929E58}"/>
                </a:ext>
              </a:extLst>
            </p:cNvPr>
            <p:cNvSpPr txBox="1"/>
            <p:nvPr/>
          </p:nvSpPr>
          <p:spPr>
            <a:xfrm>
              <a:off x="4359527" y="5857722"/>
              <a:ext cx="2736304"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physical chemistry</a:t>
              </a:r>
            </a:p>
          </p:txBody>
        </p:sp>
        <p:sp>
          <p:nvSpPr>
            <p:cNvPr id="14" name="テキスト ボックス 13">
              <a:extLst>
                <a:ext uri="{FF2B5EF4-FFF2-40B4-BE49-F238E27FC236}">
                  <a16:creationId xmlns:a16="http://schemas.microsoft.com/office/drawing/2014/main" id="{818FE531-CFF1-793F-95A9-8C88B776DEDC}"/>
                </a:ext>
              </a:extLst>
            </p:cNvPr>
            <p:cNvSpPr txBox="1"/>
            <p:nvPr/>
          </p:nvSpPr>
          <p:spPr>
            <a:xfrm>
              <a:off x="4359527" y="3687586"/>
              <a:ext cx="2736304"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organic chemistry</a:t>
              </a:r>
            </a:p>
          </p:txBody>
        </p:sp>
        <p:sp>
          <p:nvSpPr>
            <p:cNvPr id="15" name="テキスト ボックス 14">
              <a:extLst>
                <a:ext uri="{FF2B5EF4-FFF2-40B4-BE49-F238E27FC236}">
                  <a16:creationId xmlns:a16="http://schemas.microsoft.com/office/drawing/2014/main" id="{ECFA3F9D-6362-5380-4F0C-15903F23F10C}"/>
                </a:ext>
              </a:extLst>
            </p:cNvPr>
            <p:cNvSpPr txBox="1"/>
            <p:nvPr/>
          </p:nvSpPr>
          <p:spPr>
            <a:xfrm>
              <a:off x="4359527" y="4555640"/>
              <a:ext cx="2736304"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surface chemistry</a:t>
              </a:r>
            </a:p>
          </p:txBody>
        </p:sp>
        <p:sp>
          <p:nvSpPr>
            <p:cNvPr id="16" name="テキスト ボックス 15">
              <a:extLst>
                <a:ext uri="{FF2B5EF4-FFF2-40B4-BE49-F238E27FC236}">
                  <a16:creationId xmlns:a16="http://schemas.microsoft.com/office/drawing/2014/main" id="{D2501AC0-D4A7-751B-6E38-00BEC2BAFB26}"/>
                </a:ext>
              </a:extLst>
            </p:cNvPr>
            <p:cNvSpPr txBox="1"/>
            <p:nvPr/>
          </p:nvSpPr>
          <p:spPr>
            <a:xfrm>
              <a:off x="4355976" y="1052736"/>
              <a:ext cx="2736304"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organic synthesis</a:t>
              </a:r>
            </a:p>
          </p:txBody>
        </p:sp>
        <p:sp>
          <p:nvSpPr>
            <p:cNvPr id="17" name="テキスト ボックス 16">
              <a:extLst>
                <a:ext uri="{FF2B5EF4-FFF2-40B4-BE49-F238E27FC236}">
                  <a16:creationId xmlns:a16="http://schemas.microsoft.com/office/drawing/2014/main" id="{93EEA2EE-C4F6-FE71-A66A-881AEA0E21F8}"/>
                </a:ext>
              </a:extLst>
            </p:cNvPr>
            <p:cNvSpPr txBox="1"/>
            <p:nvPr/>
          </p:nvSpPr>
          <p:spPr>
            <a:xfrm>
              <a:off x="4355976" y="5423694"/>
              <a:ext cx="2739595" cy="369332"/>
            </a:xfrm>
            <a:prstGeom prst="rect">
              <a:avLst/>
            </a:prstGeom>
            <a:solidFill>
              <a:srgbClr val="CC9900"/>
            </a:solidFill>
            <a:ln>
              <a:solidFill>
                <a:schemeClr val="bg1">
                  <a:lumMod val="65000"/>
                </a:schemeClr>
              </a:solidFill>
            </a:ln>
          </p:spPr>
          <p:txBody>
            <a:bodyPr wrap="square" lIns="0" tIns="0" rIns="0" bIns="0" rtlCol="0" anchor="ctr" anchorCtr="0">
              <a:noAutofit/>
            </a:bodyPr>
            <a:lstStyle/>
            <a:p>
              <a:pPr marL="85725"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HGP創英角ｺﾞｼｯｸUB" pitchFamily="50" charset="-128"/>
                  <a:cs typeface="+mn-cs"/>
                </a:rPr>
                <a:t>environmental chemistry</a:t>
              </a:r>
            </a:p>
          </p:txBody>
        </p:sp>
      </p:grpSp>
    </p:spTree>
    <p:extLst>
      <p:ext uri="{BB962C8B-B14F-4D97-AF65-F5344CB8AC3E}">
        <p14:creationId xmlns:p14="http://schemas.microsoft.com/office/powerpoint/2010/main" val="1585071793"/>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52EF1C1-5933-D909-38D2-D22F630A85FE}"/>
              </a:ext>
            </a:extLst>
          </p:cNvPr>
          <p:cNvSpPr>
            <a:spLocks noGrp="1"/>
          </p:cNvSpPr>
          <p:nvPr>
            <p:ph type="title"/>
          </p:nvPr>
        </p:nvSpPr>
        <p:spPr>
          <a:xfrm>
            <a:off x="893710" y="188640"/>
            <a:ext cx="7356580" cy="1070689"/>
          </a:xfrm>
        </p:spPr>
        <p:txBody>
          <a:bodyPr rtlCol="0"/>
          <a:lstStyle>
            <a:defPPr>
              <a:defRPr lang="ja-JP"/>
            </a:defPPr>
          </a:lstStyle>
          <a:p>
            <a:pPr rtl="0"/>
            <a:r>
              <a:rPr lang="en-US" altLang="ja-JP" dirty="0"/>
              <a:t>2022</a:t>
            </a:r>
            <a:r>
              <a:rPr lang="ja-JP" altLang="en-US" dirty="0"/>
              <a:t>年</a:t>
            </a:r>
            <a:r>
              <a:rPr lang="en-US" altLang="ja-JP" dirty="0"/>
              <a:t>3</a:t>
            </a:r>
            <a:r>
              <a:rPr lang="ja-JP" altLang="en-US" dirty="0"/>
              <a:t>月　北海道大学定年退職</a:t>
            </a:r>
            <a:endParaRPr lang="ja-JP" dirty="0"/>
          </a:p>
        </p:txBody>
      </p:sp>
      <p:sp>
        <p:nvSpPr>
          <p:cNvPr id="2" name="スライド番号プレースホルダー 1">
            <a:extLst>
              <a:ext uri="{FF2B5EF4-FFF2-40B4-BE49-F238E27FC236}">
                <a16:creationId xmlns:a16="http://schemas.microsoft.com/office/drawing/2014/main" id="{C1D94129-1999-7159-E6E3-7D6C478655BD}"/>
              </a:ext>
            </a:extLst>
          </p:cNvPr>
          <p:cNvSpPr>
            <a:spLocks noGrp="1"/>
          </p:cNvSpPr>
          <p:nvPr>
            <p:ph type="sldNum" sz="quarter" idx="15"/>
          </p:nvPr>
        </p:nvSpPr>
        <p:spPr>
          <a:xfrm>
            <a:off x="309103" y="5314951"/>
            <a:ext cx="726737" cy="488934"/>
          </a:xfrm>
        </p:spPr>
        <p:txBody>
          <a:bodyPr rtlCol="0"/>
          <a:lstStyle>
            <a:defPPr>
              <a:defRPr lang="ja-JP"/>
            </a:defPPr>
          </a:lstStyle>
          <a:p>
            <a:pPr defTabSz="685800" fontAlgn="auto">
              <a:spcBef>
                <a:spcPts val="0"/>
              </a:spcBef>
              <a:spcAft>
                <a:spcPts val="0"/>
              </a:spcAft>
            </a:pPr>
            <a:fld id="{18D65601-5AE2-46FC-B138-694DDD2B510D}" type="slidenum">
              <a:rPr kumimoji="0" lang="en-US" altLang="ja-JP">
                <a:solidFill>
                  <a:prstClr val="black"/>
                </a:solidFill>
              </a:rPr>
              <a:pPr defTabSz="685800" fontAlgn="auto">
                <a:spcBef>
                  <a:spcPts val="0"/>
                </a:spcBef>
                <a:spcAft>
                  <a:spcPts val="0"/>
                </a:spcAft>
              </a:pPr>
              <a:t>22</a:t>
            </a:fld>
            <a:endParaRPr kumimoji="0" lang="ja-JP" altLang="en-US" dirty="0">
              <a:solidFill>
                <a:prstClr val="black"/>
              </a:solidFill>
            </a:endParaRPr>
          </a:p>
        </p:txBody>
      </p:sp>
      <p:pic>
        <p:nvPicPr>
          <p:cNvPr id="15" name="図 14" descr="テキスト&#10;&#10;AI 生成コンテンツは誤りを含む可能性があります。">
            <a:extLst>
              <a:ext uri="{FF2B5EF4-FFF2-40B4-BE49-F238E27FC236}">
                <a16:creationId xmlns:a16="http://schemas.microsoft.com/office/drawing/2014/main" id="{2920988A-F502-35D3-58A7-52099C9B46CB}"/>
              </a:ext>
            </a:extLst>
          </p:cNvPr>
          <p:cNvPicPr>
            <a:picLocks noChangeAspect="1"/>
          </p:cNvPicPr>
          <p:nvPr/>
        </p:nvPicPr>
        <p:blipFill>
          <a:blip r:embed="rId3"/>
          <a:stretch>
            <a:fillRect/>
          </a:stretch>
        </p:blipFill>
        <p:spPr>
          <a:xfrm>
            <a:off x="2123728" y="1124744"/>
            <a:ext cx="4606385" cy="2591092"/>
          </a:xfrm>
          <a:prstGeom prst="rect">
            <a:avLst/>
          </a:prstGeom>
        </p:spPr>
      </p:pic>
      <p:pic>
        <p:nvPicPr>
          <p:cNvPr id="17" name="図 16" descr="スーツを着た男性のコラージュ写真&#10;&#10;AI 生成コンテンツは誤りを含む可能性があります。">
            <a:extLst>
              <a:ext uri="{FF2B5EF4-FFF2-40B4-BE49-F238E27FC236}">
                <a16:creationId xmlns:a16="http://schemas.microsoft.com/office/drawing/2014/main" id="{C2CA97C0-0807-4C07-7F0F-283BD490BC91}"/>
              </a:ext>
            </a:extLst>
          </p:cNvPr>
          <p:cNvPicPr>
            <a:picLocks noChangeAspect="1"/>
          </p:cNvPicPr>
          <p:nvPr/>
        </p:nvPicPr>
        <p:blipFill>
          <a:blip r:embed="rId4"/>
          <a:stretch>
            <a:fillRect/>
          </a:stretch>
        </p:blipFill>
        <p:spPr>
          <a:xfrm>
            <a:off x="2119464" y="3844528"/>
            <a:ext cx="4606385" cy="2591092"/>
          </a:xfrm>
          <a:prstGeom prst="rect">
            <a:avLst/>
          </a:prstGeom>
        </p:spPr>
      </p:pic>
      <p:pic>
        <p:nvPicPr>
          <p:cNvPr id="19" name="図 18" descr="QR コード&#10;&#10;AI 生成コンテンツは誤りを含む可能性があります。">
            <a:extLst>
              <a:ext uri="{FF2B5EF4-FFF2-40B4-BE49-F238E27FC236}">
                <a16:creationId xmlns:a16="http://schemas.microsoft.com/office/drawing/2014/main" id="{076E9859-D1C4-74DD-965D-4FB696156C47}"/>
              </a:ext>
            </a:extLst>
          </p:cNvPr>
          <p:cNvPicPr>
            <a:picLocks noChangeAspect="1"/>
          </p:cNvPicPr>
          <p:nvPr/>
        </p:nvPicPr>
        <p:blipFill>
          <a:blip r:embed="rId5"/>
          <a:stretch>
            <a:fillRect/>
          </a:stretch>
        </p:blipFill>
        <p:spPr>
          <a:xfrm>
            <a:off x="7046590" y="5728477"/>
            <a:ext cx="707143" cy="707143"/>
          </a:xfrm>
          <a:prstGeom prst="rect">
            <a:avLst/>
          </a:prstGeom>
        </p:spPr>
      </p:pic>
      <p:pic>
        <p:nvPicPr>
          <p:cNvPr id="21" name="図 20" descr="QR コード&#10;&#10;AI 生成コンテンツは誤りを含む可能性があります。">
            <a:extLst>
              <a:ext uri="{FF2B5EF4-FFF2-40B4-BE49-F238E27FC236}">
                <a16:creationId xmlns:a16="http://schemas.microsoft.com/office/drawing/2014/main" id="{2AC615E7-1E82-D2B7-C3A2-358E6D298B9C}"/>
              </a:ext>
            </a:extLst>
          </p:cNvPr>
          <p:cNvPicPr>
            <a:picLocks noChangeAspect="1"/>
          </p:cNvPicPr>
          <p:nvPr/>
        </p:nvPicPr>
        <p:blipFill>
          <a:blip r:embed="rId6"/>
          <a:stretch>
            <a:fillRect/>
          </a:stretch>
        </p:blipFill>
        <p:spPr>
          <a:xfrm>
            <a:off x="7046590" y="3008693"/>
            <a:ext cx="707143" cy="707143"/>
          </a:xfrm>
          <a:prstGeom prst="rect">
            <a:avLst/>
          </a:prstGeom>
        </p:spPr>
      </p:pic>
    </p:spTree>
    <p:extLst>
      <p:ext uri="{BB962C8B-B14F-4D97-AF65-F5344CB8AC3E}">
        <p14:creationId xmlns:p14="http://schemas.microsoft.com/office/powerpoint/2010/main" val="8225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10;&#10;AI 生成コンテンツは誤りを含む可能性があります。">
            <a:extLst>
              <a:ext uri="{FF2B5EF4-FFF2-40B4-BE49-F238E27FC236}">
                <a16:creationId xmlns:a16="http://schemas.microsoft.com/office/drawing/2014/main" id="{D6378E40-3955-71E0-CADB-69350C4FE226}"/>
              </a:ext>
            </a:extLst>
          </p:cNvPr>
          <p:cNvPicPr>
            <a:picLocks noChangeAspect="1"/>
          </p:cNvPicPr>
          <p:nvPr/>
        </p:nvPicPr>
        <p:blipFill>
          <a:blip r:embed="rId2"/>
          <a:srcRect b="45163"/>
          <a:stretch>
            <a:fillRect/>
          </a:stretch>
        </p:blipFill>
        <p:spPr>
          <a:xfrm>
            <a:off x="0" y="0"/>
            <a:ext cx="9144000" cy="5768341"/>
          </a:xfrm>
          <a:prstGeom prst="rect">
            <a:avLst/>
          </a:prstGeom>
        </p:spPr>
      </p:pic>
      <p:pic>
        <p:nvPicPr>
          <p:cNvPr id="2" name="図 1">
            <a:extLst>
              <a:ext uri="{FF2B5EF4-FFF2-40B4-BE49-F238E27FC236}">
                <a16:creationId xmlns:a16="http://schemas.microsoft.com/office/drawing/2014/main" id="{60CD292D-4979-BA25-D915-43A8EB7DD81E}"/>
              </a:ext>
            </a:extLst>
          </p:cNvPr>
          <p:cNvPicPr>
            <a:picLocks noChangeAspect="1"/>
          </p:cNvPicPr>
          <p:nvPr/>
        </p:nvPicPr>
        <p:blipFill>
          <a:blip r:embed="rId3"/>
          <a:stretch>
            <a:fillRect/>
          </a:stretch>
        </p:blipFill>
        <p:spPr>
          <a:xfrm>
            <a:off x="7113204" y="4869159"/>
            <a:ext cx="1897227" cy="1897227"/>
          </a:xfrm>
          <a:prstGeom prst="rect">
            <a:avLst/>
          </a:prstGeom>
        </p:spPr>
      </p:pic>
    </p:spTree>
    <p:extLst>
      <p:ext uri="{BB962C8B-B14F-4D97-AF65-F5344CB8AC3E}">
        <p14:creationId xmlns:p14="http://schemas.microsoft.com/office/powerpoint/2010/main" val="165018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2969341" y="2256736"/>
            <a:ext cx="5674471" cy="3133969"/>
          </a:xfrm>
        </p:spPr>
        <p:txBody>
          <a:bodyPr anchor="ctr" anchorCtr="0"/>
          <a:lstStyle/>
          <a:p>
            <a:pPr marL="0" lvl="1" indent="0">
              <a:buNone/>
            </a:pPr>
            <a:r>
              <a:rPr lang="en-US" sz="4400" dirty="0">
                <a:effectLst/>
              </a:rPr>
              <a:t>Boys be ambitious!</a:t>
            </a:r>
          </a:p>
          <a:p>
            <a:pPr marL="0" lvl="1" indent="0">
              <a:buNone/>
            </a:pPr>
            <a:r>
              <a:rPr lang="en-US" sz="4400" dirty="0">
                <a:effectLst/>
              </a:rPr>
              <a:t>(BBA)</a:t>
            </a:r>
          </a:p>
        </p:txBody>
      </p:sp>
      <p:pic>
        <p:nvPicPr>
          <p:cNvPr id="1026" name="Picture 2" descr="C:\Users\Bunsho OHTANI\Documents\Downloads\William_S._Cl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227384" cy="318038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idx="4294967295"/>
          </p:nvPr>
        </p:nvSpPr>
        <p:spPr>
          <a:xfrm>
            <a:off x="-1" y="3180387"/>
            <a:ext cx="2227385" cy="3677614"/>
          </a:xfrm>
          <a:solidFill>
            <a:schemeClr val="tx1">
              <a:lumMod val="75000"/>
              <a:lumOff val="25000"/>
            </a:schemeClr>
          </a:solidFill>
        </p:spPr>
        <p:txBody>
          <a:bodyPr lIns="252000" anchor="t" anchorCtr="0">
            <a:noAutofit/>
          </a:bodyPr>
          <a:lstStyle/>
          <a:p>
            <a:pPr algn="r"/>
            <a:br>
              <a:rPr lang="en-US" sz="1600" dirty="0">
                <a:effectLst/>
              </a:rPr>
            </a:br>
            <a:r>
              <a:rPr lang="en-US" sz="2000" dirty="0">
                <a:effectLst/>
              </a:rPr>
              <a:t>William S. Clerk</a:t>
            </a:r>
            <a:br>
              <a:rPr lang="en-US" sz="1600" dirty="0">
                <a:effectLst/>
              </a:rPr>
            </a:br>
            <a:br>
              <a:rPr lang="en-US" sz="1600" dirty="0">
                <a:effectLst/>
              </a:rPr>
            </a:br>
            <a:r>
              <a:rPr lang="en-US" sz="1600" dirty="0">
                <a:effectLst/>
              </a:rPr>
              <a:t>The first principal of Sapporo Agricultural College, the former of Hokkaido University</a:t>
            </a:r>
            <a:br>
              <a:rPr lang="en-US" sz="1600" dirty="0">
                <a:effectLst/>
              </a:rPr>
            </a:br>
            <a:br>
              <a:rPr lang="en-US" sz="1600" dirty="0">
                <a:effectLst/>
              </a:rPr>
            </a:br>
            <a:br>
              <a:rPr lang="en-US" sz="1600" dirty="0">
                <a:effectLst/>
              </a:rPr>
            </a:br>
            <a:endParaRPr lang="en-US" sz="2400" dirty="0">
              <a:effectLst/>
            </a:endParaRPr>
          </a:p>
        </p:txBody>
      </p:sp>
      <p:sp>
        <p:nvSpPr>
          <p:cNvPr id="4" name="テキスト ボックス 3"/>
          <p:cNvSpPr txBox="1"/>
          <p:nvPr/>
        </p:nvSpPr>
        <p:spPr>
          <a:xfrm>
            <a:off x="0" y="5251310"/>
            <a:ext cx="222738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clerk@sapporo-agri.ac.jp</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12963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2969341" y="2256736"/>
            <a:ext cx="5674471" cy="3133969"/>
          </a:xfrm>
        </p:spPr>
        <p:txBody>
          <a:bodyPr anchor="ctr" anchorCtr="0"/>
          <a:lstStyle/>
          <a:p>
            <a:pPr marL="0" lvl="1" indent="0">
              <a:buNone/>
            </a:pPr>
            <a:r>
              <a:rPr lang="en-US" sz="4400" dirty="0">
                <a:effectLst/>
              </a:rPr>
              <a:t>Boys be amb</a:t>
            </a:r>
            <a:r>
              <a:rPr lang="en-US" sz="4400" b="1" dirty="0">
                <a:solidFill>
                  <a:srgbClr val="FFFF00"/>
                </a:solidFill>
                <a:effectLst/>
              </a:rPr>
              <a:t>i</a:t>
            </a:r>
            <a:r>
              <a:rPr lang="en-US" sz="4400" dirty="0">
                <a:effectLst/>
              </a:rPr>
              <a:t>tious!</a:t>
            </a:r>
          </a:p>
          <a:p>
            <a:pPr marL="0" lvl="1" indent="0">
              <a:buNone/>
            </a:pPr>
            <a:r>
              <a:rPr lang="en-US" sz="4400" dirty="0">
                <a:effectLst/>
              </a:rPr>
              <a:t>(BBA)</a:t>
            </a:r>
          </a:p>
        </p:txBody>
      </p:sp>
      <p:pic>
        <p:nvPicPr>
          <p:cNvPr id="1026" name="Picture 2" descr="C:\Users\Bunsho OHTANI\Documents\Downloads\William_S._Cla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227384" cy="318038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idx="4294967295"/>
          </p:nvPr>
        </p:nvSpPr>
        <p:spPr>
          <a:xfrm>
            <a:off x="-1" y="3180387"/>
            <a:ext cx="2227385" cy="3677614"/>
          </a:xfrm>
          <a:solidFill>
            <a:schemeClr val="tx1">
              <a:lumMod val="75000"/>
              <a:lumOff val="25000"/>
            </a:schemeClr>
          </a:solidFill>
        </p:spPr>
        <p:txBody>
          <a:bodyPr lIns="252000" anchor="t" anchorCtr="0">
            <a:noAutofit/>
          </a:bodyPr>
          <a:lstStyle/>
          <a:p>
            <a:pPr algn="r"/>
            <a:br>
              <a:rPr lang="en-US" sz="1600" dirty="0">
                <a:effectLst/>
              </a:rPr>
            </a:br>
            <a:r>
              <a:rPr lang="en-US" sz="2000" dirty="0">
                <a:effectLst/>
              </a:rPr>
              <a:t>William S. Clerk</a:t>
            </a:r>
            <a:br>
              <a:rPr lang="en-US" sz="1600" dirty="0">
                <a:effectLst/>
              </a:rPr>
            </a:br>
            <a:br>
              <a:rPr lang="en-US" sz="1600" dirty="0">
                <a:effectLst/>
              </a:rPr>
            </a:br>
            <a:r>
              <a:rPr lang="en-US" sz="1600" dirty="0">
                <a:effectLst/>
              </a:rPr>
              <a:t>The first principal of Sapporo Agricultural College, the former of Hokkaido University</a:t>
            </a:r>
            <a:br>
              <a:rPr lang="en-US" sz="1600" dirty="0">
                <a:effectLst/>
              </a:rPr>
            </a:br>
            <a:br>
              <a:rPr lang="en-US" sz="1600" dirty="0">
                <a:effectLst/>
              </a:rPr>
            </a:br>
            <a:br>
              <a:rPr lang="en-US" sz="1600" dirty="0">
                <a:effectLst/>
              </a:rPr>
            </a:br>
            <a:endParaRPr lang="en-US" sz="2400" dirty="0">
              <a:effectLst/>
            </a:endParaRPr>
          </a:p>
        </p:txBody>
      </p:sp>
      <p:sp>
        <p:nvSpPr>
          <p:cNvPr id="4" name="テキスト ボックス 3"/>
          <p:cNvSpPr txBox="1"/>
          <p:nvPr/>
        </p:nvSpPr>
        <p:spPr>
          <a:xfrm>
            <a:off x="0" y="5251310"/>
            <a:ext cx="2227385"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clerk@sapporo-agri.ac.jp</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08244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4907284"/>
            <a:ext cx="8229600" cy="1272304"/>
          </a:xfrm>
        </p:spPr>
        <p:txBody>
          <a:bodyPr anchor="ctr" anchorCtr="0"/>
          <a:lstStyle/>
          <a:p>
            <a:pPr marL="0" indent="0" algn="ctr">
              <a:buNone/>
            </a:pPr>
            <a:r>
              <a:rPr kumimoji="1" lang="en-US" altLang="ja-JP" sz="6000" dirty="0">
                <a:solidFill>
                  <a:schemeClr val="accent5">
                    <a:lumMod val="40000"/>
                    <a:lumOff val="60000"/>
                  </a:schemeClr>
                </a:solidFill>
                <a:effectLst/>
              </a:rPr>
              <a:t>ambi</a:t>
            </a:r>
            <a:r>
              <a:rPr kumimoji="1" lang="en-US" altLang="ja-JP" sz="6000" dirty="0">
                <a:effectLst/>
              </a:rPr>
              <a:t>tious</a:t>
            </a:r>
            <a:endParaRPr kumimoji="1" lang="ja-JP" altLang="en-US" sz="4000" dirty="0">
              <a:effectLst/>
            </a:endParaRPr>
          </a:p>
        </p:txBody>
      </p:sp>
      <p:sp>
        <p:nvSpPr>
          <p:cNvPr id="4" name="コンテンツ プレースホルダー 2"/>
          <p:cNvSpPr txBox="1">
            <a:spLocks/>
          </p:cNvSpPr>
          <p:nvPr/>
        </p:nvSpPr>
        <p:spPr bwMode="auto">
          <a:xfrm>
            <a:off x="457200" y="581089"/>
            <a:ext cx="8229600" cy="4326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mn-lt"/>
                <a:ea typeface="+mn-ea"/>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5400" b="0" i="0" u="none" strike="noStrike" kern="0" cap="none" spc="0" normalizeH="0" baseline="0" noProof="0" dirty="0" err="1">
                <a:ln>
                  <a:noFill/>
                </a:ln>
                <a:solidFill>
                  <a:srgbClr val="4BACC6">
                    <a:lumMod val="40000"/>
                    <a:lumOff val="60000"/>
                  </a:srgbClr>
                </a:solidFill>
                <a:effectLst/>
                <a:uLnTx/>
                <a:uFillTx/>
                <a:latin typeface="Arial" panose="020B0604020202020204" pitchFamily="34" charset="0"/>
                <a:ea typeface="メイリオ" panose="020B0604030504040204" pitchFamily="50" charset="-128"/>
                <a:cs typeface="Arial" panose="020B0604020202020204" pitchFamily="34" charset="0"/>
              </a:rPr>
              <a:t>ambi</a:t>
            </a:r>
            <a:r>
              <a:rPr kumimoji="1" lang="en-US" altLang="ja-JP" sz="5400" b="0" i="0" u="none" strike="noStrike" kern="0" cap="none" spc="0" normalizeH="0" baseline="0" noProof="0" dirty="0">
                <a:ln>
                  <a:noFill/>
                </a:ln>
                <a:solidFill>
                  <a:srgbClr val="4BACC6">
                    <a:lumMod val="20000"/>
                    <a:lumOff val="80000"/>
                  </a:srgbClr>
                </a:solidFill>
                <a:effectLst/>
                <a:uLnTx/>
                <a:uFillTx/>
                <a:latin typeface="Arial" panose="020B0604020202020204" pitchFamily="34" charset="0"/>
                <a:ea typeface="メイリオ" panose="020B0604030504040204" pitchFamily="50" charset="-128"/>
                <a:cs typeface="Arial" panose="020B0604020202020204" pitchFamily="34" charset="0"/>
              </a:rPr>
              <a:t>-</a:t>
            </a:r>
            <a:r>
              <a:rPr kumimoji="1" lang="en-US" altLang="ja-JP" sz="54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 = </a:t>
            </a:r>
            <a:r>
              <a:rPr kumimoji="1" lang="ja-JP" altLang="en-US" sz="54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周囲・両側</a:t>
            </a:r>
            <a:endParaRPr kumimoji="1" lang="en-US" altLang="ja-JP" sz="54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a:ln>
                  <a:noFill/>
                </a:ln>
                <a:solidFill>
                  <a:srgbClr val="4BACC6">
                    <a:lumMod val="40000"/>
                    <a:lumOff val="60000"/>
                  </a:srgbClr>
                </a:solidFill>
                <a:effectLst/>
                <a:uLnTx/>
                <a:uFillTx/>
                <a:latin typeface="Arial" panose="020B0604020202020204" pitchFamily="34" charset="0"/>
                <a:ea typeface="メイリオ" panose="020B0604030504040204" pitchFamily="50" charset="-128"/>
                <a:cs typeface="Arial" panose="020B0604020202020204" pitchFamily="34" charset="0"/>
              </a:rPr>
              <a:t>ambi</a:t>
            </a:r>
            <a:r>
              <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ent </a:t>
            </a:r>
            <a:r>
              <a:rPr kumimoji="1" lang="ja-JP" altLang="en-US"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 周囲の</a:t>
            </a:r>
            <a:endPar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a:ln>
                  <a:noFill/>
                </a:ln>
                <a:solidFill>
                  <a:srgbClr val="4BACC6">
                    <a:lumMod val="40000"/>
                    <a:lumOff val="60000"/>
                  </a:srgbClr>
                </a:solidFill>
                <a:effectLst/>
                <a:uLnTx/>
                <a:uFillTx/>
                <a:latin typeface="Arial" panose="020B0604020202020204" pitchFamily="34" charset="0"/>
                <a:ea typeface="メイリオ" panose="020B0604030504040204" pitchFamily="50" charset="-128"/>
                <a:cs typeface="Arial" panose="020B0604020202020204" pitchFamily="34" charset="0"/>
              </a:rPr>
              <a:t>ambi</a:t>
            </a:r>
            <a:r>
              <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valent </a:t>
            </a:r>
            <a:r>
              <a:rPr kumimoji="1" lang="ja-JP" altLang="en-US"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a:t>
            </a:r>
            <a:r>
              <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 </a:t>
            </a:r>
            <a:r>
              <a:rPr kumimoji="1" lang="ja-JP" altLang="en-US"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両価的・意見が相反する</a:t>
            </a:r>
            <a:endPar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a:ln>
                  <a:noFill/>
                </a:ln>
                <a:solidFill>
                  <a:srgbClr val="4BACC6">
                    <a:lumMod val="40000"/>
                    <a:lumOff val="60000"/>
                  </a:srgbClr>
                </a:solidFill>
                <a:effectLst/>
                <a:uLnTx/>
                <a:uFillTx/>
                <a:latin typeface="Arial" panose="020B0604020202020204" pitchFamily="34" charset="0"/>
                <a:ea typeface="メイリオ" panose="020B0604030504040204" pitchFamily="50" charset="-128"/>
                <a:cs typeface="Arial" panose="020B0604020202020204" pitchFamily="34" charset="0"/>
              </a:rPr>
              <a:t>ambi</a:t>
            </a:r>
            <a:r>
              <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dextrous </a:t>
            </a:r>
            <a:r>
              <a:rPr kumimoji="1" lang="ja-JP" altLang="en-US"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 両利き</a:t>
            </a:r>
            <a:endPar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en-US" altLang="ja-JP" sz="2800" b="0" i="0" u="none" strike="noStrike" kern="0" cap="none" spc="0" normalizeH="0" baseline="0" noProof="0" dirty="0">
                <a:ln>
                  <a:noFill/>
                </a:ln>
                <a:solidFill>
                  <a:srgbClr val="4BACC6">
                    <a:lumMod val="40000"/>
                    <a:lumOff val="60000"/>
                  </a:srgbClr>
                </a:solidFill>
                <a:effectLst/>
                <a:uLnTx/>
                <a:uFillTx/>
                <a:latin typeface="Arial" panose="020B0604020202020204" pitchFamily="34" charset="0"/>
                <a:ea typeface="メイリオ" panose="020B0604030504040204" pitchFamily="50" charset="-128"/>
                <a:cs typeface="Arial" panose="020B0604020202020204" pitchFamily="34" charset="0"/>
              </a:rPr>
              <a:t>ambi</a:t>
            </a:r>
            <a:r>
              <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tious </a:t>
            </a:r>
            <a:r>
              <a:rPr kumimoji="1" lang="ja-JP" altLang="en-US"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t>＝ 野心的な（世俗的な成功）</a:t>
            </a:r>
            <a:endParaRPr kumimoji="1" lang="en-US" altLang="ja-JP" sz="2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407265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63D25F-BAFC-B7A3-1271-50640E14109A}"/>
              </a:ext>
            </a:extLst>
          </p:cNvPr>
          <p:cNvPicPr>
            <a:picLocks noChangeAspect="1"/>
          </p:cNvPicPr>
          <p:nvPr/>
        </p:nvPicPr>
        <p:blipFill>
          <a:blip r:embed="rId2"/>
          <a:srcRect l="13775" t="12201" r="6688" b="7161"/>
          <a:stretch>
            <a:fillRect/>
          </a:stretch>
        </p:blipFill>
        <p:spPr>
          <a:xfrm>
            <a:off x="935596" y="476672"/>
            <a:ext cx="7272808" cy="4608512"/>
          </a:xfrm>
          <a:prstGeom prst="rect">
            <a:avLst/>
          </a:prstGeom>
        </p:spPr>
      </p:pic>
      <p:sp>
        <p:nvSpPr>
          <p:cNvPr id="6" name="Text Box 4">
            <a:extLst>
              <a:ext uri="{FF2B5EF4-FFF2-40B4-BE49-F238E27FC236}">
                <a16:creationId xmlns:a16="http://schemas.microsoft.com/office/drawing/2014/main" id="{90C6DB06-8513-8455-095F-B2A618A95DB9}"/>
              </a:ext>
            </a:extLst>
          </p:cNvPr>
          <p:cNvSpPr txBox="1">
            <a:spLocks noChangeArrowheads="1"/>
          </p:cNvSpPr>
          <p:nvPr/>
        </p:nvSpPr>
        <p:spPr bwMode="auto">
          <a:xfrm>
            <a:off x="846137" y="5229224"/>
            <a:ext cx="7451725" cy="1152104"/>
          </a:xfrm>
          <a:prstGeom prst="rect">
            <a:avLst/>
          </a:prstGeom>
          <a:solidFill>
            <a:schemeClr val="accent5">
              <a:lumMod val="50000"/>
            </a:schemeClr>
          </a:solidFill>
          <a:ln>
            <a:noFill/>
          </a:ln>
          <a:effectLst>
            <a:outerShdw dist="107763" dir="2700000" algn="ctr" rotWithShape="0">
              <a:schemeClr val="bg2">
                <a:alpha val="50000"/>
              </a:schemeClr>
            </a:outerShdw>
          </a:effectLst>
        </p:spPr>
        <p:txBody>
          <a:bodyPr anchor="ctr"/>
          <a:lstStyle/>
          <a:p>
            <a:pPr algn="ctr">
              <a:spcBef>
                <a:spcPct val="20000"/>
              </a:spcBef>
            </a:pPr>
            <a:r>
              <a:rPr lang="en-US" altLang="ja-JP" sz="40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lofty ambition</a:t>
            </a:r>
          </a:p>
          <a:p>
            <a:pPr algn="ctr">
              <a:spcBef>
                <a:spcPct val="20000"/>
              </a:spcBef>
            </a:pPr>
            <a:r>
              <a:rPr lang="ja-JP" altLang="en-US" sz="1600" dirty="0">
                <a:solidFill>
                  <a:schemeClr val="bg1"/>
                </a:solidFill>
                <a:latin typeface="メイリオ" panose="020B0604030504040204" pitchFamily="50" charset="-128"/>
                <a:ea typeface="メイリオ" panose="020B0604030504040204" pitchFamily="50" charset="-128"/>
              </a:rPr>
              <a:t>高邁なる野心</a:t>
            </a:r>
            <a:endParaRPr lang="en-US" altLang="ja-JP" sz="16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9805342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127000" y="1350487"/>
            <a:ext cx="8890000" cy="3902076"/>
          </a:xfrm>
          <a:prstGeom prst="rect">
            <a:avLst/>
          </a:prstGeom>
        </p:spPr>
        <p:txBody>
          <a:bodyPr anchor="ctr" anchorCtr="0"/>
          <a:lst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小塚ゴシック Pro L" pitchFamily="34" charset="-128"/>
                <a:ea typeface="小塚ゴシック Pro L" pitchFamily="34" charset="-128"/>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216400" algn="r"/>
                <a:tab pos="4660900" algn="ctr"/>
                <a:tab pos="5029200" algn="l"/>
              </a:tabLst>
              <a:defRPr/>
            </a:pPr>
            <a:r>
              <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	</a:t>
            </a:r>
            <a:r>
              <a:rPr kumimoji="1" lang="en-US" altLang="ja-JP" sz="4400" b="0" i="0" u="none" strike="noStrike" kern="0" cap="none" spc="0" normalizeH="0" baseline="0" noProof="0" dirty="0">
                <a:ln>
                  <a:noFill/>
                </a:ln>
                <a:solidFill>
                  <a:srgbClr val="4BACC6">
                    <a:lumMod val="40000"/>
                    <a:lumOff val="60000"/>
                  </a:srgbClr>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ambi</a:t>
            </a:r>
            <a:r>
              <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guous	=	not clear</a:t>
            </a:r>
            <a:endParaRPr kumimoji="1" lang="en-US" altLang="ja-JP" sz="28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4216400" algn="r"/>
                <a:tab pos="4660900" algn="ctr"/>
                <a:tab pos="5029200" algn="l"/>
              </a:tabLst>
              <a:defRPr/>
            </a:pPr>
            <a:r>
              <a:rPr kumimoji="1" lang="ja-JP" altLang="en-US" sz="28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はっきりしない（あいまい）</a:t>
            </a:r>
            <a:endParaRPr kumimoji="1" lang="en-US" altLang="ja-JP" sz="28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4216400" algn="r"/>
                <a:tab pos="4660900" algn="ctr"/>
                <a:tab pos="5029200" algn="l"/>
              </a:tabLst>
              <a:defRPr/>
            </a:pPr>
            <a:endPar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216400" algn="r"/>
                <a:tab pos="4660900" algn="ctr"/>
                <a:tab pos="5029200" algn="l"/>
              </a:tabLst>
              <a:defRPr/>
            </a:pPr>
            <a:r>
              <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	un</a:t>
            </a:r>
            <a:r>
              <a:rPr kumimoji="1" lang="en-US" altLang="ja-JP" sz="4400" b="0" i="0" u="none" strike="noStrike" kern="0" cap="none" spc="0" normalizeH="0" baseline="0" noProof="0" dirty="0">
                <a:ln>
                  <a:noFill/>
                </a:ln>
                <a:solidFill>
                  <a:srgbClr val="4BACC6">
                    <a:lumMod val="40000"/>
                    <a:lumOff val="60000"/>
                  </a:srgbClr>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ambi</a:t>
            </a:r>
            <a:r>
              <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guous	=	not not-clear</a:t>
            </a:r>
          </a:p>
          <a:p>
            <a:pPr marL="0" marR="0" lvl="0" indent="0" algn="ctr" defTabSz="914400" rtl="0" eaLnBrk="1" fontAlgn="base" latinLnBrk="0" hangingPunct="1">
              <a:lnSpc>
                <a:spcPct val="100000"/>
              </a:lnSpc>
              <a:spcBef>
                <a:spcPct val="0"/>
              </a:spcBef>
              <a:spcAft>
                <a:spcPct val="0"/>
              </a:spcAft>
              <a:buClrTx/>
              <a:buSzTx/>
              <a:buFontTx/>
              <a:buNone/>
              <a:tabLst>
                <a:tab pos="4216400" algn="r"/>
                <a:tab pos="4660900" algn="ctr"/>
                <a:tab pos="5029200" algn="l"/>
              </a:tabLst>
              <a:defRPr/>
            </a:pPr>
            <a:r>
              <a:rPr kumimoji="1" lang="ja-JP" altLang="en-US" sz="28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「はっきりしない（あいまい）」じゃない</a:t>
            </a:r>
            <a:endParaRPr kumimoji="1" lang="en-US" altLang="ja-JP" sz="40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216400" algn="r"/>
                <a:tab pos="4660900" algn="ctr"/>
                <a:tab pos="5029200" algn="l"/>
              </a:tabLst>
              <a:defRPr/>
            </a:pPr>
            <a:r>
              <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tab pos="4216400" algn="r"/>
                <a:tab pos="4660900" algn="ctr"/>
                <a:tab pos="5029200" algn="l"/>
              </a:tabLst>
              <a:defRPr/>
            </a:pPr>
            <a:r>
              <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		</a:t>
            </a:r>
            <a:r>
              <a:rPr kumimoji="1" lang="ja-JP" altLang="en-US"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a:t>
            </a:r>
            <a:r>
              <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	clear</a:t>
            </a:r>
            <a:r>
              <a:rPr kumimoji="1" lang="ja-JP" altLang="en-US" sz="32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rPr>
              <a:t>・はっきり</a:t>
            </a:r>
            <a:endParaRPr kumimoji="1" lang="en-US" altLang="ja-JP" sz="4400" b="0" i="0" u="none" strike="noStrike" kern="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76953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476077"/>
            <a:ext cx="8229600" cy="3902076"/>
          </a:xfrm>
          <a:prstGeom prst="rect">
            <a:avLst/>
          </a:prstGeom>
        </p:spPr>
        <p:txBody>
          <a:bodyPr anchor="ctr" anchorCtr="0"/>
          <a:lst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小塚ゴシック Pro L" pitchFamily="34" charset="-128"/>
                <a:ea typeface="小塚ゴシック Pro L" pitchFamily="34" charset="-128"/>
                <a:cs typeface="+mj-cs"/>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Arial"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考える</a:t>
            </a:r>
            <a:r>
              <a:rPr kumimoji="1" lang="en-US" altLang="ja-JP"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72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把握する</a:t>
            </a:r>
            <a:endParaRPr kumimoji="1" lang="en-US" altLang="ja-JP" sz="5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4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unambiguousness + text</a:t>
            </a:r>
            <a:endParaRPr kumimoji="1" lang="en-US" altLang="ja-JP" sz="44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あいまいじゃない</a:t>
            </a:r>
            <a:r>
              <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 + </a:t>
            </a:r>
            <a:r>
              <a:rPr kumimoji="1" lang="ja-JP" altLang="en-US"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ことばであらわす</a:t>
            </a:r>
            <a:endParaRPr kumimoji="1" lang="en-US" altLang="ja-JP" sz="20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9965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pPr eaLnBrk="1" hangingPunct="1">
              <a:defRPr/>
            </a:pPr>
            <a:r>
              <a:rPr lang="ja-JP" altLang="en-US"/>
              <a:t>おぼえておいてほしいこと</a:t>
            </a:r>
          </a:p>
        </p:txBody>
      </p:sp>
      <p:sp>
        <p:nvSpPr>
          <p:cNvPr id="623619" name="Rectangle 3"/>
          <p:cNvSpPr>
            <a:spLocks noGrp="1" noChangeArrowheads="1"/>
          </p:cNvSpPr>
          <p:nvPr>
            <p:ph type="body" idx="1"/>
          </p:nvPr>
        </p:nvSpPr>
        <p:spPr>
          <a:xfrm>
            <a:off x="269143" y="908720"/>
            <a:ext cx="8605713" cy="5399088"/>
          </a:xfrm>
        </p:spPr>
        <p:txBody>
          <a:bodyPr/>
          <a:lstStyle/>
          <a:p>
            <a:pPr marL="450850" indent="-450850" algn="just">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知識はえられません： 科学そのものは教えませんので，知識をえることを期待しないでください．</a:t>
            </a:r>
          </a:p>
          <a:p>
            <a:pPr marL="450850" indent="-450850" algn="just" eaLnBrk="1" hangingPunct="1">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じぶんで考える</a:t>
            </a:r>
            <a:r>
              <a:rPr lang="ja-JP" altLang="en-US" dirty="0">
                <a:effectLst/>
              </a:rPr>
              <a:t>：　じぶんで考えるためのヒントをしめします</a:t>
            </a:r>
          </a:p>
          <a:p>
            <a:pPr marL="450850" indent="-450850" algn="just" eaLnBrk="1" hangingPunct="1">
              <a:lnSpc>
                <a:spcPct val="120000"/>
              </a:lnSpc>
              <a:spcBef>
                <a:spcPct val="0"/>
              </a:spcBef>
              <a:spcAft>
                <a:spcPct val="60000"/>
              </a:spcAft>
              <a:defRPr/>
            </a:pPr>
            <a:r>
              <a:rPr lang="ja-JP" altLang="en-US" dirty="0">
                <a:solidFill>
                  <a:srgbClr val="C00000"/>
                </a:solidFill>
                <a:effectLst/>
              </a:rPr>
              <a:t>■	柔軟な考えを</a:t>
            </a:r>
            <a:r>
              <a:rPr lang="ja-JP" altLang="en-US" dirty="0">
                <a:effectLst/>
              </a:rPr>
              <a:t>：　これまで同様の集中講義の感想を見ると「考え方，ものの見方が変わった」というものがほとんどです．変わる（変える）ことに対しての柔軟性が必要です．</a:t>
            </a:r>
          </a:p>
        </p:txBody>
      </p:sp>
    </p:spTree>
  </p:cSld>
  <p:clrMapOvr>
    <a:masterClrMapping/>
  </p:clrMapOvr>
  <p:transition>
    <p:spli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pPr eaLnBrk="1" hangingPunct="1">
              <a:defRPr/>
            </a:pPr>
            <a:r>
              <a:rPr lang="ja-JP" altLang="en-US"/>
              <a:t>予定</a:t>
            </a:r>
          </a:p>
        </p:txBody>
      </p:sp>
      <p:sp>
        <p:nvSpPr>
          <p:cNvPr id="648195" name="Rectangle 3"/>
          <p:cNvSpPr>
            <a:spLocks noGrp="1" noChangeArrowheads="1"/>
          </p:cNvSpPr>
          <p:nvPr>
            <p:ph type="body" idx="1"/>
          </p:nvPr>
        </p:nvSpPr>
        <p:spPr>
          <a:xfrm>
            <a:off x="43517" y="908720"/>
            <a:ext cx="9075092" cy="5617170"/>
          </a:xfrm>
        </p:spPr>
        <p:txBody>
          <a:bodyPr/>
          <a:lstStyle/>
          <a:p>
            <a:pPr marL="534988" indent="-534988" eaLnBrk="1" hangingPunct="1">
              <a:spcBef>
                <a:spcPts val="300"/>
              </a:spcBef>
              <a:tabLst>
                <a:tab pos="2062163" algn="l"/>
              </a:tabLst>
              <a:defRPr/>
            </a:pPr>
            <a:r>
              <a:rPr lang="ja-JP" altLang="en-US" sz="1800" dirty="0">
                <a:effectLst/>
              </a:rPr>
              <a:t>（</a:t>
            </a:r>
            <a:r>
              <a:rPr lang="en-US" altLang="ja-JP" sz="1800" dirty="0">
                <a:effectLst/>
              </a:rPr>
              <a:t>1</a:t>
            </a:r>
            <a:r>
              <a:rPr lang="ja-JP" altLang="en-US" sz="1800" dirty="0">
                <a:effectLst/>
              </a:rPr>
              <a:t>）</a:t>
            </a:r>
            <a:r>
              <a:rPr lang="en-US" altLang="ja-JP" sz="1800" dirty="0">
                <a:effectLst/>
              </a:rPr>
              <a:t>9/10《2》	</a:t>
            </a:r>
            <a:r>
              <a:rPr lang="ja-JP" altLang="en-US" sz="1800" dirty="0">
                <a:effectLst/>
              </a:rPr>
              <a:t>科学研究に必要なことー自己紹介からのイントロダクション</a:t>
            </a:r>
          </a:p>
          <a:p>
            <a:pPr marL="534988" indent="-534988" eaLnBrk="1" hangingPunct="1">
              <a:spcBef>
                <a:spcPts val="300"/>
              </a:spcBef>
              <a:tabLst>
                <a:tab pos="2062163" algn="l"/>
              </a:tabLst>
              <a:defRPr/>
            </a:pPr>
            <a:r>
              <a:rPr lang="ja-JP" altLang="en-US" sz="1800" dirty="0">
                <a:effectLst/>
              </a:rPr>
              <a:t>（</a:t>
            </a:r>
            <a:r>
              <a:rPr lang="en-US" altLang="ja-JP" sz="1800" dirty="0">
                <a:effectLst/>
              </a:rPr>
              <a:t>2</a:t>
            </a:r>
            <a:r>
              <a:rPr lang="ja-JP" altLang="en-US" sz="1800" dirty="0">
                <a:effectLst/>
              </a:rPr>
              <a:t>）</a:t>
            </a:r>
            <a:r>
              <a:rPr lang="en-US" altLang="ja-JP" sz="1800" dirty="0">
                <a:effectLst/>
              </a:rPr>
              <a:t>9/10《3》	</a:t>
            </a:r>
            <a:r>
              <a:rPr lang="ja-JP" altLang="en-US" sz="1800" dirty="0">
                <a:effectLst/>
              </a:rPr>
              <a:t>化学の基本「モルとアボガドロ定数」からまなぶ科学の方法論</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3</a:t>
            </a:r>
            <a:r>
              <a:rPr lang="ja-JP" altLang="en-US" sz="1800" dirty="0">
                <a:effectLst/>
              </a:rPr>
              <a:t>）</a:t>
            </a:r>
            <a:r>
              <a:rPr lang="en-US" altLang="ja-JP" sz="1800" dirty="0">
                <a:effectLst/>
              </a:rPr>
              <a:t>9/10《4》</a:t>
            </a:r>
            <a:r>
              <a:rPr lang="ja-JP" altLang="en-US" sz="1800" dirty="0">
                <a:effectLst/>
              </a:rPr>
              <a:t>	科学研究の方法論ー必要条件</a:t>
            </a:r>
            <a:r>
              <a:rPr lang="en-US" altLang="ja-JP" sz="1800" dirty="0">
                <a:effectLst/>
              </a:rPr>
              <a:t>/</a:t>
            </a:r>
            <a:r>
              <a:rPr lang="ja-JP" altLang="en-US" sz="1800" dirty="0">
                <a:effectLst/>
              </a:rPr>
              <a:t>十分条件と相関関係</a:t>
            </a:r>
            <a:r>
              <a:rPr lang="en-US" altLang="ja-JP" sz="1800" dirty="0">
                <a:effectLst/>
              </a:rPr>
              <a:t>/</a:t>
            </a:r>
            <a:r>
              <a:rPr lang="ja-JP" altLang="en-US" sz="1800" dirty="0">
                <a:effectLst/>
              </a:rPr>
              <a:t>因果関係</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4</a:t>
            </a:r>
            <a:r>
              <a:rPr lang="ja-JP" altLang="en-US" sz="1800" dirty="0">
                <a:effectLst/>
              </a:rPr>
              <a:t>）</a:t>
            </a:r>
            <a:r>
              <a:rPr lang="en-US" altLang="ja-JP" sz="1800" dirty="0">
                <a:effectLst/>
              </a:rPr>
              <a:t>9/10《5》</a:t>
            </a:r>
            <a:r>
              <a:rPr lang="ja-JP" altLang="en-US" sz="1800" dirty="0">
                <a:effectLst/>
              </a:rPr>
              <a:t>	科学研究の基本としての実験（観察）ノート</a:t>
            </a:r>
            <a:endParaRPr lang="en-US" altLang="ja-JP" sz="1800" dirty="0">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（感想と意見＋質問提出）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5</a:t>
            </a:r>
            <a:r>
              <a:rPr lang="ja-JP" altLang="en-US" sz="1800" dirty="0">
                <a:effectLst/>
              </a:rPr>
              <a:t>）</a:t>
            </a:r>
            <a:r>
              <a:rPr lang="en-US" altLang="ja-JP" sz="1800" dirty="0">
                <a:effectLst/>
              </a:rPr>
              <a:t>9/11《2》</a:t>
            </a:r>
            <a:r>
              <a:rPr lang="ja-JP" altLang="en-US" sz="1800" dirty="0">
                <a:effectLst/>
              </a:rPr>
              <a:t>	インターネットと血液型性格判断からまなぶ科学</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6</a:t>
            </a:r>
            <a:r>
              <a:rPr lang="ja-JP" altLang="en-US" sz="1800" dirty="0">
                <a:effectLst/>
              </a:rPr>
              <a:t>）</a:t>
            </a:r>
            <a:r>
              <a:rPr lang="en-US" altLang="ja-JP" sz="1800" dirty="0">
                <a:effectLst/>
              </a:rPr>
              <a:t>9/11《3》</a:t>
            </a:r>
            <a:r>
              <a:rPr lang="ja-JP" altLang="en-US" sz="1800" dirty="0">
                <a:effectLst/>
              </a:rPr>
              <a:t>	科学の三冠王ー科学研究でなにをめざすのか</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7</a:t>
            </a:r>
            <a:r>
              <a:rPr lang="ja-JP" altLang="en-US" sz="1800" dirty="0">
                <a:effectLst/>
              </a:rPr>
              <a:t>）</a:t>
            </a:r>
            <a:r>
              <a:rPr lang="en-US" altLang="ja-JP" sz="1800" dirty="0">
                <a:effectLst/>
              </a:rPr>
              <a:t>9/11《4》</a:t>
            </a:r>
            <a:r>
              <a:rPr lang="ja-JP" altLang="en-US" sz="1800" dirty="0">
                <a:effectLst/>
              </a:rPr>
              <a:t>	</a:t>
            </a:r>
            <a:r>
              <a:rPr lang="en-US" altLang="ja-JP" sz="1800" dirty="0">
                <a:effectLst/>
              </a:rPr>
              <a:t>〈</a:t>
            </a:r>
            <a:r>
              <a:rPr lang="ja-JP" altLang="en-US" sz="1800" dirty="0">
                <a:effectLst/>
              </a:rPr>
              <a:t>講演会</a:t>
            </a:r>
            <a:r>
              <a:rPr lang="en-US" altLang="ja-JP" sz="1800" dirty="0">
                <a:effectLst/>
              </a:rPr>
              <a:t>〉</a:t>
            </a:r>
            <a:r>
              <a:rPr lang="ja-JP" altLang="en-US" sz="1800" dirty="0">
                <a:effectLst/>
              </a:rPr>
              <a:t>微粒子材料の構造評価ー電子トラップ測定のこころみ</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8</a:t>
            </a:r>
            <a:r>
              <a:rPr lang="ja-JP" altLang="en-US" sz="1800" dirty="0">
                <a:effectLst/>
              </a:rPr>
              <a:t>）</a:t>
            </a:r>
            <a:r>
              <a:rPr lang="en-US" altLang="ja-JP" sz="1800" dirty="0">
                <a:effectLst/>
              </a:rPr>
              <a:t>9/11《5》	</a:t>
            </a:r>
            <a:r>
              <a:rPr lang="ja-JP" altLang="en-US" sz="1800" dirty="0">
                <a:effectLst/>
              </a:rPr>
              <a:t>科学研究におけるイノベーションーなにがきっかけか</a:t>
            </a:r>
            <a:endParaRPr lang="en-US" altLang="ja-JP" sz="1800" dirty="0">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 （感想と意見提出）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algn="ctr" eaLnBrk="1" hangingPunct="1">
              <a:spcBef>
                <a:spcPts val="300"/>
              </a:spcBef>
              <a:tabLst>
                <a:tab pos="2062163" algn="l"/>
              </a:tabLst>
              <a:defRPr/>
            </a:pPr>
            <a:r>
              <a:rPr lang="en-US" altLang="ja-JP" sz="2000" dirty="0">
                <a:solidFill>
                  <a:srgbClr val="CC0000"/>
                </a:solidFill>
                <a:effectLst/>
              </a:rPr>
              <a:t>9/19</a:t>
            </a:r>
            <a:r>
              <a:rPr lang="ja-JP" altLang="en-US" sz="2000" dirty="0">
                <a:solidFill>
                  <a:srgbClr val="CC0000"/>
                </a:solidFill>
                <a:effectLst/>
              </a:rPr>
              <a:t>（金）までに</a:t>
            </a:r>
            <a:endParaRPr lang="en-US" altLang="ja-JP" sz="2000" dirty="0">
              <a:solidFill>
                <a:srgbClr val="CC0000"/>
              </a:solidFill>
              <a:effectLst/>
            </a:endParaRPr>
          </a:p>
          <a:p>
            <a:pPr marL="534988" indent="-534988" algn="ctr" eaLnBrk="1" hangingPunct="1">
              <a:spcBef>
                <a:spcPts val="300"/>
              </a:spcBef>
              <a:tabLst>
                <a:tab pos="2062163" algn="l"/>
              </a:tabLst>
              <a:defRPr/>
            </a:pPr>
            <a:r>
              <a:rPr lang="ja-JP" altLang="en-US" dirty="0">
                <a:solidFill>
                  <a:srgbClr val="CC0000"/>
                </a:solidFill>
                <a:effectLst/>
              </a:rPr>
              <a:t>「オリジナルな」クイズをつくってレポートとして提出</a:t>
            </a:r>
            <a:endParaRPr lang="en-US" altLang="ja-JP" sz="1800" dirty="0">
              <a:solidFill>
                <a:srgbClr val="CC0000"/>
              </a:solidFill>
              <a:effectLst/>
            </a:endParaRPr>
          </a:p>
          <a:p>
            <a:pPr marL="534988" indent="-534988" eaLnBrk="1" hangingPunct="1">
              <a:spcBef>
                <a:spcPts val="300"/>
              </a:spcBef>
              <a:tabLst>
                <a:tab pos="2062163" algn="l"/>
              </a:tabLst>
              <a:defRPr/>
            </a:pPr>
            <a:endParaRPr lang="en-US" altLang="ja-JP" sz="1800" dirty="0">
              <a:effectLst/>
            </a:endParaRPr>
          </a:p>
        </p:txBody>
      </p:sp>
    </p:spTree>
  </p:cSld>
  <p:clrMapOvr>
    <a:masterClrMapping/>
  </p:clrMapOvr>
  <p:transition>
    <p:spli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8" name="Rectangle 4"/>
          <p:cNvSpPr>
            <a:spLocks noGrp="1" noChangeArrowheads="1"/>
          </p:cNvSpPr>
          <p:nvPr>
            <p:ph type="title"/>
          </p:nvPr>
        </p:nvSpPr>
        <p:spPr/>
        <p:txBody>
          <a:bodyPr tIns="72000"/>
          <a:lstStyle/>
          <a:p>
            <a:r>
              <a:rPr lang="en-US" altLang="ja-JP" dirty="0"/>
              <a:t>2025</a:t>
            </a:r>
            <a:r>
              <a:rPr lang="ja-JP" altLang="en-US" dirty="0"/>
              <a:t>年</a:t>
            </a:r>
            <a:r>
              <a:rPr lang="en-US" altLang="ja-JP" dirty="0"/>
              <a:t>9</a:t>
            </a:r>
            <a:r>
              <a:rPr lang="ja-JP" altLang="en-US" dirty="0"/>
              <a:t>月</a:t>
            </a:r>
            <a:r>
              <a:rPr lang="en-US" altLang="ja-JP" dirty="0"/>
              <a:t>10</a:t>
            </a:r>
            <a:r>
              <a:rPr lang="ja-JP" altLang="en-US" dirty="0"/>
              <a:t>日</a:t>
            </a:r>
          </a:p>
        </p:txBody>
      </p:sp>
      <p:sp>
        <p:nvSpPr>
          <p:cNvPr id="646149" name="Rectangle 5"/>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r>
              <a:rPr lang="en-US" altLang="ja-JP" sz="22900" dirty="0"/>
              <a:t>1</a:t>
            </a:r>
          </a:p>
        </p:txBody>
      </p:sp>
    </p:spTree>
  </p:cSld>
  <p:clrMapOvr>
    <a:masterClrMapping/>
  </p:clrMapOvr>
  <p:transition>
    <p:spli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p:txBody>
          <a:bodyPr tIns="72000"/>
          <a:lstStyle/>
          <a:p>
            <a:r>
              <a:rPr lang="ja-JP" altLang="en-US"/>
              <a:t>研究・研究者・研究者に必要なこと</a:t>
            </a:r>
          </a:p>
        </p:txBody>
      </p:sp>
      <p:sp>
        <p:nvSpPr>
          <p:cNvPr id="627715" name="Rectangle 3"/>
          <p:cNvSpPr>
            <a:spLocks noGrp="1" noChangeArrowheads="1"/>
          </p:cNvSpPr>
          <p:nvPr>
            <p:ph type="body" idx="1"/>
          </p:nvPr>
        </p:nvSpPr>
        <p:spPr>
          <a:xfrm>
            <a:off x="358775" y="898525"/>
            <a:ext cx="8456613" cy="3970635"/>
          </a:xfrm>
        </p:spPr>
        <p:txBody>
          <a:bodyPr/>
          <a:lstStyle/>
          <a:p>
            <a:pPr marL="800100" indent="-800100"/>
            <a:r>
              <a:rPr lang="ja-JP" altLang="en-US" sz="2000" dirty="0">
                <a:effectLst/>
              </a:rPr>
              <a:t>科学を「職業に</a:t>
            </a:r>
            <a:r>
              <a:rPr lang="en-US" altLang="ja-JP" sz="2000" dirty="0">
                <a:effectLst/>
              </a:rPr>
              <a:t>/</a:t>
            </a:r>
            <a:r>
              <a:rPr lang="ja-JP" altLang="en-US" sz="2000" dirty="0">
                <a:effectLst/>
              </a:rPr>
              <a:t>専攻」している人＝科学者～研究者</a:t>
            </a:r>
          </a:p>
          <a:p>
            <a:pPr marL="800100" indent="-800100"/>
            <a:endParaRPr lang="ja-JP" altLang="en-US" dirty="0">
              <a:solidFill>
                <a:schemeClr val="accent2"/>
              </a:solidFill>
              <a:effectLst/>
            </a:endParaRPr>
          </a:p>
          <a:p>
            <a:pPr marL="800100" indent="-800100"/>
            <a:r>
              <a:rPr lang="ja-JP" altLang="en-US" dirty="0">
                <a:solidFill>
                  <a:srgbClr val="C00000"/>
                </a:solidFill>
                <a:effectLst/>
              </a:rPr>
              <a:t>Ｑ</a:t>
            </a:r>
            <a:r>
              <a:rPr lang="ja-JP" altLang="en-US" dirty="0">
                <a:effectLst/>
              </a:rPr>
              <a:t>	研究とは何ですか．研究といえば，「どんなことをしている（行為）イメージ」をもっていますか．</a:t>
            </a:r>
          </a:p>
          <a:p>
            <a:pPr marL="800100" indent="-800100"/>
            <a:r>
              <a:rPr lang="ja-JP" altLang="en-US" dirty="0">
                <a:solidFill>
                  <a:srgbClr val="C00000"/>
                </a:solidFill>
                <a:effectLst/>
              </a:rPr>
              <a:t>Ｑ</a:t>
            </a:r>
            <a:r>
              <a:rPr lang="ja-JP" altLang="en-US" dirty="0">
                <a:effectLst/>
              </a:rPr>
              <a:t>	研究者とは何ですか．どんな風貌のイメージがありますか．</a:t>
            </a:r>
          </a:p>
          <a:p>
            <a:pPr marL="800100" indent="-800100"/>
            <a:r>
              <a:rPr lang="ja-JP" altLang="en-US" dirty="0">
                <a:solidFill>
                  <a:srgbClr val="C00000"/>
                </a:solidFill>
                <a:effectLst/>
              </a:rPr>
              <a:t>Ｑ</a:t>
            </a:r>
            <a:r>
              <a:rPr lang="ja-JP" altLang="en-US" dirty="0">
                <a:effectLst/>
              </a:rPr>
              <a:t>	あなたは研究者ですか．</a:t>
            </a:r>
          </a:p>
          <a:p>
            <a:pPr marL="800100" indent="-800100"/>
            <a:r>
              <a:rPr lang="ja-JP" altLang="en-US" dirty="0">
                <a:solidFill>
                  <a:srgbClr val="C00000"/>
                </a:solidFill>
                <a:effectLst/>
              </a:rPr>
              <a:t>Ｑ</a:t>
            </a:r>
            <a:r>
              <a:rPr lang="ja-JP" altLang="en-US" dirty="0">
                <a:effectLst/>
              </a:rPr>
              <a:t>	研究者として必要なことは何ですか．</a:t>
            </a:r>
          </a:p>
        </p:txBody>
      </p:sp>
      <p:sp>
        <p:nvSpPr>
          <p:cNvPr id="2" name="Text Box 4">
            <a:extLst>
              <a:ext uri="{FF2B5EF4-FFF2-40B4-BE49-F238E27FC236}">
                <a16:creationId xmlns:a16="http://schemas.microsoft.com/office/drawing/2014/main" id="{7B614522-6AB8-0D30-7F97-10F36FD1B8B2}"/>
              </a:ext>
            </a:extLst>
          </p:cNvPr>
          <p:cNvSpPr txBox="1">
            <a:spLocks noChangeArrowheads="1"/>
          </p:cNvSpPr>
          <p:nvPr/>
        </p:nvSpPr>
        <p:spPr bwMode="auto">
          <a:xfrm>
            <a:off x="846137" y="4725145"/>
            <a:ext cx="7451725" cy="1368152"/>
          </a:xfrm>
          <a:prstGeom prst="rect">
            <a:avLst/>
          </a:prstGeom>
          <a:solidFill>
            <a:schemeClr val="bg1">
              <a:lumMod val="95000"/>
            </a:schemeClr>
          </a:solidFill>
          <a:ln>
            <a:noFill/>
          </a:ln>
          <a:effectLst>
            <a:outerShdw dist="107763" dir="2700000" algn="ctr" rotWithShape="0">
              <a:schemeClr val="bg2">
                <a:alpha val="50000"/>
              </a:schemeClr>
            </a:outerShdw>
          </a:effectLst>
        </p:spPr>
        <p:txBody>
          <a:bodyPr anchor="ctr"/>
          <a:lstStyle/>
          <a:p>
            <a:pPr algn="ctr">
              <a:spcBef>
                <a:spcPct val="20000"/>
              </a:spcBef>
            </a:pPr>
            <a:r>
              <a:rPr lang="ja-JP" altLang="en-US" sz="2400" dirty="0">
                <a:latin typeface="メイリオ" panose="020B0604030504040204" pitchFamily="50" charset="-128"/>
                <a:ea typeface="メイリオ" panose="020B0604030504040204" pitchFamily="50" charset="-128"/>
              </a:rPr>
              <a:t>質問は書く必要なし・回答のみ順番に</a:t>
            </a:r>
            <a:endParaRPr lang="en-US" altLang="ja-JP" sz="2400" dirty="0">
              <a:latin typeface="メイリオ" panose="020B0604030504040204" pitchFamily="50" charset="-128"/>
              <a:ea typeface="メイリオ" panose="020B0604030504040204" pitchFamily="50" charset="-128"/>
            </a:endParaRPr>
          </a:p>
          <a:p>
            <a:pPr algn="ctr">
              <a:spcBef>
                <a:spcPct val="20000"/>
              </a:spcBef>
            </a:pPr>
            <a:r>
              <a:rPr lang="ja-JP" altLang="en-US" sz="2400" dirty="0">
                <a:latin typeface="メイリオ" panose="020B0604030504040204" pitchFamily="50" charset="-128"/>
                <a:ea typeface="メイリオ" panose="020B0604030504040204" pitchFamily="50" charset="-128"/>
              </a:rPr>
              <a:t>「わからない」「しらない」は回答なし</a:t>
            </a:r>
            <a:endParaRPr lang="en-US" altLang="ja-JP" sz="1200" dirty="0">
              <a:latin typeface="メイリオ" panose="020B0604030504040204" pitchFamily="50" charset="-128"/>
              <a:ea typeface="メイリオ" panose="020B0604030504040204" pitchFamily="50" charset="-128"/>
            </a:endParaRPr>
          </a:p>
        </p:txBody>
      </p:sp>
    </p:spTree>
  </p:cSld>
  <p:clrMapOvr>
    <a:masterClrMapping/>
  </p:clrMapOvr>
  <p:transition>
    <p:spli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tIns="72000"/>
          <a:lstStyle/>
          <a:p>
            <a:r>
              <a:rPr lang="ja-JP" altLang="en-US"/>
              <a:t>研究</a:t>
            </a:r>
          </a:p>
        </p:txBody>
      </p:sp>
      <p:sp>
        <p:nvSpPr>
          <p:cNvPr id="629763" name="Rectangle 3"/>
          <p:cNvSpPr>
            <a:spLocks noGrp="1" noChangeArrowheads="1"/>
          </p:cNvSpPr>
          <p:nvPr>
            <p:ph type="body" idx="1"/>
          </p:nvPr>
        </p:nvSpPr>
        <p:spPr>
          <a:xfrm>
            <a:off x="358775" y="836613"/>
            <a:ext cx="8456613" cy="5399087"/>
          </a:xfrm>
        </p:spPr>
        <p:txBody>
          <a:bodyPr/>
          <a:lstStyle/>
          <a:p>
            <a:r>
              <a:rPr lang="en-US" altLang="ja-JP" dirty="0"/>
              <a:t>■	</a:t>
            </a:r>
            <a:r>
              <a:rPr lang="ja-JP" altLang="en-US" dirty="0"/>
              <a:t>基礎研究と応用研究</a:t>
            </a:r>
          </a:p>
          <a:p>
            <a:r>
              <a:rPr lang="ja-JP" altLang="en-US" dirty="0"/>
              <a:t>■	大学の研究と企業の研究</a:t>
            </a:r>
          </a:p>
          <a:p>
            <a:r>
              <a:rPr lang="ja-JP" altLang="en-US" dirty="0"/>
              <a:t>■	価値のある研究と価値のない研究</a:t>
            </a:r>
          </a:p>
          <a:p>
            <a:r>
              <a:rPr lang="ja-JP" altLang="en-US" dirty="0"/>
              <a:t>■	役にたつ研究と役にたたない研究</a:t>
            </a:r>
          </a:p>
          <a:p>
            <a:r>
              <a:rPr lang="ja-JP" altLang="en-US" dirty="0"/>
              <a:t>■	目的のある研究と目的のない研究</a:t>
            </a:r>
          </a:p>
          <a:p>
            <a:r>
              <a:rPr lang="ja-JP" altLang="en-US" dirty="0"/>
              <a:t>■	教育（学位：「研究」について授与される）と研究</a:t>
            </a:r>
          </a:p>
          <a:p>
            <a:r>
              <a:rPr lang="ja-JP" altLang="en-US" dirty="0"/>
              <a:t>■	公的研究費をつかう研究とそうでない研究</a:t>
            </a:r>
            <a:endParaRPr lang="ja-JP" altLang="en-US" sz="2800" dirty="0">
              <a:solidFill>
                <a:schemeClr val="accent2"/>
              </a:solidFill>
              <a:effectLst>
                <a:outerShdw blurRad="38100" dist="38100" dir="2700000" algn="tl">
                  <a:srgbClr val="000000"/>
                </a:outerShdw>
              </a:effectLst>
            </a:endParaRPr>
          </a:p>
        </p:txBody>
      </p:sp>
      <p:sp>
        <p:nvSpPr>
          <p:cNvPr id="2" name="テキスト ボックス 1">
            <a:extLst>
              <a:ext uri="{FF2B5EF4-FFF2-40B4-BE49-F238E27FC236}">
                <a16:creationId xmlns:a16="http://schemas.microsoft.com/office/drawing/2014/main" id="{D22CB11E-3F3A-4A74-BB43-ADA884BBA681}"/>
              </a:ext>
            </a:extLst>
          </p:cNvPr>
          <p:cNvSpPr txBox="1"/>
          <p:nvPr/>
        </p:nvSpPr>
        <p:spPr>
          <a:xfrm>
            <a:off x="1229581" y="5175252"/>
            <a:ext cx="6684842" cy="523220"/>
          </a:xfrm>
          <a:prstGeom prst="rect">
            <a:avLst/>
          </a:prstGeom>
          <a:noFill/>
        </p:spPr>
        <p:txBody>
          <a:bodyPr wrap="none" rtlCol="0">
            <a:spAutoFit/>
          </a:bodyPr>
          <a:lstStyle/>
          <a:p>
            <a:pPr algn="ctr"/>
            <a:r>
              <a:rPr kumimoji="1" lang="en-US" altLang="ja-JP" sz="2800" dirty="0">
                <a:solidFill>
                  <a:srgbClr val="C00000"/>
                </a:solidFill>
                <a:latin typeface="メイリオ" panose="020B0604030504040204" pitchFamily="50" charset="-128"/>
                <a:ea typeface="メイリオ" panose="020B0604030504040204" pitchFamily="50" charset="-128"/>
              </a:rPr>
              <a:t>Q</a:t>
            </a:r>
            <a:r>
              <a:rPr kumimoji="1" lang="en-US" altLang="ja-JP"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研究にもとめられるものはなんですか</a:t>
            </a:r>
          </a:p>
        </p:txBody>
      </p:sp>
      <p:grpSp>
        <p:nvGrpSpPr>
          <p:cNvPr id="3" name="Group 11">
            <a:extLst>
              <a:ext uri="{FF2B5EF4-FFF2-40B4-BE49-F238E27FC236}">
                <a16:creationId xmlns:a16="http://schemas.microsoft.com/office/drawing/2014/main" id="{4EE2DCD7-5A4C-ACF3-1C0E-374F250BC0AE}"/>
              </a:ext>
            </a:extLst>
          </p:cNvPr>
          <p:cNvGrpSpPr>
            <a:grpSpLocks/>
          </p:cNvGrpSpPr>
          <p:nvPr/>
        </p:nvGrpSpPr>
        <p:grpSpPr bwMode="auto">
          <a:xfrm>
            <a:off x="6011863" y="728663"/>
            <a:ext cx="2460625" cy="2555875"/>
            <a:chOff x="3787" y="459"/>
            <a:chExt cx="1550" cy="1610"/>
          </a:xfrm>
        </p:grpSpPr>
        <p:sp>
          <p:nvSpPr>
            <p:cNvPr id="4" name="Line 6">
              <a:extLst>
                <a:ext uri="{FF2B5EF4-FFF2-40B4-BE49-F238E27FC236}">
                  <a16:creationId xmlns:a16="http://schemas.microsoft.com/office/drawing/2014/main" id="{29FD7BB6-FE12-F5D4-BFA1-2FEE6199F3B1}"/>
                </a:ext>
              </a:extLst>
            </p:cNvPr>
            <p:cNvSpPr>
              <a:spLocks noChangeShapeType="1"/>
            </p:cNvSpPr>
            <p:nvPr/>
          </p:nvSpPr>
          <p:spPr bwMode="auto">
            <a:xfrm flipV="1">
              <a:off x="4002" y="604"/>
              <a:ext cx="0" cy="120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7">
              <a:extLst>
                <a:ext uri="{FF2B5EF4-FFF2-40B4-BE49-F238E27FC236}">
                  <a16:creationId xmlns:a16="http://schemas.microsoft.com/office/drawing/2014/main" id="{512157D1-3C8C-4EEC-EAFA-7EA3D9A1F811}"/>
                </a:ext>
              </a:extLst>
            </p:cNvPr>
            <p:cNvSpPr>
              <a:spLocks noChangeShapeType="1"/>
            </p:cNvSpPr>
            <p:nvPr/>
          </p:nvSpPr>
          <p:spPr bwMode="auto">
            <a:xfrm flipV="1">
              <a:off x="4002" y="1804"/>
              <a:ext cx="1206"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8">
              <a:extLst>
                <a:ext uri="{FF2B5EF4-FFF2-40B4-BE49-F238E27FC236}">
                  <a16:creationId xmlns:a16="http://schemas.microsoft.com/office/drawing/2014/main" id="{571BBD1E-8C9C-7C17-B6B6-0A6133883EB9}"/>
                </a:ext>
              </a:extLst>
            </p:cNvPr>
            <p:cNvSpPr txBox="1">
              <a:spLocks noChangeArrowheads="1"/>
            </p:cNvSpPr>
            <p:nvPr/>
          </p:nvSpPr>
          <p:spPr bwMode="auto">
            <a:xfrm>
              <a:off x="3834" y="1778"/>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a:effectLst>
                    <a:outerShdw blurRad="38100" dist="38100" dir="2700000" algn="tl">
                      <a:srgbClr val="FFFFFF"/>
                    </a:outerShdw>
                  </a:effectLst>
                  <a:ea typeface="HGP創英角ｺﾞｼｯｸUB" pitchFamily="50" charset="-128"/>
                </a:rPr>
                <a:t>O</a:t>
              </a:r>
            </a:p>
          </p:txBody>
        </p:sp>
        <p:sp>
          <p:nvSpPr>
            <p:cNvPr id="7" name="Text Box 9">
              <a:extLst>
                <a:ext uri="{FF2B5EF4-FFF2-40B4-BE49-F238E27FC236}">
                  <a16:creationId xmlns:a16="http://schemas.microsoft.com/office/drawing/2014/main" id="{3453F05F-B3E0-8E44-C75A-746CB0AC03E6}"/>
                </a:ext>
              </a:extLst>
            </p:cNvPr>
            <p:cNvSpPr txBox="1">
              <a:spLocks noChangeArrowheads="1"/>
            </p:cNvSpPr>
            <p:nvPr/>
          </p:nvSpPr>
          <p:spPr bwMode="auto">
            <a:xfrm>
              <a:off x="3787" y="459"/>
              <a:ext cx="2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effectLst>
                    <a:outerShdw blurRad="38100" dist="38100" dir="2700000" algn="tl">
                      <a:srgbClr val="FFFFFF"/>
                    </a:outerShdw>
                  </a:effectLst>
                  <a:ea typeface="HGP創英角ｺﾞｼｯｸUB" pitchFamily="50" charset="-128"/>
                </a:rPr>
                <a:t>y</a:t>
              </a:r>
            </a:p>
          </p:txBody>
        </p:sp>
        <p:sp>
          <p:nvSpPr>
            <p:cNvPr id="8" name="Text Box 10">
              <a:extLst>
                <a:ext uri="{FF2B5EF4-FFF2-40B4-BE49-F238E27FC236}">
                  <a16:creationId xmlns:a16="http://schemas.microsoft.com/office/drawing/2014/main" id="{B5F6A264-E011-E7BA-752C-94BAC23F6B4A}"/>
                </a:ext>
              </a:extLst>
            </p:cNvPr>
            <p:cNvSpPr txBox="1">
              <a:spLocks noChangeArrowheads="1"/>
            </p:cNvSpPr>
            <p:nvPr/>
          </p:nvSpPr>
          <p:spPr bwMode="auto">
            <a:xfrm>
              <a:off x="5103" y="1781"/>
              <a:ext cx="2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400" b="1">
                  <a:effectLst>
                    <a:outerShdw blurRad="38100" dist="38100" dir="2700000" algn="tl">
                      <a:srgbClr val="FFFFFF"/>
                    </a:outerShdw>
                  </a:effectLst>
                  <a:ea typeface="HGP創英角ｺﾞｼｯｸUB" pitchFamily="50" charset="-128"/>
                </a:rPr>
                <a:t>x</a:t>
              </a:r>
            </a:p>
          </p:txBody>
        </p:sp>
      </p:grpSp>
      <p:sp>
        <p:nvSpPr>
          <p:cNvPr id="9" name="Text Box 4">
            <a:extLst>
              <a:ext uri="{FF2B5EF4-FFF2-40B4-BE49-F238E27FC236}">
                <a16:creationId xmlns:a16="http://schemas.microsoft.com/office/drawing/2014/main" id="{F64B5B9A-EB9A-4917-9A01-AA6994C437EF}"/>
              </a:ext>
            </a:extLst>
          </p:cNvPr>
          <p:cNvSpPr txBox="1">
            <a:spLocks noChangeArrowheads="1"/>
          </p:cNvSpPr>
          <p:nvPr/>
        </p:nvSpPr>
        <p:spPr bwMode="auto">
          <a:xfrm>
            <a:off x="900113" y="4365625"/>
            <a:ext cx="7451725" cy="1871663"/>
          </a:xfrm>
          <a:prstGeom prst="rect">
            <a:avLst/>
          </a:prstGeom>
          <a:solidFill>
            <a:srgbClr val="CC0000"/>
          </a:solidFill>
          <a:ln>
            <a:noFill/>
          </a:ln>
          <a:effectLst>
            <a:outerShdw dist="107763" dir="2700000" algn="ctr" rotWithShape="0">
              <a:schemeClr val="bg2">
                <a:alpha val="50000"/>
              </a:schemeClr>
            </a:outerShdw>
          </a:effectLst>
        </p:spPr>
        <p:txBody>
          <a:bodyPr anchor="ctr"/>
          <a:lstStyle/>
          <a:p>
            <a:pPr algn="ctr">
              <a:spcBef>
                <a:spcPct val="20000"/>
              </a:spcBef>
            </a:pP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オリジナリティ（</a:t>
            </a:r>
            <a:r>
              <a:rPr lang="en-US" altLang="ja-JP"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originality</a:t>
            </a: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p>
          <a:p>
            <a:pPr algn="ctr">
              <a:spcBef>
                <a:spcPct val="20000"/>
              </a:spcBef>
            </a:pP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独創性（「＝奇抜性・新規性」ではない）</a:t>
            </a:r>
          </a:p>
          <a:p>
            <a:pPr algn="ctr">
              <a:spcBef>
                <a:spcPct val="20000"/>
              </a:spcBef>
            </a:pP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t>
            </a: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＝原点</a:t>
            </a: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endParaRPr lang="en-US" altLang="ja-JP" sz="16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19679438"/>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7D8206-C38B-4F0D-C4ED-B0EC82BD3F72}"/>
              </a:ext>
            </a:extLst>
          </p:cNvPr>
          <p:cNvSpPr>
            <a:spLocks noGrp="1"/>
          </p:cNvSpPr>
          <p:nvPr>
            <p:ph type="title"/>
          </p:nvPr>
        </p:nvSpPr>
        <p:spPr/>
        <p:txBody>
          <a:bodyPr/>
          <a:lstStyle/>
          <a:p>
            <a:r>
              <a:rPr kumimoji="1" lang="ja-JP" altLang="en-US" dirty="0"/>
              <a:t>「最先端」研究</a:t>
            </a:r>
            <a:endParaRPr kumimoji="1" lang="en-US" dirty="0"/>
          </a:p>
        </p:txBody>
      </p:sp>
      <p:sp>
        <p:nvSpPr>
          <p:cNvPr id="3" name="コンテンツ プレースホルダー 2">
            <a:extLst>
              <a:ext uri="{FF2B5EF4-FFF2-40B4-BE49-F238E27FC236}">
                <a16:creationId xmlns:a16="http://schemas.microsoft.com/office/drawing/2014/main" id="{BC45B488-7955-402F-69CA-EF7F6A2EE616}"/>
              </a:ext>
            </a:extLst>
          </p:cNvPr>
          <p:cNvSpPr>
            <a:spLocks noGrp="1"/>
          </p:cNvSpPr>
          <p:nvPr>
            <p:ph idx="1"/>
          </p:nvPr>
        </p:nvSpPr>
        <p:spPr/>
        <p:txBody>
          <a:bodyPr/>
          <a:lstStyle/>
          <a:p>
            <a:r>
              <a:rPr kumimoji="1" lang="ja-JP" altLang="en-US" dirty="0"/>
              <a:t>最先端研究：</a:t>
            </a:r>
            <a:endParaRPr kumimoji="1" lang="en-US" altLang="ja-JP" sz="4400" dirty="0"/>
          </a:p>
          <a:p>
            <a:pPr algn="ctr"/>
            <a:r>
              <a:rPr kumimoji="1" lang="ja-JP" altLang="en-US" sz="4400" dirty="0">
                <a:solidFill>
                  <a:srgbClr val="CC0000"/>
                </a:solidFill>
              </a:rPr>
              <a:t>オリジナル</a:t>
            </a:r>
            <a:endParaRPr kumimoji="1" lang="en-US" altLang="ja-JP" sz="4400" dirty="0">
              <a:solidFill>
                <a:srgbClr val="CC0000"/>
              </a:solidFill>
            </a:endParaRPr>
          </a:p>
          <a:p>
            <a:pPr algn="ctr"/>
            <a:r>
              <a:rPr kumimoji="1" lang="ja-JP" altLang="en-US" sz="4400" dirty="0">
                <a:solidFill>
                  <a:srgbClr val="CC0000"/>
                </a:solidFill>
              </a:rPr>
              <a:t>イノベーティブ</a:t>
            </a:r>
            <a:endParaRPr kumimoji="1" lang="en-US" sz="4400" dirty="0">
              <a:solidFill>
                <a:srgbClr val="CC0000"/>
              </a:solidFill>
            </a:endParaRPr>
          </a:p>
        </p:txBody>
      </p:sp>
      <p:grpSp>
        <p:nvGrpSpPr>
          <p:cNvPr id="4" name="Group 11">
            <a:extLst>
              <a:ext uri="{FF2B5EF4-FFF2-40B4-BE49-F238E27FC236}">
                <a16:creationId xmlns:a16="http://schemas.microsoft.com/office/drawing/2014/main" id="{49AFB5C1-8410-232F-4D68-2A96E37B41F6}"/>
              </a:ext>
            </a:extLst>
          </p:cNvPr>
          <p:cNvGrpSpPr>
            <a:grpSpLocks/>
          </p:cNvGrpSpPr>
          <p:nvPr/>
        </p:nvGrpSpPr>
        <p:grpSpPr bwMode="auto">
          <a:xfrm>
            <a:off x="1187624" y="3607430"/>
            <a:ext cx="2460625" cy="2555875"/>
            <a:chOff x="3787" y="459"/>
            <a:chExt cx="1550" cy="1610"/>
          </a:xfrm>
        </p:grpSpPr>
        <p:sp>
          <p:nvSpPr>
            <p:cNvPr id="5" name="Line 6">
              <a:extLst>
                <a:ext uri="{FF2B5EF4-FFF2-40B4-BE49-F238E27FC236}">
                  <a16:creationId xmlns:a16="http://schemas.microsoft.com/office/drawing/2014/main" id="{1173B3B0-830D-F8A2-0841-5469FF46879D}"/>
                </a:ext>
              </a:extLst>
            </p:cNvPr>
            <p:cNvSpPr>
              <a:spLocks noChangeShapeType="1"/>
            </p:cNvSpPr>
            <p:nvPr/>
          </p:nvSpPr>
          <p:spPr bwMode="auto">
            <a:xfrm flipV="1">
              <a:off x="4002" y="604"/>
              <a:ext cx="0" cy="120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a:extLst>
                <a:ext uri="{FF2B5EF4-FFF2-40B4-BE49-F238E27FC236}">
                  <a16:creationId xmlns:a16="http://schemas.microsoft.com/office/drawing/2014/main" id="{30711BD7-1480-FB98-E8CD-DDF66440EB71}"/>
                </a:ext>
              </a:extLst>
            </p:cNvPr>
            <p:cNvSpPr>
              <a:spLocks noChangeShapeType="1"/>
            </p:cNvSpPr>
            <p:nvPr/>
          </p:nvSpPr>
          <p:spPr bwMode="auto">
            <a:xfrm flipV="1">
              <a:off x="4002" y="1804"/>
              <a:ext cx="1206"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8">
              <a:extLst>
                <a:ext uri="{FF2B5EF4-FFF2-40B4-BE49-F238E27FC236}">
                  <a16:creationId xmlns:a16="http://schemas.microsoft.com/office/drawing/2014/main" id="{85DE03AE-C320-06FE-9CF5-98E43BED4DD3}"/>
                </a:ext>
              </a:extLst>
            </p:cNvPr>
            <p:cNvSpPr txBox="1">
              <a:spLocks noChangeArrowheads="1"/>
            </p:cNvSpPr>
            <p:nvPr/>
          </p:nvSpPr>
          <p:spPr bwMode="auto">
            <a:xfrm>
              <a:off x="3834" y="1778"/>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a:effectLst>
                    <a:outerShdw blurRad="38100" dist="38100" dir="2700000" algn="tl">
                      <a:srgbClr val="FFFFFF"/>
                    </a:outerShdw>
                  </a:effectLst>
                  <a:ea typeface="HGP創英角ｺﾞｼｯｸUB" pitchFamily="50" charset="-128"/>
                </a:rPr>
                <a:t>O</a:t>
              </a:r>
            </a:p>
          </p:txBody>
        </p:sp>
        <p:sp>
          <p:nvSpPr>
            <p:cNvPr id="8" name="Text Box 9">
              <a:extLst>
                <a:ext uri="{FF2B5EF4-FFF2-40B4-BE49-F238E27FC236}">
                  <a16:creationId xmlns:a16="http://schemas.microsoft.com/office/drawing/2014/main" id="{BF704F11-6167-5014-BCE4-00152497390A}"/>
                </a:ext>
              </a:extLst>
            </p:cNvPr>
            <p:cNvSpPr txBox="1">
              <a:spLocks noChangeArrowheads="1"/>
            </p:cNvSpPr>
            <p:nvPr/>
          </p:nvSpPr>
          <p:spPr bwMode="auto">
            <a:xfrm>
              <a:off x="3787" y="459"/>
              <a:ext cx="2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effectLst>
                    <a:outerShdw blurRad="38100" dist="38100" dir="2700000" algn="tl">
                      <a:srgbClr val="FFFFFF"/>
                    </a:outerShdw>
                  </a:effectLst>
                  <a:ea typeface="HGP創英角ｺﾞｼｯｸUB" pitchFamily="50" charset="-128"/>
                </a:rPr>
                <a:t>y</a:t>
              </a:r>
            </a:p>
          </p:txBody>
        </p:sp>
        <p:sp>
          <p:nvSpPr>
            <p:cNvPr id="9" name="Text Box 10">
              <a:extLst>
                <a:ext uri="{FF2B5EF4-FFF2-40B4-BE49-F238E27FC236}">
                  <a16:creationId xmlns:a16="http://schemas.microsoft.com/office/drawing/2014/main" id="{451EE8C6-9442-4B5E-D495-B4EC229E222C}"/>
                </a:ext>
              </a:extLst>
            </p:cNvPr>
            <p:cNvSpPr txBox="1">
              <a:spLocks noChangeArrowheads="1"/>
            </p:cNvSpPr>
            <p:nvPr/>
          </p:nvSpPr>
          <p:spPr bwMode="auto">
            <a:xfrm>
              <a:off x="5103" y="1781"/>
              <a:ext cx="2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400" b="1">
                  <a:effectLst>
                    <a:outerShdw blurRad="38100" dist="38100" dir="2700000" algn="tl">
                      <a:srgbClr val="FFFFFF"/>
                    </a:outerShdw>
                  </a:effectLst>
                  <a:ea typeface="HGP創英角ｺﾞｼｯｸUB" pitchFamily="50" charset="-128"/>
                </a:rPr>
                <a:t>x</a:t>
              </a:r>
            </a:p>
          </p:txBody>
        </p:sp>
      </p:grpSp>
      <p:sp>
        <p:nvSpPr>
          <p:cNvPr id="10" name="テキスト ボックス 9">
            <a:extLst>
              <a:ext uri="{FF2B5EF4-FFF2-40B4-BE49-F238E27FC236}">
                <a16:creationId xmlns:a16="http://schemas.microsoft.com/office/drawing/2014/main" id="{B6C8894E-C7FC-0FB6-4993-B5BEB9A7CCA8}"/>
              </a:ext>
            </a:extLst>
          </p:cNvPr>
          <p:cNvSpPr txBox="1"/>
          <p:nvPr/>
        </p:nvSpPr>
        <p:spPr>
          <a:xfrm>
            <a:off x="1560687" y="1526441"/>
            <a:ext cx="800219" cy="830997"/>
          </a:xfrm>
          <a:prstGeom prst="rect">
            <a:avLst/>
          </a:prstGeom>
          <a:noFill/>
        </p:spPr>
        <p:txBody>
          <a:bodyPr wrap="none" rtlCol="0">
            <a:spAutoFit/>
          </a:bodyPr>
          <a:lstStyle/>
          <a:p>
            <a:r>
              <a:rPr kumimoji="1" lang="ja-JP" altLang="en-US" sz="4800" dirty="0">
                <a:solidFill>
                  <a:srgbClr val="C00000"/>
                </a:solidFill>
                <a:latin typeface="メイリオ" panose="020B0604030504040204" pitchFamily="50" charset="-128"/>
                <a:ea typeface="メイリオ" panose="020B0604030504040204" pitchFamily="50" charset="-128"/>
              </a:rPr>
              <a:t>△</a:t>
            </a:r>
            <a:endParaRPr kumimoji="1" lang="en-US" dirty="0">
              <a:solidFill>
                <a:srgbClr val="C00000"/>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875A0095-582C-FB6A-9108-12593ADD3962}"/>
              </a:ext>
            </a:extLst>
          </p:cNvPr>
          <p:cNvSpPr txBox="1"/>
          <p:nvPr/>
        </p:nvSpPr>
        <p:spPr>
          <a:xfrm>
            <a:off x="1659758" y="2332769"/>
            <a:ext cx="679994" cy="830997"/>
          </a:xfrm>
          <a:prstGeom prst="rect">
            <a:avLst/>
          </a:prstGeom>
          <a:noFill/>
        </p:spPr>
        <p:txBody>
          <a:bodyPr wrap="none" rtlCol="0">
            <a:spAutoFit/>
          </a:bodyPr>
          <a:lstStyle/>
          <a:p>
            <a:r>
              <a:rPr kumimoji="1" lang="en-US" altLang="ja-JP" sz="4800" dirty="0">
                <a:solidFill>
                  <a:srgbClr val="C00000"/>
                </a:solidFill>
                <a:latin typeface="メイリオ" panose="020B0604030504040204" pitchFamily="50" charset="-128"/>
                <a:ea typeface="メイリオ" panose="020B0604030504040204" pitchFamily="50" charset="-128"/>
              </a:rPr>
              <a:t>×</a:t>
            </a:r>
            <a:endParaRPr kumimoji="1" lang="en-US" dirty="0">
              <a:solidFill>
                <a:srgbClr val="C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5067106"/>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811D8-10DD-BA17-D440-6713BD229B90}"/>
            </a:ext>
          </a:extLst>
        </p:cNvPr>
        <p:cNvGrpSpPr/>
        <p:nvPr/>
      </p:nvGrpSpPr>
      <p:grpSpPr>
        <a:xfrm>
          <a:off x="0" y="0"/>
          <a:ext cx="0" cy="0"/>
          <a:chOff x="0" y="0"/>
          <a:chExt cx="0" cy="0"/>
        </a:xfrm>
      </p:grpSpPr>
      <p:sp>
        <p:nvSpPr>
          <p:cNvPr id="629762" name="Rectangle 2">
            <a:extLst>
              <a:ext uri="{FF2B5EF4-FFF2-40B4-BE49-F238E27FC236}">
                <a16:creationId xmlns:a16="http://schemas.microsoft.com/office/drawing/2014/main" id="{5C101453-E883-A0A2-DB04-43BCC198D950}"/>
              </a:ext>
            </a:extLst>
          </p:cNvPr>
          <p:cNvSpPr>
            <a:spLocks noGrp="1" noChangeArrowheads="1"/>
          </p:cNvSpPr>
          <p:nvPr>
            <p:ph type="title"/>
          </p:nvPr>
        </p:nvSpPr>
        <p:spPr/>
        <p:txBody>
          <a:bodyPr tIns="72000"/>
          <a:lstStyle/>
          <a:p>
            <a:r>
              <a:rPr lang="ja-JP" altLang="en-US"/>
              <a:t>研究</a:t>
            </a:r>
          </a:p>
        </p:txBody>
      </p:sp>
      <p:sp>
        <p:nvSpPr>
          <p:cNvPr id="629763" name="Rectangle 3">
            <a:extLst>
              <a:ext uri="{FF2B5EF4-FFF2-40B4-BE49-F238E27FC236}">
                <a16:creationId xmlns:a16="http://schemas.microsoft.com/office/drawing/2014/main" id="{FAE22BB1-E160-A7C2-78D7-CE3FAB62C7A3}"/>
              </a:ext>
            </a:extLst>
          </p:cNvPr>
          <p:cNvSpPr>
            <a:spLocks noGrp="1" noChangeArrowheads="1"/>
          </p:cNvSpPr>
          <p:nvPr>
            <p:ph type="body" idx="1"/>
          </p:nvPr>
        </p:nvSpPr>
        <p:spPr>
          <a:xfrm>
            <a:off x="358775" y="836613"/>
            <a:ext cx="8456613" cy="5399087"/>
          </a:xfrm>
        </p:spPr>
        <p:txBody>
          <a:bodyPr/>
          <a:lstStyle/>
          <a:p>
            <a:r>
              <a:rPr lang="en-US" altLang="ja-JP" dirty="0"/>
              <a:t>■	</a:t>
            </a:r>
            <a:r>
              <a:rPr lang="ja-JP" altLang="en-US" dirty="0"/>
              <a:t>基礎研究と応用研究</a:t>
            </a:r>
          </a:p>
          <a:p>
            <a:r>
              <a:rPr lang="ja-JP" altLang="en-US" dirty="0"/>
              <a:t>■	大学の研究と企業の研究</a:t>
            </a:r>
          </a:p>
          <a:p>
            <a:r>
              <a:rPr lang="ja-JP" altLang="en-US" dirty="0"/>
              <a:t>■	価値のある研究と価値のない研究</a:t>
            </a:r>
          </a:p>
          <a:p>
            <a:r>
              <a:rPr lang="ja-JP" altLang="en-US" dirty="0"/>
              <a:t>■	役にたつ研究と役にたたない研究</a:t>
            </a:r>
          </a:p>
          <a:p>
            <a:r>
              <a:rPr lang="ja-JP" altLang="en-US" dirty="0"/>
              <a:t>■	目的のある研究と目的のない研究</a:t>
            </a:r>
          </a:p>
          <a:p>
            <a:r>
              <a:rPr lang="ja-JP" altLang="en-US" dirty="0"/>
              <a:t>■	教育（学位：「研究」について授与される）と研究</a:t>
            </a:r>
          </a:p>
          <a:p>
            <a:r>
              <a:rPr lang="ja-JP" altLang="en-US" dirty="0"/>
              <a:t>■	公的研究費をつかう研究とそうでない研究</a:t>
            </a:r>
            <a:endParaRPr lang="ja-JP" altLang="en-US" sz="2800" dirty="0">
              <a:solidFill>
                <a:schemeClr val="accent2"/>
              </a:solidFill>
              <a:effectLst>
                <a:outerShdw blurRad="38100" dist="38100" dir="2700000" algn="tl">
                  <a:srgbClr val="000000"/>
                </a:outerShdw>
              </a:effectLst>
            </a:endParaRPr>
          </a:p>
        </p:txBody>
      </p:sp>
      <p:sp>
        <p:nvSpPr>
          <p:cNvPr id="2" name="テキスト ボックス 1">
            <a:extLst>
              <a:ext uri="{FF2B5EF4-FFF2-40B4-BE49-F238E27FC236}">
                <a16:creationId xmlns:a16="http://schemas.microsoft.com/office/drawing/2014/main" id="{C5F1CC25-3F0C-2E11-3864-A7B5306FEF60}"/>
              </a:ext>
            </a:extLst>
          </p:cNvPr>
          <p:cNvSpPr txBox="1"/>
          <p:nvPr/>
        </p:nvSpPr>
        <p:spPr>
          <a:xfrm>
            <a:off x="1050045" y="5175252"/>
            <a:ext cx="7043915" cy="523220"/>
          </a:xfrm>
          <a:prstGeom prst="rect">
            <a:avLst/>
          </a:prstGeom>
          <a:noFill/>
        </p:spPr>
        <p:txBody>
          <a:bodyPr wrap="none" rtlCol="0">
            <a:spAutoFit/>
          </a:bodyPr>
          <a:lstStyle/>
          <a:p>
            <a:pPr algn="ctr"/>
            <a:r>
              <a:rPr kumimoji="1" lang="en-US" altLang="ja-JP" sz="2800">
                <a:solidFill>
                  <a:srgbClr val="C00000"/>
                </a:solidFill>
                <a:latin typeface="メイリオ" panose="020B0604030504040204" pitchFamily="50" charset="-128"/>
                <a:ea typeface="メイリオ" panose="020B0604030504040204" pitchFamily="50" charset="-128"/>
              </a:rPr>
              <a:t>Q</a:t>
            </a:r>
            <a:r>
              <a:rPr kumimoji="1" lang="en-US" altLang="ja-JP" sz="2800">
                <a:latin typeface="メイリオ" panose="020B0604030504040204" pitchFamily="50" charset="-128"/>
                <a:ea typeface="メイリオ" panose="020B0604030504040204" pitchFamily="50" charset="-128"/>
              </a:rPr>
              <a:t> </a:t>
            </a:r>
            <a:r>
              <a:rPr kumimoji="1" lang="ja-JP" altLang="en-US" sz="2800">
                <a:latin typeface="メイリオ" panose="020B0604030504040204" pitchFamily="50" charset="-128"/>
                <a:ea typeface="メイリオ" panose="020B0604030504040204" pitchFamily="50" charset="-128"/>
              </a:rPr>
              <a:t>研究にもとめられるものはなんですか．</a:t>
            </a:r>
          </a:p>
        </p:txBody>
      </p:sp>
      <p:sp>
        <p:nvSpPr>
          <p:cNvPr id="13" name="Text Box 4">
            <a:extLst>
              <a:ext uri="{FF2B5EF4-FFF2-40B4-BE49-F238E27FC236}">
                <a16:creationId xmlns:a16="http://schemas.microsoft.com/office/drawing/2014/main" id="{1E6DA489-AEBD-8E82-6391-E3E02541D657}"/>
              </a:ext>
            </a:extLst>
          </p:cNvPr>
          <p:cNvSpPr txBox="1">
            <a:spLocks noChangeArrowheads="1"/>
          </p:cNvSpPr>
          <p:nvPr/>
        </p:nvSpPr>
        <p:spPr bwMode="auto">
          <a:xfrm>
            <a:off x="900113" y="4365625"/>
            <a:ext cx="7451725" cy="1871663"/>
          </a:xfrm>
          <a:prstGeom prst="rect">
            <a:avLst/>
          </a:prstGeom>
          <a:solidFill>
            <a:srgbClr val="CC0000"/>
          </a:solidFill>
          <a:ln>
            <a:noFill/>
          </a:ln>
          <a:effectLst>
            <a:outerShdw dist="107763" dir="2700000" algn="ctr" rotWithShape="0">
              <a:schemeClr val="bg2">
                <a:alpha val="50000"/>
              </a:schemeClr>
            </a:outerShdw>
          </a:effectLst>
        </p:spPr>
        <p:txBody>
          <a:bodyPr anchor="ctr"/>
          <a:lstStyle/>
          <a:p>
            <a:pPr algn="ctr">
              <a:spcBef>
                <a:spcPct val="20000"/>
              </a:spcBef>
            </a:pP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オリジナリティ（</a:t>
            </a:r>
            <a:r>
              <a:rPr lang="en-US" altLang="ja-JP"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originality</a:t>
            </a: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p>
          <a:p>
            <a:pPr algn="ctr">
              <a:spcBef>
                <a:spcPct val="20000"/>
              </a:spcBef>
            </a:pP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独創性（「＝奇抜性・新規性」ではない）</a:t>
            </a:r>
          </a:p>
          <a:p>
            <a:pPr algn="ctr">
              <a:spcBef>
                <a:spcPct val="20000"/>
              </a:spcBef>
            </a:pP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t>
            </a: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＝原点</a:t>
            </a: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endParaRPr lang="en-US" altLang="ja-JP" sz="1600" dirty="0">
              <a:solidFill>
                <a:schemeClr val="bg1"/>
              </a:solidFill>
              <a:latin typeface="メイリオ" panose="020B0604030504040204" pitchFamily="50" charset="-128"/>
              <a:ea typeface="メイリオ" panose="020B0604030504040204" pitchFamily="50" charset="-128"/>
            </a:endParaRPr>
          </a:p>
        </p:txBody>
      </p:sp>
      <p:grpSp>
        <p:nvGrpSpPr>
          <p:cNvPr id="3" name="Group 11">
            <a:extLst>
              <a:ext uri="{FF2B5EF4-FFF2-40B4-BE49-F238E27FC236}">
                <a16:creationId xmlns:a16="http://schemas.microsoft.com/office/drawing/2014/main" id="{62AEB0FE-7A6F-FCA9-4E48-1362B8355DA9}"/>
              </a:ext>
            </a:extLst>
          </p:cNvPr>
          <p:cNvGrpSpPr>
            <a:grpSpLocks/>
          </p:cNvGrpSpPr>
          <p:nvPr/>
        </p:nvGrpSpPr>
        <p:grpSpPr bwMode="auto">
          <a:xfrm>
            <a:off x="6011863" y="728663"/>
            <a:ext cx="2460625" cy="2555875"/>
            <a:chOff x="3787" y="459"/>
            <a:chExt cx="1550" cy="1610"/>
          </a:xfrm>
        </p:grpSpPr>
        <p:sp>
          <p:nvSpPr>
            <p:cNvPr id="4" name="Line 6">
              <a:extLst>
                <a:ext uri="{FF2B5EF4-FFF2-40B4-BE49-F238E27FC236}">
                  <a16:creationId xmlns:a16="http://schemas.microsoft.com/office/drawing/2014/main" id="{C3AE0515-F1D9-3F0E-9BA1-2B76BDBC7AF1}"/>
                </a:ext>
              </a:extLst>
            </p:cNvPr>
            <p:cNvSpPr>
              <a:spLocks noChangeShapeType="1"/>
            </p:cNvSpPr>
            <p:nvPr/>
          </p:nvSpPr>
          <p:spPr bwMode="auto">
            <a:xfrm flipV="1">
              <a:off x="4002" y="604"/>
              <a:ext cx="0" cy="120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7">
              <a:extLst>
                <a:ext uri="{FF2B5EF4-FFF2-40B4-BE49-F238E27FC236}">
                  <a16:creationId xmlns:a16="http://schemas.microsoft.com/office/drawing/2014/main" id="{2BEBCE7C-8A24-2DAD-F152-509EE5BBC669}"/>
                </a:ext>
              </a:extLst>
            </p:cNvPr>
            <p:cNvSpPr>
              <a:spLocks noChangeShapeType="1"/>
            </p:cNvSpPr>
            <p:nvPr/>
          </p:nvSpPr>
          <p:spPr bwMode="auto">
            <a:xfrm flipV="1">
              <a:off x="4002" y="1804"/>
              <a:ext cx="1206"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8">
              <a:extLst>
                <a:ext uri="{FF2B5EF4-FFF2-40B4-BE49-F238E27FC236}">
                  <a16:creationId xmlns:a16="http://schemas.microsoft.com/office/drawing/2014/main" id="{B8B213F2-C87E-EAA9-E93C-B47AA5766C34}"/>
                </a:ext>
              </a:extLst>
            </p:cNvPr>
            <p:cNvSpPr txBox="1">
              <a:spLocks noChangeArrowheads="1"/>
            </p:cNvSpPr>
            <p:nvPr/>
          </p:nvSpPr>
          <p:spPr bwMode="auto">
            <a:xfrm>
              <a:off x="3834" y="1778"/>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a:effectLst>
                    <a:outerShdw blurRad="38100" dist="38100" dir="2700000" algn="tl">
                      <a:srgbClr val="FFFFFF"/>
                    </a:outerShdw>
                  </a:effectLst>
                  <a:ea typeface="HGP創英角ｺﾞｼｯｸUB" pitchFamily="50" charset="-128"/>
                </a:rPr>
                <a:t>O</a:t>
              </a:r>
            </a:p>
          </p:txBody>
        </p:sp>
        <p:sp>
          <p:nvSpPr>
            <p:cNvPr id="7" name="Text Box 9">
              <a:extLst>
                <a:ext uri="{FF2B5EF4-FFF2-40B4-BE49-F238E27FC236}">
                  <a16:creationId xmlns:a16="http://schemas.microsoft.com/office/drawing/2014/main" id="{5B8FEFBE-F43D-B7FE-5658-B37CF51F935D}"/>
                </a:ext>
              </a:extLst>
            </p:cNvPr>
            <p:cNvSpPr txBox="1">
              <a:spLocks noChangeArrowheads="1"/>
            </p:cNvSpPr>
            <p:nvPr/>
          </p:nvSpPr>
          <p:spPr bwMode="auto">
            <a:xfrm>
              <a:off x="3787" y="459"/>
              <a:ext cx="2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effectLst>
                    <a:outerShdw blurRad="38100" dist="38100" dir="2700000" algn="tl">
                      <a:srgbClr val="FFFFFF"/>
                    </a:outerShdw>
                  </a:effectLst>
                  <a:ea typeface="HGP創英角ｺﾞｼｯｸUB" pitchFamily="50" charset="-128"/>
                </a:rPr>
                <a:t>y</a:t>
              </a:r>
            </a:p>
          </p:txBody>
        </p:sp>
        <p:sp>
          <p:nvSpPr>
            <p:cNvPr id="8" name="Text Box 10">
              <a:extLst>
                <a:ext uri="{FF2B5EF4-FFF2-40B4-BE49-F238E27FC236}">
                  <a16:creationId xmlns:a16="http://schemas.microsoft.com/office/drawing/2014/main" id="{C3AF5D40-BABE-10D7-4C59-8A7985074033}"/>
                </a:ext>
              </a:extLst>
            </p:cNvPr>
            <p:cNvSpPr txBox="1">
              <a:spLocks noChangeArrowheads="1"/>
            </p:cNvSpPr>
            <p:nvPr/>
          </p:nvSpPr>
          <p:spPr bwMode="auto">
            <a:xfrm>
              <a:off x="5103" y="1781"/>
              <a:ext cx="2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400" b="1">
                  <a:effectLst>
                    <a:outerShdw blurRad="38100" dist="38100" dir="2700000" algn="tl">
                      <a:srgbClr val="FFFFFF"/>
                    </a:outerShdw>
                  </a:effectLst>
                  <a:ea typeface="HGP創英角ｺﾞｼｯｸUB" pitchFamily="50" charset="-128"/>
                </a:rPr>
                <a:t>x</a:t>
              </a:r>
            </a:p>
          </p:txBody>
        </p:sp>
      </p:grpSp>
    </p:spTree>
    <p:extLst>
      <p:ext uri="{BB962C8B-B14F-4D97-AF65-F5344CB8AC3E}">
        <p14:creationId xmlns:p14="http://schemas.microsoft.com/office/powerpoint/2010/main" val="941597425"/>
      </p:ext>
    </p:extLst>
  </p:cSld>
  <p:clrMapOvr>
    <a:masterClrMapping/>
  </p:clrMapOvr>
  <p:transition>
    <p:split/>
  </p:transition>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ユーザー設定">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Meiryo UI "/>
        <a:ea typeface=""/>
        <a:cs typeface="Meiryo UI "/>
      </a:majorFont>
      <a:minorFont>
        <a:latin typeface="Meiryo UI "/>
        <a:ea typeface=""/>
        <a:cs typeface="Meiryo UI "/>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72938360_TF78544816_Win32" id="{029ED66B-9A8D-46F5-948E-0ADEE2C80AFD}" vid="{66DD23D5-FBAC-432E-A532-9880DE2D209B}"/>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小塚ゴシック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小塚ゴシック Pro L">
      <a:majorFont>
        <a:latin typeface="小塚ゴシック Pro L"/>
        <a:ea typeface="小塚ゴシック Pro L"/>
        <a:cs typeface=""/>
      </a:majorFont>
      <a:minorFont>
        <a:latin typeface="小塚ゴシック Pro L"/>
        <a:ea typeface="小塚ゴシック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新しいプレゼンテーション">
  <a:themeElements>
    <a:clrScheme name="新しいプレゼンテーション 10">
      <a:dk1>
        <a:srgbClr val="000000"/>
      </a:dk1>
      <a:lt1>
        <a:srgbClr val="FFFFFF"/>
      </a:lt1>
      <a:dk2>
        <a:srgbClr val="CC3300"/>
      </a:dk2>
      <a:lt2>
        <a:srgbClr val="808080"/>
      </a:lt2>
      <a:accent1>
        <a:srgbClr val="CC6600"/>
      </a:accent1>
      <a:accent2>
        <a:srgbClr val="3333CC"/>
      </a:accent2>
      <a:accent3>
        <a:srgbClr val="FFFFFF"/>
      </a:accent3>
      <a:accent4>
        <a:srgbClr val="000000"/>
      </a:accent4>
      <a:accent5>
        <a:srgbClr val="E2B8AA"/>
      </a:accent5>
      <a:accent6>
        <a:srgbClr val="2D2DB9"/>
      </a:accent6>
      <a:hlink>
        <a:srgbClr val="CCCCFF"/>
      </a:hlink>
      <a:folHlink>
        <a:srgbClr val="B2B2B2"/>
      </a:folHlink>
    </a:clrScheme>
    <a:fontScheme name="新しいプレゼンテーション">
      <a:majorFont>
        <a:latin typeface="Arial"/>
        <a:ea typeface="HGP創英角ｺﾞｼｯｸUB"/>
        <a:cs typeface=""/>
      </a:majorFont>
      <a:minorFont>
        <a:latin typeface="Arial"/>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triangle" w="sm" len="lg"/>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HGP創英角ｺﾞｼｯｸUB"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triangle" w="sm" len="lg"/>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a typeface="HGP創英角ｺﾞｼｯｸUB" pitchFamily="50"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8">
        <a:dk1>
          <a:srgbClr val="000000"/>
        </a:dk1>
        <a:lt1>
          <a:srgbClr val="FFFFFF"/>
        </a:lt1>
        <a:dk2>
          <a:srgbClr val="FF6600"/>
        </a:dk2>
        <a:lt2>
          <a:srgbClr val="808080"/>
        </a:lt2>
        <a:accent1>
          <a:srgbClr val="FFCC00"/>
        </a:accent1>
        <a:accent2>
          <a:srgbClr val="3333CC"/>
        </a:accent2>
        <a:accent3>
          <a:srgbClr val="FFFFFF"/>
        </a:accent3>
        <a:accent4>
          <a:srgbClr val="000000"/>
        </a:accent4>
        <a:accent5>
          <a:srgbClr val="FFE2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9">
        <a:dk1>
          <a:srgbClr val="000000"/>
        </a:dk1>
        <a:lt1>
          <a:srgbClr val="FFFFFF"/>
        </a:lt1>
        <a:dk2>
          <a:srgbClr val="CC3300"/>
        </a:dk2>
        <a:lt2>
          <a:srgbClr val="808080"/>
        </a:lt2>
        <a:accent1>
          <a:srgbClr val="FFCC00"/>
        </a:accent1>
        <a:accent2>
          <a:srgbClr val="3333CC"/>
        </a:accent2>
        <a:accent3>
          <a:srgbClr val="FFFFFF"/>
        </a:accent3>
        <a:accent4>
          <a:srgbClr val="000000"/>
        </a:accent4>
        <a:accent5>
          <a:srgbClr val="FFE2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10">
        <a:dk1>
          <a:srgbClr val="000000"/>
        </a:dk1>
        <a:lt1>
          <a:srgbClr val="FFFFFF"/>
        </a:lt1>
        <a:dk2>
          <a:srgbClr val="CC3300"/>
        </a:dk2>
        <a:lt2>
          <a:srgbClr val="808080"/>
        </a:lt2>
        <a:accent1>
          <a:srgbClr val="CC6600"/>
        </a:accent1>
        <a:accent2>
          <a:srgbClr val="3333CC"/>
        </a:accent2>
        <a:accent3>
          <a:srgbClr val="FFFFFF"/>
        </a:accent3>
        <a:accent4>
          <a:srgbClr val="000000"/>
        </a:accent4>
        <a:accent5>
          <a:srgbClr val="E2B8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kumimoji="1"/>
        </a:defPPr>
      </a:lstStyle>
    </a:txDef>
  </a:objectDefaults>
  <a:extraClrSchemeLst/>
</a:theme>
</file>

<file path=ppt/theme/theme8.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52575938</TotalTime>
  <Words>1725</Words>
  <Application>Microsoft Office PowerPoint</Application>
  <PresentationFormat>画面に合わせる (4:3)</PresentationFormat>
  <Paragraphs>257</Paragraphs>
  <Slides>29</Slides>
  <Notes>12</Notes>
  <HiddenSlides>0</HiddenSlides>
  <MMClips>0</MMClips>
  <ScaleCrop>false</ScaleCrop>
  <HeadingPairs>
    <vt:vector size="8" baseType="variant">
      <vt:variant>
        <vt:lpstr>使用されているフォント</vt:lpstr>
      </vt:variant>
      <vt:variant>
        <vt:i4>7</vt:i4>
      </vt:variant>
      <vt:variant>
        <vt:lpstr>テーマ</vt:lpstr>
      </vt:variant>
      <vt:variant>
        <vt:i4>7</vt:i4>
      </vt:variant>
      <vt:variant>
        <vt:lpstr>スライド タイトル</vt:lpstr>
      </vt:variant>
      <vt:variant>
        <vt:i4>29</vt:i4>
      </vt:variant>
      <vt:variant>
        <vt:lpstr>目的別スライド ショー</vt:lpstr>
      </vt:variant>
      <vt:variant>
        <vt:i4>1</vt:i4>
      </vt:variant>
    </vt:vector>
  </HeadingPairs>
  <TitlesOfParts>
    <vt:vector size="44" baseType="lpstr">
      <vt:lpstr>HGP創英角ｺﾞｼｯｸUB</vt:lpstr>
      <vt:lpstr>Meiryo UI</vt:lpstr>
      <vt:lpstr>ＭＳ Ｐ明朝</vt:lpstr>
      <vt:lpstr>メイリオ</vt:lpstr>
      <vt:lpstr>小塚ゴシック Pro M</vt:lpstr>
      <vt:lpstr>Arial</vt:lpstr>
      <vt:lpstr>Wingdings</vt:lpstr>
      <vt:lpstr>新しいプレゼンテーション</vt:lpstr>
      <vt:lpstr>ユーザー設定</vt:lpstr>
      <vt:lpstr>デザインの設定</vt:lpstr>
      <vt:lpstr>10_Office ​​テーマ</vt:lpstr>
      <vt:lpstr>6_小塚ゴシックPro</vt:lpstr>
      <vt:lpstr>1_新しいプレゼンテーション</vt:lpstr>
      <vt:lpstr>11_Office ​​テーマ</vt:lpstr>
      <vt:lpstr>集中講義「化学生命理工学特論Ⅰ」</vt:lpstr>
      <vt:lpstr>講義の目標・到達目標</vt:lpstr>
      <vt:lpstr>おぼえておいてほしいこと</vt:lpstr>
      <vt:lpstr>予定</vt:lpstr>
      <vt:lpstr>2025年9月10日</vt:lpstr>
      <vt:lpstr>研究・研究者・研究者に必要なこと</vt:lpstr>
      <vt:lpstr>研究</vt:lpstr>
      <vt:lpstr>「最先端」研究</vt:lpstr>
      <vt:lpstr>研究</vt:lpstr>
      <vt:lpstr>研究者として必要なこと</vt:lpstr>
      <vt:lpstr>自己紹介してください</vt:lpstr>
      <vt:lpstr>自己紹介ってなんだっけ＝ほんとうの意味</vt:lpstr>
      <vt:lpstr>PowerPoint プレゼンテーション</vt:lpstr>
      <vt:lpstr>おおたにふきあき</vt:lpstr>
      <vt:lpstr>PowerPoint プレゼンテーション</vt:lpstr>
      <vt:lpstr>biography of Bunsho OHTANI</vt:lpstr>
      <vt:lpstr>Professor Ken-ichi Fukui</vt:lpstr>
      <vt:lpstr>PowerPoint プレゼンテーション</vt:lpstr>
      <vt:lpstr>PowerPoint プレゼンテーション</vt:lpstr>
      <vt:lpstr>PowerPoint プレゼンテーション</vt:lpstr>
      <vt:lpstr>biography of Bunsho OHTANI</vt:lpstr>
      <vt:lpstr>2022年3月　北海道大学定年退職</vt:lpstr>
      <vt:lpstr>PowerPoint プレゼンテーション</vt:lpstr>
      <vt:lpstr> William S. Clerk  The first principal of Sapporo Agricultural College, the former of Hokkaido University   </vt:lpstr>
      <vt:lpstr> William S. Clerk  The first principal of Sapporo Agricultural College, the former of Hokkaido University   </vt:lpstr>
      <vt:lpstr>PowerPoint プレゼンテーション</vt:lpstr>
      <vt:lpstr>PowerPoint プレゼンテーション</vt:lpstr>
      <vt:lpstr>PowerPoint プレゼンテーション</vt:lpstr>
      <vt:lpstr>PowerPoint プレゼンテーション</vt:lpstr>
      <vt:lpstr>実用例</vt:lpstr>
    </vt:vector>
  </TitlesOfParts>
  <Company>Hokkaido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クイズで学ぶ化学と科学</dc:title>
  <dc:creator>Bunsho OHTANI</dc:creator>
  <cp:lastModifiedBy>文章 大谷</cp:lastModifiedBy>
  <cp:revision>993</cp:revision>
  <cp:lastPrinted>2003-07-06T06:59:52Z</cp:lastPrinted>
  <dcterms:created xsi:type="dcterms:W3CDTF">2003-07-05T13:54:49Z</dcterms:created>
  <dcterms:modified xsi:type="dcterms:W3CDTF">2025-09-10T03:29:21Z</dcterms:modified>
</cp:coreProperties>
</file>