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60" r:id="rId2"/>
    <p:sldMasterId id="2147483663" r:id="rId3"/>
    <p:sldMasterId id="2147483666" r:id="rId4"/>
    <p:sldMasterId id="2147483668" r:id="rId5"/>
  </p:sldMasterIdLst>
  <p:notesMasterIdLst>
    <p:notesMasterId r:id="rId52"/>
  </p:notesMasterIdLst>
  <p:handoutMasterIdLst>
    <p:handoutMasterId r:id="rId53"/>
  </p:handoutMasterIdLst>
  <p:sldIdLst>
    <p:sldId id="617" r:id="rId6"/>
    <p:sldId id="618" r:id="rId7"/>
    <p:sldId id="619" r:id="rId8"/>
    <p:sldId id="620" r:id="rId9"/>
    <p:sldId id="556" r:id="rId10"/>
    <p:sldId id="590" r:id="rId11"/>
    <p:sldId id="559" r:id="rId12"/>
    <p:sldId id="551" r:id="rId13"/>
    <p:sldId id="2005" r:id="rId14"/>
    <p:sldId id="2006" r:id="rId15"/>
    <p:sldId id="2007" r:id="rId16"/>
    <p:sldId id="2008" r:id="rId17"/>
    <p:sldId id="2013" r:id="rId18"/>
    <p:sldId id="2014" r:id="rId19"/>
    <p:sldId id="2026" r:id="rId20"/>
    <p:sldId id="1790" r:id="rId21"/>
    <p:sldId id="2010" r:id="rId22"/>
    <p:sldId id="2011" r:id="rId23"/>
    <p:sldId id="2029" r:id="rId24"/>
    <p:sldId id="2027" r:id="rId25"/>
    <p:sldId id="596" r:id="rId26"/>
    <p:sldId id="561" r:id="rId27"/>
    <p:sldId id="562" r:id="rId28"/>
    <p:sldId id="621" r:id="rId29"/>
    <p:sldId id="566" r:id="rId30"/>
    <p:sldId id="610" r:id="rId31"/>
    <p:sldId id="570" r:id="rId32"/>
    <p:sldId id="571" r:id="rId33"/>
    <p:sldId id="572" r:id="rId34"/>
    <p:sldId id="611" r:id="rId35"/>
    <p:sldId id="327" r:id="rId36"/>
    <p:sldId id="775" r:id="rId37"/>
    <p:sldId id="654" r:id="rId38"/>
    <p:sldId id="655" r:id="rId39"/>
    <p:sldId id="2031" r:id="rId40"/>
    <p:sldId id="2032" r:id="rId41"/>
    <p:sldId id="576" r:id="rId42"/>
    <p:sldId id="577" r:id="rId43"/>
    <p:sldId id="578" r:id="rId44"/>
    <p:sldId id="776" r:id="rId45"/>
    <p:sldId id="648" r:id="rId46"/>
    <p:sldId id="606" r:id="rId47"/>
    <p:sldId id="607" r:id="rId48"/>
    <p:sldId id="608" r:id="rId49"/>
    <p:sldId id="609" r:id="rId50"/>
    <p:sldId id="2030" r:id="rId51"/>
  </p:sldIdLst>
  <p:sldSz cx="9144000" cy="6858000" type="screen4x3"/>
  <p:notesSz cx="7099300" cy="10234613"/>
  <p:custShowLst>
    <p:custShow name="実用例" id="0">
      <p:sldLst/>
    </p:custShow>
  </p:custShowLst>
  <p:defaultTextStyle>
    <a:defPPr>
      <a:defRPr lang="ja-JP"/>
    </a:defPPr>
    <a:lvl1pPr algn="l" rtl="0" fontAlgn="base">
      <a:spcBef>
        <a:spcPct val="0"/>
      </a:spcBef>
      <a:spcAft>
        <a:spcPct val="0"/>
      </a:spcAft>
      <a:defRPr kumimoji="1" kern="1200">
        <a:solidFill>
          <a:schemeClr val="tx1"/>
        </a:solidFill>
        <a:latin typeface="Arial" charset="0"/>
        <a:ea typeface="Osaka" charset="-128"/>
        <a:cs typeface="+mn-cs"/>
      </a:defRPr>
    </a:lvl1pPr>
    <a:lvl2pPr marL="457200" algn="l" rtl="0" fontAlgn="base">
      <a:spcBef>
        <a:spcPct val="0"/>
      </a:spcBef>
      <a:spcAft>
        <a:spcPct val="0"/>
      </a:spcAft>
      <a:defRPr kumimoji="1" kern="1200">
        <a:solidFill>
          <a:schemeClr val="tx1"/>
        </a:solidFill>
        <a:latin typeface="Arial" charset="0"/>
        <a:ea typeface="Osaka" charset="-128"/>
        <a:cs typeface="+mn-cs"/>
      </a:defRPr>
    </a:lvl2pPr>
    <a:lvl3pPr marL="914400" algn="l" rtl="0" fontAlgn="base">
      <a:spcBef>
        <a:spcPct val="0"/>
      </a:spcBef>
      <a:spcAft>
        <a:spcPct val="0"/>
      </a:spcAft>
      <a:defRPr kumimoji="1" kern="1200">
        <a:solidFill>
          <a:schemeClr val="tx1"/>
        </a:solidFill>
        <a:latin typeface="Arial" charset="0"/>
        <a:ea typeface="Osaka" charset="-128"/>
        <a:cs typeface="+mn-cs"/>
      </a:defRPr>
    </a:lvl3pPr>
    <a:lvl4pPr marL="1371600" algn="l" rtl="0" fontAlgn="base">
      <a:spcBef>
        <a:spcPct val="0"/>
      </a:spcBef>
      <a:spcAft>
        <a:spcPct val="0"/>
      </a:spcAft>
      <a:defRPr kumimoji="1" kern="1200">
        <a:solidFill>
          <a:schemeClr val="tx1"/>
        </a:solidFill>
        <a:latin typeface="Arial" charset="0"/>
        <a:ea typeface="Osaka" charset="-128"/>
        <a:cs typeface="+mn-cs"/>
      </a:defRPr>
    </a:lvl4pPr>
    <a:lvl5pPr marL="1828800" algn="l" rtl="0" fontAlgn="base">
      <a:spcBef>
        <a:spcPct val="0"/>
      </a:spcBef>
      <a:spcAft>
        <a:spcPct val="0"/>
      </a:spcAft>
      <a:defRPr kumimoji="1" kern="1200">
        <a:solidFill>
          <a:schemeClr val="tx1"/>
        </a:solidFill>
        <a:latin typeface="Arial" charset="0"/>
        <a:ea typeface="Osaka" charset="-128"/>
        <a:cs typeface="+mn-cs"/>
      </a:defRPr>
    </a:lvl5pPr>
    <a:lvl6pPr marL="2286000" algn="l" defTabSz="914400" rtl="0" eaLnBrk="1" latinLnBrk="0" hangingPunct="1">
      <a:defRPr kumimoji="1" kern="1200">
        <a:solidFill>
          <a:schemeClr val="tx1"/>
        </a:solidFill>
        <a:latin typeface="Arial" charset="0"/>
        <a:ea typeface="Osaka" charset="-128"/>
        <a:cs typeface="+mn-cs"/>
      </a:defRPr>
    </a:lvl6pPr>
    <a:lvl7pPr marL="2743200" algn="l" defTabSz="914400" rtl="0" eaLnBrk="1" latinLnBrk="0" hangingPunct="1">
      <a:defRPr kumimoji="1" kern="1200">
        <a:solidFill>
          <a:schemeClr val="tx1"/>
        </a:solidFill>
        <a:latin typeface="Arial" charset="0"/>
        <a:ea typeface="Osaka" charset="-128"/>
        <a:cs typeface="+mn-cs"/>
      </a:defRPr>
    </a:lvl7pPr>
    <a:lvl8pPr marL="3200400" algn="l" defTabSz="914400" rtl="0" eaLnBrk="1" latinLnBrk="0" hangingPunct="1">
      <a:defRPr kumimoji="1" kern="1200">
        <a:solidFill>
          <a:schemeClr val="tx1"/>
        </a:solidFill>
        <a:latin typeface="Arial" charset="0"/>
        <a:ea typeface="Osaka" charset="-128"/>
        <a:cs typeface="+mn-cs"/>
      </a:defRPr>
    </a:lvl8pPr>
    <a:lvl9pPr marL="3657600" algn="l" defTabSz="914400" rtl="0" eaLnBrk="1" latinLnBrk="0" hangingPunct="1">
      <a:defRPr kumimoji="1" kern="1200">
        <a:solidFill>
          <a:schemeClr val="tx1"/>
        </a:solidFill>
        <a:latin typeface="Arial" charset="0"/>
        <a:ea typeface="Osaka" charset="-128"/>
        <a:cs typeface="+mn-cs"/>
      </a:defRPr>
    </a:lvl9pPr>
  </p:defaultTextStyle>
  <p:extLst>
    <p:ext uri="{EFAFB233-063F-42B5-8137-9DF3F51BA10A}">
      <p15:sldGuideLst xmlns:p15="http://schemas.microsoft.com/office/powerpoint/2012/main">
        <p15:guide id="1" orient="horz" pos="2064">
          <p15:clr>
            <a:srgbClr val="A4A3A4"/>
          </p15:clr>
        </p15:guide>
        <p15:guide id="2" pos="2352">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srgbClr val="CC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00"/>
    <a:srgbClr val="F1E7DB"/>
    <a:srgbClr val="FFFFCC"/>
    <a:srgbClr val="3A5B60"/>
    <a:srgbClr val="EAE7E2"/>
    <a:srgbClr val="E2EEDE"/>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36" autoAdjust="0"/>
    <p:restoredTop sz="94664" autoAdjust="0"/>
  </p:normalViewPr>
  <p:slideViewPr>
    <p:cSldViewPr>
      <p:cViewPr varScale="1">
        <p:scale>
          <a:sx n="79" d="100"/>
          <a:sy n="79" d="100"/>
        </p:scale>
        <p:origin x="614" y="288"/>
      </p:cViewPr>
      <p:guideLst>
        <p:guide orient="horz" pos="2064"/>
        <p:guide pos="2352"/>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95" d="100"/>
        <a:sy n="95" d="100"/>
      </p:scale>
      <p:origin x="0" y="0"/>
    </p:cViewPr>
  </p:sorterViewPr>
  <p:notesViewPr>
    <p:cSldViewPr>
      <p:cViewPr varScale="1">
        <p:scale>
          <a:sx n="53" d="100"/>
          <a:sy n="53" d="100"/>
        </p:scale>
        <p:origin x="-1842"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a:defRPr sz="1300"/>
            </a:lvl1pPr>
          </a:lstStyle>
          <a:p>
            <a:endParaRPr lang="en-US" altLang="ja-JP"/>
          </a:p>
        </p:txBody>
      </p:sp>
      <p:sp>
        <p:nvSpPr>
          <p:cNvPr id="16387" name="Rectangle 3"/>
          <p:cNvSpPr>
            <a:spLocks noGrp="1" noChangeArrowheads="1"/>
          </p:cNvSpPr>
          <p:nvPr>
            <p:ph type="dt" sz="quarter" idx="1"/>
          </p:nvPr>
        </p:nvSpPr>
        <p:spPr bwMode="auto">
          <a:xfrm>
            <a:off x="4022725"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a:lvl1pPr>
          </a:lstStyle>
          <a:p>
            <a:endParaRPr lang="en-US" altLang="ja-JP"/>
          </a:p>
        </p:txBody>
      </p:sp>
      <p:sp>
        <p:nvSpPr>
          <p:cNvPr id="16388" name="Rectangle 4"/>
          <p:cNvSpPr>
            <a:spLocks noGrp="1" noChangeArrowheads="1"/>
          </p:cNvSpPr>
          <p:nvPr>
            <p:ph type="ftr" sz="quarter" idx="2"/>
          </p:nvPr>
        </p:nvSpPr>
        <p:spPr bwMode="auto">
          <a:xfrm>
            <a:off x="0"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a:defRPr sz="1300"/>
            </a:lvl1pPr>
          </a:lstStyle>
          <a:p>
            <a:endParaRPr lang="en-US" altLang="ja-JP"/>
          </a:p>
        </p:txBody>
      </p:sp>
      <p:sp>
        <p:nvSpPr>
          <p:cNvPr id="16390" name="Rectangle 6"/>
          <p:cNvSpPr>
            <a:spLocks noChangeArrowheads="1"/>
          </p:cNvSpPr>
          <p:nvPr/>
        </p:nvSpPr>
        <p:spPr bwMode="auto">
          <a:xfrm>
            <a:off x="2568575" y="3281363"/>
            <a:ext cx="7445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50B2F691-1C46-49DE-BD48-B2B6EE7CAF0D}" type="slidenum">
              <a:rPr lang="en-US" altLang="ja-JP" sz="1500"/>
              <a:pPr algn="r" defTabSz="990600"/>
              <a:t>‹#›</a:t>
            </a:fld>
            <a:endParaRPr lang="en-US" altLang="ja-JP" sz="1500"/>
          </a:p>
        </p:txBody>
      </p:sp>
      <p:sp>
        <p:nvSpPr>
          <p:cNvPr id="16392" name="Rectangle 8"/>
          <p:cNvSpPr>
            <a:spLocks noChangeArrowheads="1"/>
          </p:cNvSpPr>
          <p:nvPr/>
        </p:nvSpPr>
        <p:spPr bwMode="auto">
          <a:xfrm>
            <a:off x="5802313" y="3276600"/>
            <a:ext cx="744537"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AB64BD9C-C443-4D4C-98B1-58C7A88E4C91}" type="slidenum">
              <a:rPr lang="en-US" altLang="ja-JP" sz="1500"/>
              <a:pPr algn="r" defTabSz="990600"/>
              <a:t>‹#›</a:t>
            </a:fld>
            <a:endParaRPr lang="en-US" altLang="ja-JP" sz="1500"/>
          </a:p>
        </p:txBody>
      </p:sp>
      <p:sp>
        <p:nvSpPr>
          <p:cNvPr id="16393" name="Rectangle 9"/>
          <p:cNvSpPr>
            <a:spLocks noChangeArrowheads="1"/>
          </p:cNvSpPr>
          <p:nvPr/>
        </p:nvSpPr>
        <p:spPr bwMode="auto">
          <a:xfrm>
            <a:off x="5803900" y="6257925"/>
            <a:ext cx="7445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005927F5-7F62-4A95-B69A-A707F09CB675}" type="slidenum">
              <a:rPr lang="en-US" altLang="ja-JP" sz="1500"/>
              <a:pPr algn="r" defTabSz="990600"/>
              <a:t>‹#›</a:t>
            </a:fld>
            <a:endParaRPr lang="en-US" altLang="ja-JP" sz="1500"/>
          </a:p>
        </p:txBody>
      </p:sp>
      <p:sp>
        <p:nvSpPr>
          <p:cNvPr id="16394" name="Rectangle 10"/>
          <p:cNvSpPr>
            <a:spLocks noChangeArrowheads="1"/>
          </p:cNvSpPr>
          <p:nvPr/>
        </p:nvSpPr>
        <p:spPr bwMode="auto">
          <a:xfrm>
            <a:off x="5788025" y="9220200"/>
            <a:ext cx="7445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B2232FA2-9F84-4AA0-9CDB-F46BA4959DC2}" type="slidenum">
              <a:rPr lang="en-US" altLang="ja-JP" sz="1500"/>
              <a:pPr algn="r" defTabSz="990600"/>
              <a:t>‹#›</a:t>
            </a:fld>
            <a:endParaRPr lang="en-US" altLang="ja-JP" sz="1500"/>
          </a:p>
        </p:txBody>
      </p:sp>
      <p:sp>
        <p:nvSpPr>
          <p:cNvPr id="16395" name="Rectangle 11"/>
          <p:cNvSpPr>
            <a:spLocks noChangeArrowheads="1"/>
          </p:cNvSpPr>
          <p:nvPr/>
        </p:nvSpPr>
        <p:spPr bwMode="auto">
          <a:xfrm>
            <a:off x="2570163" y="9228138"/>
            <a:ext cx="744537"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1EF3B07B-A04E-492C-9016-6A8E77E60193}" type="slidenum">
              <a:rPr lang="en-US" altLang="ja-JP" sz="1500"/>
              <a:pPr algn="r" defTabSz="990600"/>
              <a:t>‹#›</a:t>
            </a:fld>
            <a:endParaRPr lang="en-US" altLang="ja-JP" sz="1500"/>
          </a:p>
        </p:txBody>
      </p:sp>
      <p:sp>
        <p:nvSpPr>
          <p:cNvPr id="16396" name="Rectangle 12"/>
          <p:cNvSpPr>
            <a:spLocks noChangeArrowheads="1"/>
          </p:cNvSpPr>
          <p:nvPr/>
        </p:nvSpPr>
        <p:spPr bwMode="auto">
          <a:xfrm>
            <a:off x="2579688" y="6267450"/>
            <a:ext cx="744537"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312E8615-EBED-4FFD-ACC7-77248278C08E}" type="slidenum">
              <a:rPr lang="en-US" altLang="ja-JP" sz="1500"/>
              <a:pPr algn="r" defTabSz="990600"/>
              <a:t>‹#›</a:t>
            </a:fld>
            <a:endParaRPr lang="en-US" altLang="ja-JP" sz="1500"/>
          </a:p>
        </p:txBody>
      </p:sp>
    </p:spTree>
    <p:extLst>
      <p:ext uri="{BB962C8B-B14F-4D97-AF65-F5344CB8AC3E}">
        <p14:creationId xmlns:p14="http://schemas.microsoft.com/office/powerpoint/2010/main" val="3794175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a:defRPr sz="1300"/>
            </a:lvl1pPr>
          </a:lstStyle>
          <a:p>
            <a:endParaRPr lang="en-US" altLang="ja-JP"/>
          </a:p>
        </p:txBody>
      </p:sp>
      <p:sp>
        <p:nvSpPr>
          <p:cNvPr id="18435" name="Rectangle 3"/>
          <p:cNvSpPr>
            <a:spLocks noGrp="1" noChangeArrowheads="1"/>
          </p:cNvSpPr>
          <p:nvPr>
            <p:ph type="dt" idx="1"/>
          </p:nvPr>
        </p:nvSpPr>
        <p:spPr bwMode="auto">
          <a:xfrm>
            <a:off x="4022725"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a:lvl1pPr>
          </a:lstStyle>
          <a:p>
            <a:endParaRPr lang="en-US" altLang="ja-JP"/>
          </a:p>
        </p:txBody>
      </p:sp>
      <p:sp>
        <p:nvSpPr>
          <p:cNvPr id="18436"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46150" y="4860925"/>
            <a:ext cx="520700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438" name="Rectangle 6"/>
          <p:cNvSpPr>
            <a:spLocks noGrp="1" noChangeArrowheads="1"/>
          </p:cNvSpPr>
          <p:nvPr>
            <p:ph type="ftr" sz="quarter" idx="4"/>
          </p:nvPr>
        </p:nvSpPr>
        <p:spPr bwMode="auto">
          <a:xfrm>
            <a:off x="0"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a:defRPr sz="1300"/>
            </a:lvl1pPr>
          </a:lstStyle>
          <a:p>
            <a:endParaRPr lang="en-US" altLang="ja-JP"/>
          </a:p>
        </p:txBody>
      </p:sp>
      <p:sp>
        <p:nvSpPr>
          <p:cNvPr id="18439" name="Rectangle 7"/>
          <p:cNvSpPr>
            <a:spLocks noGrp="1" noChangeArrowheads="1"/>
          </p:cNvSpPr>
          <p:nvPr>
            <p:ph type="sldNum" sz="quarter" idx="5"/>
          </p:nvPr>
        </p:nvSpPr>
        <p:spPr bwMode="auto">
          <a:xfrm>
            <a:off x="4022725"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a:defRPr sz="1300"/>
            </a:lvl1pPr>
          </a:lstStyle>
          <a:p>
            <a:fld id="{A1FA9044-1318-443B-BFF4-7F53D02E5E22}" type="slidenum">
              <a:rPr lang="en-US" altLang="ja-JP"/>
              <a:pPr/>
              <a:t>‹#›</a:t>
            </a:fld>
            <a:endParaRPr lang="en-US" altLang="ja-JP"/>
          </a:p>
        </p:txBody>
      </p:sp>
    </p:spTree>
    <p:extLst>
      <p:ext uri="{BB962C8B-B14F-4D97-AF65-F5344CB8AC3E}">
        <p14:creationId xmlns:p14="http://schemas.microsoft.com/office/powerpoint/2010/main" val="9390326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Osaka" charset="-128"/>
        <a:cs typeface="+mn-cs"/>
      </a:defRPr>
    </a:lvl1pPr>
    <a:lvl2pPr marL="457200" algn="l" rtl="0" fontAlgn="base">
      <a:spcBef>
        <a:spcPct val="30000"/>
      </a:spcBef>
      <a:spcAft>
        <a:spcPct val="0"/>
      </a:spcAft>
      <a:defRPr kumimoji="1" sz="1200" kern="1200">
        <a:solidFill>
          <a:schemeClr val="tx1"/>
        </a:solidFill>
        <a:latin typeface="Arial" charset="0"/>
        <a:ea typeface="Osaka" charset="-128"/>
        <a:cs typeface="+mn-cs"/>
      </a:defRPr>
    </a:lvl2pPr>
    <a:lvl3pPr marL="914400" algn="l" rtl="0" fontAlgn="base">
      <a:spcBef>
        <a:spcPct val="30000"/>
      </a:spcBef>
      <a:spcAft>
        <a:spcPct val="0"/>
      </a:spcAft>
      <a:defRPr kumimoji="1" sz="1200" kern="1200">
        <a:solidFill>
          <a:schemeClr val="tx1"/>
        </a:solidFill>
        <a:latin typeface="Arial" charset="0"/>
        <a:ea typeface="Osaka" charset="-128"/>
        <a:cs typeface="+mn-cs"/>
      </a:defRPr>
    </a:lvl3pPr>
    <a:lvl4pPr marL="1371600" algn="l" rtl="0" fontAlgn="base">
      <a:spcBef>
        <a:spcPct val="30000"/>
      </a:spcBef>
      <a:spcAft>
        <a:spcPct val="0"/>
      </a:spcAft>
      <a:defRPr kumimoji="1" sz="1200" kern="1200">
        <a:solidFill>
          <a:schemeClr val="tx1"/>
        </a:solidFill>
        <a:latin typeface="Arial" charset="0"/>
        <a:ea typeface="Osaka" charset="-128"/>
        <a:cs typeface="+mn-cs"/>
      </a:defRPr>
    </a:lvl4pPr>
    <a:lvl5pPr marL="1828800" algn="l" rtl="0" fontAlgn="base">
      <a:spcBef>
        <a:spcPct val="30000"/>
      </a:spcBef>
      <a:spcAft>
        <a:spcPct val="0"/>
      </a:spcAft>
      <a:defRPr kumimoji="1" sz="1200" kern="1200">
        <a:solidFill>
          <a:schemeClr val="tx1"/>
        </a:solidFill>
        <a:latin typeface="Arial" charset="0"/>
        <a:ea typeface="Osaka"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138DB26E-BDA6-42FD-8F04-531675EEB9BC}" type="slidenum">
              <a:rPr kumimoji="1" lang="en-US" altLang="ja-JP" sz="1300" b="0" i="0" u="none" strike="noStrike" kern="1200" cap="none" spc="0" normalizeH="0" baseline="0" noProof="0" smtClean="0">
                <a:ln>
                  <a:noFill/>
                </a:ln>
                <a:solidFill>
                  <a:srgbClr val="000000"/>
                </a:solidFill>
                <a:effectLst/>
                <a:uLnTx/>
                <a:uFillTx/>
                <a:latin typeface="Arial"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2</a:t>
            </a:fld>
            <a:endParaRPr kumimoji="1" lang="en-US" altLang="ja-JP" sz="1300" b="0" i="0" u="none" strike="noStrike" kern="1200" cap="none" spc="0" normalizeH="0" baseline="0" noProof="0">
              <a:ln>
                <a:noFill/>
              </a:ln>
              <a:solidFill>
                <a:srgbClr val="000000"/>
              </a:solidFill>
              <a:effectLst/>
              <a:uLnTx/>
              <a:uFillTx/>
              <a:latin typeface="Arial" charset="0"/>
              <a:ea typeface="Osaka" charset="-128"/>
              <a:cs typeface="+mn-cs"/>
            </a:endParaRPr>
          </a:p>
        </p:txBody>
      </p:sp>
      <p:sp>
        <p:nvSpPr>
          <p:cNvPr id="9219" name="Rectangle 2"/>
          <p:cNvSpPr>
            <a:spLocks noGrp="1" noRot="1" noChangeAspect="1" noChangeArrowheads="1" noTextEdit="1"/>
          </p:cNvSpPr>
          <p:nvPr>
            <p:ph type="sldImg"/>
          </p:nvPr>
        </p:nvSpPr>
        <p:spPr>
          <a:xfrm>
            <a:off x="992188" y="768350"/>
            <a:ext cx="5114925" cy="3836988"/>
          </a:xfrm>
          <a:ln/>
        </p:spPr>
      </p:sp>
      <p:sp>
        <p:nvSpPr>
          <p:cNvPr id="9220"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040719-EBB3-4C14-AD9A-DF253CBCE22F}" type="slidenum">
              <a:rPr lang="en-US" altLang="ja-JP"/>
              <a:pPr/>
              <a:t>23</a:t>
            </a:fld>
            <a:endParaRPr lang="en-US" altLang="ja-JP"/>
          </a:p>
        </p:txBody>
      </p:sp>
      <p:sp>
        <p:nvSpPr>
          <p:cNvPr id="690178" name="Rectangle 2"/>
          <p:cNvSpPr>
            <a:spLocks noGrp="1" noRot="1" noChangeAspect="1" noChangeArrowheads="1" noTextEdit="1"/>
          </p:cNvSpPr>
          <p:nvPr>
            <p:ph type="sldImg"/>
          </p:nvPr>
        </p:nvSpPr>
        <p:spPr>
          <a:xfrm>
            <a:off x="992188" y="768350"/>
            <a:ext cx="5114925" cy="3836988"/>
          </a:xfrm>
          <a:ln/>
        </p:spPr>
      </p:sp>
      <p:sp>
        <p:nvSpPr>
          <p:cNvPr id="69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5AAA2-B0A1-D302-ABA1-3A48C1A19108}"/>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97C4929-31FC-35FC-97E8-776564363B16}"/>
              </a:ext>
            </a:extLst>
          </p:cNvPr>
          <p:cNvSpPr>
            <a:spLocks noGrp="1" noChangeArrowheads="1"/>
          </p:cNvSpPr>
          <p:nvPr>
            <p:ph type="sldNum" sz="quarter" idx="5"/>
          </p:nvPr>
        </p:nvSpPr>
        <p:spPr>
          <a:ln/>
        </p:spPr>
        <p:txBody>
          <a:bodyPr/>
          <a:lstStyle/>
          <a:p>
            <a:fld id="{51040719-EBB3-4C14-AD9A-DF253CBCE22F}" type="slidenum">
              <a:rPr lang="en-US" altLang="ja-JP"/>
              <a:pPr/>
              <a:t>24</a:t>
            </a:fld>
            <a:endParaRPr lang="en-US" altLang="ja-JP"/>
          </a:p>
        </p:txBody>
      </p:sp>
      <p:sp>
        <p:nvSpPr>
          <p:cNvPr id="690178" name="Rectangle 2">
            <a:extLst>
              <a:ext uri="{FF2B5EF4-FFF2-40B4-BE49-F238E27FC236}">
                <a16:creationId xmlns:a16="http://schemas.microsoft.com/office/drawing/2014/main" id="{1A4402CB-8B41-26F2-ACFD-57CAC1F8C54A}"/>
              </a:ext>
            </a:extLst>
          </p:cNvPr>
          <p:cNvSpPr>
            <a:spLocks noGrp="1" noRot="1" noChangeAspect="1" noChangeArrowheads="1" noTextEdit="1"/>
          </p:cNvSpPr>
          <p:nvPr>
            <p:ph type="sldImg"/>
          </p:nvPr>
        </p:nvSpPr>
        <p:spPr>
          <a:xfrm>
            <a:off x="992188" y="768350"/>
            <a:ext cx="5114925" cy="3836988"/>
          </a:xfrm>
          <a:ln/>
        </p:spPr>
      </p:sp>
      <p:sp>
        <p:nvSpPr>
          <p:cNvPr id="690179" name="Rectangle 3">
            <a:extLst>
              <a:ext uri="{FF2B5EF4-FFF2-40B4-BE49-F238E27FC236}">
                <a16:creationId xmlns:a16="http://schemas.microsoft.com/office/drawing/2014/main" id="{5C80EEB7-3E1A-DECB-D08B-150786EF5CE1}"/>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19256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291AEC-787E-439F-A085-9FF4F704CC43}" type="slidenum">
              <a:rPr lang="en-US" altLang="ja-JP"/>
              <a:pPr/>
              <a:t>25</a:t>
            </a:fld>
            <a:endParaRPr lang="en-US" altLang="ja-JP"/>
          </a:p>
        </p:txBody>
      </p:sp>
      <p:sp>
        <p:nvSpPr>
          <p:cNvPr id="741378" name="Rectangle 2"/>
          <p:cNvSpPr>
            <a:spLocks noGrp="1" noRot="1" noChangeAspect="1" noChangeArrowheads="1" noTextEdit="1"/>
          </p:cNvSpPr>
          <p:nvPr>
            <p:ph type="sldImg"/>
          </p:nvPr>
        </p:nvSpPr>
        <p:spPr>
          <a:xfrm>
            <a:off x="992188" y="768350"/>
            <a:ext cx="5114925" cy="3836988"/>
          </a:xfrm>
          <a:ln/>
        </p:spPr>
      </p:sp>
      <p:sp>
        <p:nvSpPr>
          <p:cNvPr id="74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BEBF2-D5F9-44F3-8C48-FC702E3F6398}" type="slidenum">
              <a:rPr lang="en-US" altLang="ja-JP"/>
              <a:pPr/>
              <a:t>27</a:t>
            </a:fld>
            <a:endParaRPr lang="en-US" altLang="ja-JP"/>
          </a:p>
        </p:txBody>
      </p:sp>
      <p:sp>
        <p:nvSpPr>
          <p:cNvPr id="748546" name="Rectangle 2"/>
          <p:cNvSpPr>
            <a:spLocks noGrp="1" noRot="1" noChangeAspect="1" noChangeArrowheads="1" noTextEdit="1"/>
          </p:cNvSpPr>
          <p:nvPr>
            <p:ph type="sldImg"/>
          </p:nvPr>
        </p:nvSpPr>
        <p:spPr>
          <a:xfrm>
            <a:off x="992188" y="768350"/>
            <a:ext cx="5114925" cy="3836988"/>
          </a:xfrm>
          <a:ln/>
        </p:spPr>
      </p:sp>
      <p:sp>
        <p:nvSpPr>
          <p:cNvPr id="74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7412FC-AEEB-43EC-890E-1E949B574530}" type="slidenum">
              <a:rPr lang="en-US" altLang="ja-JP"/>
              <a:pPr/>
              <a:t>28</a:t>
            </a:fld>
            <a:endParaRPr lang="en-US" altLang="ja-JP"/>
          </a:p>
        </p:txBody>
      </p:sp>
      <p:sp>
        <p:nvSpPr>
          <p:cNvPr id="750594" name="Rectangle 2"/>
          <p:cNvSpPr>
            <a:spLocks noGrp="1" noRot="1" noChangeAspect="1" noChangeArrowheads="1" noTextEdit="1"/>
          </p:cNvSpPr>
          <p:nvPr>
            <p:ph type="sldImg"/>
          </p:nvPr>
        </p:nvSpPr>
        <p:spPr>
          <a:xfrm>
            <a:off x="992188" y="768350"/>
            <a:ext cx="5114925" cy="3836988"/>
          </a:xfrm>
          <a:ln/>
        </p:spPr>
      </p:sp>
      <p:sp>
        <p:nvSpPr>
          <p:cNvPr id="75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4CA0FA-22BF-468E-9380-95876F021377}" type="slidenum">
              <a:rPr lang="en-US" altLang="ja-JP"/>
              <a:pPr/>
              <a:t>29</a:t>
            </a:fld>
            <a:endParaRPr lang="en-US" altLang="ja-JP"/>
          </a:p>
        </p:txBody>
      </p:sp>
      <p:sp>
        <p:nvSpPr>
          <p:cNvPr id="752642" name="Rectangle 2"/>
          <p:cNvSpPr>
            <a:spLocks noGrp="1" noRot="1" noChangeAspect="1" noChangeArrowheads="1" noTextEdit="1"/>
          </p:cNvSpPr>
          <p:nvPr>
            <p:ph type="sldImg"/>
          </p:nvPr>
        </p:nvSpPr>
        <p:spPr>
          <a:xfrm>
            <a:off x="992188" y="768350"/>
            <a:ext cx="5114925" cy="3836988"/>
          </a:xfrm>
          <a:ln/>
        </p:spPr>
      </p:sp>
      <p:sp>
        <p:nvSpPr>
          <p:cNvPr id="75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90600" eaLnBrk="0" hangingPunct="0">
              <a:defRPr kumimoji="1" b="1">
                <a:solidFill>
                  <a:schemeClr val="tx1"/>
                </a:solidFill>
                <a:latin typeface="Arial" pitchFamily="34" charset="0"/>
                <a:ea typeface="HGP創英角ｺﾞｼｯｸUB" pitchFamily="50" charset="-128"/>
              </a:defRPr>
            </a:lvl1pPr>
            <a:lvl2pPr marL="742950" indent="-285750" defTabSz="990600" eaLnBrk="0" hangingPunct="0">
              <a:defRPr kumimoji="1" b="1">
                <a:solidFill>
                  <a:schemeClr val="tx1"/>
                </a:solidFill>
                <a:latin typeface="Arial" pitchFamily="34" charset="0"/>
                <a:ea typeface="HGP創英角ｺﾞｼｯｸUB" pitchFamily="50" charset="-128"/>
              </a:defRPr>
            </a:lvl2pPr>
            <a:lvl3pPr marL="1143000" indent="-228600" defTabSz="990600" eaLnBrk="0" hangingPunct="0">
              <a:defRPr kumimoji="1" b="1">
                <a:solidFill>
                  <a:schemeClr val="tx1"/>
                </a:solidFill>
                <a:latin typeface="Arial" pitchFamily="34" charset="0"/>
                <a:ea typeface="HGP創英角ｺﾞｼｯｸUB" pitchFamily="50" charset="-128"/>
              </a:defRPr>
            </a:lvl3pPr>
            <a:lvl4pPr marL="1600200" indent="-228600" defTabSz="990600" eaLnBrk="0" hangingPunct="0">
              <a:defRPr kumimoji="1" b="1">
                <a:solidFill>
                  <a:schemeClr val="tx1"/>
                </a:solidFill>
                <a:latin typeface="Arial" pitchFamily="34" charset="0"/>
                <a:ea typeface="HGP創英角ｺﾞｼｯｸUB" pitchFamily="50" charset="-128"/>
              </a:defRPr>
            </a:lvl4pPr>
            <a:lvl5pPr marL="2057400" indent="-228600" defTabSz="990600" eaLnBrk="0" hangingPunct="0">
              <a:defRPr kumimoji="1" b="1">
                <a:solidFill>
                  <a:schemeClr val="tx1"/>
                </a:solidFill>
                <a:latin typeface="Arial" pitchFamily="34" charset="0"/>
                <a:ea typeface="HGP創英角ｺﾞｼｯｸUB" pitchFamily="50" charset="-128"/>
              </a:defRPr>
            </a:lvl5pPr>
            <a:lvl6pPr marL="2514600" indent="-228600" defTabSz="990600" eaLnBrk="0" fontAlgn="base" hangingPunct="0">
              <a:spcBef>
                <a:spcPct val="0"/>
              </a:spcBef>
              <a:spcAft>
                <a:spcPct val="0"/>
              </a:spcAft>
              <a:defRPr kumimoji="1" b="1">
                <a:solidFill>
                  <a:schemeClr val="tx1"/>
                </a:solidFill>
                <a:latin typeface="Arial" pitchFamily="34" charset="0"/>
                <a:ea typeface="HGP創英角ｺﾞｼｯｸUB" pitchFamily="50" charset="-128"/>
              </a:defRPr>
            </a:lvl6pPr>
            <a:lvl7pPr marL="2971800" indent="-228600" defTabSz="990600" eaLnBrk="0" fontAlgn="base" hangingPunct="0">
              <a:spcBef>
                <a:spcPct val="0"/>
              </a:spcBef>
              <a:spcAft>
                <a:spcPct val="0"/>
              </a:spcAft>
              <a:defRPr kumimoji="1" b="1">
                <a:solidFill>
                  <a:schemeClr val="tx1"/>
                </a:solidFill>
                <a:latin typeface="Arial" pitchFamily="34" charset="0"/>
                <a:ea typeface="HGP創英角ｺﾞｼｯｸUB" pitchFamily="50" charset="-128"/>
              </a:defRPr>
            </a:lvl7pPr>
            <a:lvl8pPr marL="3429000" indent="-228600" defTabSz="990600" eaLnBrk="0" fontAlgn="base" hangingPunct="0">
              <a:spcBef>
                <a:spcPct val="0"/>
              </a:spcBef>
              <a:spcAft>
                <a:spcPct val="0"/>
              </a:spcAft>
              <a:defRPr kumimoji="1" b="1">
                <a:solidFill>
                  <a:schemeClr val="tx1"/>
                </a:solidFill>
                <a:latin typeface="Arial" pitchFamily="34" charset="0"/>
                <a:ea typeface="HGP創英角ｺﾞｼｯｸUB" pitchFamily="50" charset="-128"/>
              </a:defRPr>
            </a:lvl8pPr>
            <a:lvl9pPr marL="3886200" indent="-228600" defTabSz="990600" eaLnBrk="0" fontAlgn="base" hangingPunct="0">
              <a:spcBef>
                <a:spcPct val="0"/>
              </a:spcBef>
              <a:spcAft>
                <a:spcPct val="0"/>
              </a:spcAft>
              <a:defRPr kumimoji="1" b="1">
                <a:solidFill>
                  <a:schemeClr val="tx1"/>
                </a:solidFill>
                <a:latin typeface="Arial" pitchFamily="34" charset="0"/>
                <a:ea typeface="HGP創英角ｺﾞｼｯｸUB" pitchFamily="50" charset="-128"/>
              </a:defRPr>
            </a:lvl9pPr>
          </a:lstStyle>
          <a:p>
            <a:pPr eaLnBrk="1" hangingPunct="1"/>
            <a:fld id="{C9C8A25F-E1A6-4195-B03C-4153DF59B7DB}" type="slidenum">
              <a:rPr lang="en-US" altLang="ja-JP" b="0" smtClean="0">
                <a:ea typeface="Osaka" charset="-128"/>
              </a:rPr>
              <a:pPr eaLnBrk="1" hangingPunct="1"/>
              <a:t>31</a:t>
            </a:fld>
            <a:endParaRPr lang="en-US" altLang="ja-JP" b="0">
              <a:ea typeface="Osaka" charset="-128"/>
            </a:endParaRPr>
          </a:p>
        </p:txBody>
      </p:sp>
      <p:sp>
        <p:nvSpPr>
          <p:cNvPr id="37891" name="Rectangle 2"/>
          <p:cNvSpPr>
            <a:spLocks noGrp="1" noRot="1" noChangeAspect="1" noChangeArrowheads="1" noTextEdit="1"/>
          </p:cNvSpPr>
          <p:nvPr>
            <p:ph type="sldImg"/>
          </p:nvPr>
        </p:nvSpPr>
        <p:spPr>
          <a:xfrm>
            <a:off x="992188" y="768350"/>
            <a:ext cx="5114925" cy="3836988"/>
          </a:xfrm>
          <a:ln/>
        </p:spPr>
      </p:sp>
      <p:sp>
        <p:nvSpPr>
          <p:cNvPr id="37892" name="Rectangle 3"/>
          <p:cNvSpPr>
            <a:spLocks noGrp="1" noChangeArrowheads="1"/>
          </p:cNvSpPr>
          <p:nvPr>
            <p:ph type="body" idx="1"/>
          </p:nvPr>
        </p:nvSpPr>
        <p:spPr>
          <a:noFill/>
        </p:spPr>
        <p:txBody>
          <a:bodyPr/>
          <a:lstStyle/>
          <a:p>
            <a:endParaRPr lang="en-US">
              <a:latin typeface="Arial" pitchFamily="34" charset="0"/>
            </a:endParaRPr>
          </a:p>
        </p:txBody>
      </p:sp>
    </p:spTree>
    <p:extLst>
      <p:ext uri="{BB962C8B-B14F-4D97-AF65-F5344CB8AC3E}">
        <p14:creationId xmlns:p14="http://schemas.microsoft.com/office/powerpoint/2010/main" val="1536057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5851E-08FE-CDF5-35EB-2EA346A0FEC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7113F115-AD98-342E-DD71-D6C4FC642040}"/>
              </a:ext>
            </a:extLst>
          </p:cNvPr>
          <p:cNvSpPr>
            <a:spLocks noGrp="1" noChangeArrowheads="1"/>
          </p:cNvSpPr>
          <p:nvPr>
            <p:ph type="sldNum" sz="quarter" idx="5"/>
          </p:nvPr>
        </p:nvSpPr>
        <p:spPr>
          <a:ln/>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9BCBEBF2-D5F9-44F3-8C48-FC702E3F6398}" type="slidenum">
              <a:rPr kumimoji="1" lang="en-US" altLang="ja-JP" sz="1300" b="0" i="0" u="none" strike="noStrike" kern="1200" cap="none" spc="0" normalizeH="0" baseline="0" noProof="0">
                <a:ln>
                  <a:noFill/>
                </a:ln>
                <a:solidFill>
                  <a:srgbClr val="000000"/>
                </a:solidFill>
                <a:effectLst/>
                <a:uLnTx/>
                <a:uFillTx/>
                <a:latin typeface="Arial"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35</a:t>
            </a:fld>
            <a:endParaRPr kumimoji="1" lang="en-US" altLang="ja-JP" sz="1300" b="0" i="0" u="none" strike="noStrike" kern="1200" cap="none" spc="0" normalizeH="0" baseline="0" noProof="0">
              <a:ln>
                <a:noFill/>
              </a:ln>
              <a:solidFill>
                <a:srgbClr val="000000"/>
              </a:solidFill>
              <a:effectLst/>
              <a:uLnTx/>
              <a:uFillTx/>
              <a:latin typeface="Arial" charset="0"/>
              <a:ea typeface="Osaka" charset="-128"/>
              <a:cs typeface="+mn-cs"/>
            </a:endParaRPr>
          </a:p>
        </p:txBody>
      </p:sp>
      <p:sp>
        <p:nvSpPr>
          <p:cNvPr id="748546" name="Rectangle 2">
            <a:extLst>
              <a:ext uri="{FF2B5EF4-FFF2-40B4-BE49-F238E27FC236}">
                <a16:creationId xmlns:a16="http://schemas.microsoft.com/office/drawing/2014/main" id="{336419D2-7A83-DC0B-90AD-51EF0E672411}"/>
              </a:ext>
            </a:extLst>
          </p:cNvPr>
          <p:cNvSpPr>
            <a:spLocks noGrp="1" noRot="1" noChangeAspect="1" noChangeArrowheads="1" noTextEdit="1"/>
          </p:cNvSpPr>
          <p:nvPr>
            <p:ph type="sldImg"/>
          </p:nvPr>
        </p:nvSpPr>
        <p:spPr>
          <a:xfrm>
            <a:off x="992188" y="768350"/>
            <a:ext cx="5114925" cy="3836988"/>
          </a:xfrm>
          <a:ln/>
        </p:spPr>
      </p:sp>
      <p:sp>
        <p:nvSpPr>
          <p:cNvPr id="748547" name="Rectangle 3">
            <a:extLst>
              <a:ext uri="{FF2B5EF4-FFF2-40B4-BE49-F238E27FC236}">
                <a16:creationId xmlns:a16="http://schemas.microsoft.com/office/drawing/2014/main" id="{EF8ACAD0-EB2D-6428-C81D-5CA8C6CC3766}"/>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15657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CD1607-34F4-4E45-ABAC-2AB5C530CC8E}" type="slidenum">
              <a:rPr lang="en-US" altLang="ja-JP"/>
              <a:pPr/>
              <a:t>37</a:t>
            </a:fld>
            <a:endParaRPr lang="en-US" altLang="ja-JP"/>
          </a:p>
        </p:txBody>
      </p:sp>
      <p:sp>
        <p:nvSpPr>
          <p:cNvPr id="758786" name="Rectangle 2"/>
          <p:cNvSpPr>
            <a:spLocks noGrp="1" noRot="1" noChangeAspect="1" noChangeArrowheads="1" noTextEdit="1"/>
          </p:cNvSpPr>
          <p:nvPr>
            <p:ph type="sldImg"/>
          </p:nvPr>
        </p:nvSpPr>
        <p:spPr>
          <a:xfrm>
            <a:off x="992188" y="768350"/>
            <a:ext cx="5114925" cy="3836988"/>
          </a:xfrm>
          <a:ln/>
        </p:spPr>
      </p:sp>
      <p:sp>
        <p:nvSpPr>
          <p:cNvPr id="758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48347B-92C5-4F5F-9BC3-D2C9D7941C7A}" type="slidenum">
              <a:rPr lang="en-US" altLang="ja-JP"/>
              <a:pPr/>
              <a:t>38</a:t>
            </a:fld>
            <a:endParaRPr lang="en-US" altLang="ja-JP"/>
          </a:p>
        </p:txBody>
      </p:sp>
      <p:sp>
        <p:nvSpPr>
          <p:cNvPr id="760834" name="Rectangle 2"/>
          <p:cNvSpPr>
            <a:spLocks noGrp="1" noRot="1" noChangeAspect="1" noChangeArrowheads="1" noTextEdit="1"/>
          </p:cNvSpPr>
          <p:nvPr>
            <p:ph type="sldImg"/>
          </p:nvPr>
        </p:nvSpPr>
        <p:spPr>
          <a:xfrm>
            <a:off x="992188" y="768350"/>
            <a:ext cx="5114925" cy="3836988"/>
          </a:xfrm>
          <a:ln/>
        </p:spPr>
      </p:sp>
      <p:sp>
        <p:nvSpPr>
          <p:cNvPr id="76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AC48E91B-5B17-492A-936F-1CB7DD04C881}" type="slidenum">
              <a:rPr kumimoji="1" lang="en-US" altLang="ja-JP" sz="1300" b="0" i="0" u="none" strike="noStrike" kern="1200" cap="none" spc="0" normalizeH="0" baseline="0" noProof="0" smtClean="0">
                <a:ln>
                  <a:noFill/>
                </a:ln>
                <a:solidFill>
                  <a:srgbClr val="000000"/>
                </a:solidFill>
                <a:effectLst/>
                <a:uLnTx/>
                <a:uFillTx/>
                <a:latin typeface="Arial"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3</a:t>
            </a:fld>
            <a:endParaRPr kumimoji="1" lang="en-US" altLang="ja-JP" sz="1300" b="0" i="0" u="none" strike="noStrike" kern="1200" cap="none" spc="0" normalizeH="0" baseline="0" noProof="0">
              <a:ln>
                <a:noFill/>
              </a:ln>
              <a:solidFill>
                <a:srgbClr val="000000"/>
              </a:solidFill>
              <a:effectLst/>
              <a:uLnTx/>
              <a:uFillTx/>
              <a:latin typeface="Arial" charset="0"/>
              <a:ea typeface="Osaka" charset="-128"/>
              <a:cs typeface="+mn-cs"/>
            </a:endParaRPr>
          </a:p>
        </p:txBody>
      </p:sp>
      <p:sp>
        <p:nvSpPr>
          <p:cNvPr id="10243" name="Rectangle 2"/>
          <p:cNvSpPr>
            <a:spLocks noGrp="1" noRot="1" noChangeAspect="1" noChangeArrowheads="1" noTextEdit="1"/>
          </p:cNvSpPr>
          <p:nvPr>
            <p:ph type="sldImg"/>
          </p:nvPr>
        </p:nvSpPr>
        <p:spPr>
          <a:xfrm>
            <a:off x="992188" y="768350"/>
            <a:ext cx="5114925" cy="3836988"/>
          </a:xfrm>
          <a:ln/>
        </p:spPr>
      </p:sp>
      <p:sp>
        <p:nvSpPr>
          <p:cNvPr id="10244"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CED2CB-A690-49E5-B042-66D049633D4C}" type="slidenum">
              <a:rPr lang="en-US" altLang="ja-JP"/>
              <a:pPr/>
              <a:t>39</a:t>
            </a:fld>
            <a:endParaRPr lang="en-US" altLang="ja-JP"/>
          </a:p>
        </p:txBody>
      </p:sp>
      <p:sp>
        <p:nvSpPr>
          <p:cNvPr id="762882" name="Rectangle 2"/>
          <p:cNvSpPr>
            <a:spLocks noGrp="1" noRot="1" noChangeAspect="1" noChangeArrowheads="1" noTextEdit="1"/>
          </p:cNvSpPr>
          <p:nvPr>
            <p:ph type="sldImg"/>
          </p:nvPr>
        </p:nvSpPr>
        <p:spPr>
          <a:xfrm>
            <a:off x="992188" y="768350"/>
            <a:ext cx="5114925" cy="3836988"/>
          </a:xfrm>
          <a:ln/>
        </p:spPr>
      </p:sp>
      <p:sp>
        <p:nvSpPr>
          <p:cNvPr id="76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pitchFamily="34" charset="0"/>
                <a:ea typeface="Osaka" charset="-128"/>
              </a:defRPr>
            </a:lvl1pPr>
            <a:lvl2pPr marL="742950" indent="-285750" defTabSz="990600" eaLnBrk="0" hangingPunct="0">
              <a:defRPr kumimoji="1">
                <a:solidFill>
                  <a:schemeClr val="tx1"/>
                </a:solidFill>
                <a:latin typeface="Arial" pitchFamily="34" charset="0"/>
                <a:ea typeface="Osaka" charset="-128"/>
              </a:defRPr>
            </a:lvl2pPr>
            <a:lvl3pPr marL="1143000" indent="-228600" defTabSz="990600" eaLnBrk="0" hangingPunct="0">
              <a:defRPr kumimoji="1">
                <a:solidFill>
                  <a:schemeClr val="tx1"/>
                </a:solidFill>
                <a:latin typeface="Arial" pitchFamily="34" charset="0"/>
                <a:ea typeface="Osaka" charset="-128"/>
              </a:defRPr>
            </a:lvl3pPr>
            <a:lvl4pPr marL="1600200" indent="-228600" defTabSz="990600" eaLnBrk="0" hangingPunct="0">
              <a:defRPr kumimoji="1">
                <a:solidFill>
                  <a:schemeClr val="tx1"/>
                </a:solidFill>
                <a:latin typeface="Arial" pitchFamily="34" charset="0"/>
                <a:ea typeface="Osaka" charset="-128"/>
              </a:defRPr>
            </a:lvl4pPr>
            <a:lvl5pPr marL="2057400" indent="-228600" defTabSz="990600" eaLnBrk="0" hangingPunct="0">
              <a:defRPr kumimoji="1">
                <a:solidFill>
                  <a:schemeClr val="tx1"/>
                </a:solidFill>
                <a:latin typeface="Arial" pitchFamily="34" charset="0"/>
                <a:ea typeface="Osaka" charset="-128"/>
              </a:defRPr>
            </a:lvl5pPr>
            <a:lvl6pPr marL="2514600" indent="-228600" defTabSz="990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defTabSz="990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defTabSz="990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defTabSz="990600" eaLnBrk="0" fontAlgn="base" hangingPunct="0">
              <a:spcBef>
                <a:spcPct val="0"/>
              </a:spcBef>
              <a:spcAft>
                <a:spcPct val="0"/>
              </a:spcAft>
              <a:defRPr kumimoji="1">
                <a:solidFill>
                  <a:schemeClr val="tx1"/>
                </a:solidFill>
                <a:latin typeface="Arial" pitchFamily="34" charset="0"/>
                <a:ea typeface="Osaka" charset="-128"/>
              </a:defRPr>
            </a:lvl9pPr>
          </a:lstStyle>
          <a:p>
            <a:pPr eaLnBrk="1" hangingPunct="1"/>
            <a:fld id="{2A2A2936-25D1-40A3-B90E-EEFDAEE698F2}" type="slidenum">
              <a:rPr lang="en-US" altLang="ja-JP" smtClean="0"/>
              <a:pPr eaLnBrk="1" hangingPunct="1"/>
              <a:t>41</a:t>
            </a:fld>
            <a:endParaRPr lang="en-US" altLang="ja-JP"/>
          </a:p>
        </p:txBody>
      </p:sp>
      <p:sp>
        <p:nvSpPr>
          <p:cNvPr id="50179" name="Rectangle 2"/>
          <p:cNvSpPr>
            <a:spLocks noGrp="1" noRot="1" noChangeAspect="1" noChangeArrowheads="1" noTextEdit="1"/>
          </p:cNvSpPr>
          <p:nvPr>
            <p:ph type="sldImg"/>
          </p:nvPr>
        </p:nvSpPr>
        <p:spPr>
          <a:xfrm>
            <a:off x="992188" y="768350"/>
            <a:ext cx="5114925" cy="3836988"/>
          </a:xfrm>
          <a:ln/>
        </p:spPr>
      </p:sp>
      <p:sp>
        <p:nvSpPr>
          <p:cNvPr id="5018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pitchFamily="34" charset="0"/>
                <a:ea typeface="Osaka" charset="-128"/>
              </a:defRPr>
            </a:lvl1pPr>
            <a:lvl2pPr marL="742950" indent="-285750" defTabSz="990600" eaLnBrk="0" hangingPunct="0">
              <a:defRPr kumimoji="1">
                <a:solidFill>
                  <a:schemeClr val="tx1"/>
                </a:solidFill>
                <a:latin typeface="Arial" pitchFamily="34" charset="0"/>
                <a:ea typeface="Osaka" charset="-128"/>
              </a:defRPr>
            </a:lvl2pPr>
            <a:lvl3pPr marL="1143000" indent="-228600" defTabSz="990600" eaLnBrk="0" hangingPunct="0">
              <a:defRPr kumimoji="1">
                <a:solidFill>
                  <a:schemeClr val="tx1"/>
                </a:solidFill>
                <a:latin typeface="Arial" pitchFamily="34" charset="0"/>
                <a:ea typeface="Osaka" charset="-128"/>
              </a:defRPr>
            </a:lvl3pPr>
            <a:lvl4pPr marL="1600200" indent="-228600" defTabSz="990600" eaLnBrk="0" hangingPunct="0">
              <a:defRPr kumimoji="1">
                <a:solidFill>
                  <a:schemeClr val="tx1"/>
                </a:solidFill>
                <a:latin typeface="Arial" pitchFamily="34" charset="0"/>
                <a:ea typeface="Osaka" charset="-128"/>
              </a:defRPr>
            </a:lvl4pPr>
            <a:lvl5pPr marL="2057400" indent="-228600" defTabSz="990600" eaLnBrk="0" hangingPunct="0">
              <a:defRPr kumimoji="1">
                <a:solidFill>
                  <a:schemeClr val="tx1"/>
                </a:solidFill>
                <a:latin typeface="Arial" pitchFamily="34" charset="0"/>
                <a:ea typeface="Osaka" charset="-128"/>
              </a:defRPr>
            </a:lvl5pPr>
            <a:lvl6pPr marL="2514600" indent="-228600" defTabSz="990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defTabSz="990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defTabSz="990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defTabSz="990600" eaLnBrk="0" fontAlgn="base" hangingPunct="0">
              <a:spcBef>
                <a:spcPct val="0"/>
              </a:spcBef>
              <a:spcAft>
                <a:spcPct val="0"/>
              </a:spcAft>
              <a:defRPr kumimoji="1">
                <a:solidFill>
                  <a:schemeClr val="tx1"/>
                </a:solidFill>
                <a:latin typeface="Arial" pitchFamily="34" charset="0"/>
                <a:ea typeface="Osaka" charset="-128"/>
              </a:defRPr>
            </a:lvl9pPr>
          </a:lstStyle>
          <a:p>
            <a:pPr eaLnBrk="1" hangingPunct="1"/>
            <a:fld id="{504B7937-E0AD-4A3B-A876-FBA228DBCA3F}" type="slidenum">
              <a:rPr lang="en-US" altLang="ja-JP" smtClean="0"/>
              <a:pPr eaLnBrk="1" hangingPunct="1"/>
              <a:t>42</a:t>
            </a:fld>
            <a:endParaRPr lang="en-US" altLang="ja-JP"/>
          </a:p>
        </p:txBody>
      </p:sp>
      <p:sp>
        <p:nvSpPr>
          <p:cNvPr id="51203" name="Rectangle 2"/>
          <p:cNvSpPr>
            <a:spLocks noGrp="1" noRot="1" noChangeAspect="1" noChangeArrowheads="1" noTextEdit="1"/>
          </p:cNvSpPr>
          <p:nvPr>
            <p:ph type="sldImg"/>
          </p:nvPr>
        </p:nvSpPr>
        <p:spPr>
          <a:xfrm>
            <a:off x="992188" y="768350"/>
            <a:ext cx="5114925" cy="3836988"/>
          </a:xfrm>
          <a:ln/>
        </p:spPr>
      </p:sp>
      <p:sp>
        <p:nvSpPr>
          <p:cNvPr id="5120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pitchFamily="34" charset="0"/>
                <a:ea typeface="Osaka" charset="-128"/>
              </a:defRPr>
            </a:lvl1pPr>
            <a:lvl2pPr marL="742950" indent="-285750" defTabSz="990600" eaLnBrk="0" hangingPunct="0">
              <a:defRPr kumimoji="1">
                <a:solidFill>
                  <a:schemeClr val="tx1"/>
                </a:solidFill>
                <a:latin typeface="Arial" pitchFamily="34" charset="0"/>
                <a:ea typeface="Osaka" charset="-128"/>
              </a:defRPr>
            </a:lvl2pPr>
            <a:lvl3pPr marL="1143000" indent="-228600" defTabSz="990600" eaLnBrk="0" hangingPunct="0">
              <a:defRPr kumimoji="1">
                <a:solidFill>
                  <a:schemeClr val="tx1"/>
                </a:solidFill>
                <a:latin typeface="Arial" pitchFamily="34" charset="0"/>
                <a:ea typeface="Osaka" charset="-128"/>
              </a:defRPr>
            </a:lvl3pPr>
            <a:lvl4pPr marL="1600200" indent="-228600" defTabSz="990600" eaLnBrk="0" hangingPunct="0">
              <a:defRPr kumimoji="1">
                <a:solidFill>
                  <a:schemeClr val="tx1"/>
                </a:solidFill>
                <a:latin typeface="Arial" pitchFamily="34" charset="0"/>
                <a:ea typeface="Osaka" charset="-128"/>
              </a:defRPr>
            </a:lvl4pPr>
            <a:lvl5pPr marL="2057400" indent="-228600" defTabSz="990600" eaLnBrk="0" hangingPunct="0">
              <a:defRPr kumimoji="1">
                <a:solidFill>
                  <a:schemeClr val="tx1"/>
                </a:solidFill>
                <a:latin typeface="Arial" pitchFamily="34" charset="0"/>
                <a:ea typeface="Osaka" charset="-128"/>
              </a:defRPr>
            </a:lvl5pPr>
            <a:lvl6pPr marL="2514600" indent="-228600" defTabSz="990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defTabSz="990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defTabSz="990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defTabSz="990600" eaLnBrk="0" fontAlgn="base" hangingPunct="0">
              <a:spcBef>
                <a:spcPct val="0"/>
              </a:spcBef>
              <a:spcAft>
                <a:spcPct val="0"/>
              </a:spcAft>
              <a:defRPr kumimoji="1">
                <a:solidFill>
                  <a:schemeClr val="tx1"/>
                </a:solidFill>
                <a:latin typeface="Arial" pitchFamily="34" charset="0"/>
                <a:ea typeface="Osaka" charset="-128"/>
              </a:defRPr>
            </a:lvl9pPr>
          </a:lstStyle>
          <a:p>
            <a:pPr eaLnBrk="1" hangingPunct="1"/>
            <a:fld id="{2777192B-8620-4ADE-9DEF-97D586446549}" type="slidenum">
              <a:rPr lang="en-US" altLang="ja-JP" smtClean="0"/>
              <a:pPr eaLnBrk="1" hangingPunct="1"/>
              <a:t>43</a:t>
            </a:fld>
            <a:endParaRPr lang="en-US" altLang="ja-JP"/>
          </a:p>
        </p:txBody>
      </p:sp>
      <p:sp>
        <p:nvSpPr>
          <p:cNvPr id="52227" name="Rectangle 2"/>
          <p:cNvSpPr>
            <a:spLocks noGrp="1" noRot="1" noChangeAspect="1" noChangeArrowheads="1" noTextEdit="1"/>
          </p:cNvSpPr>
          <p:nvPr>
            <p:ph type="sldImg"/>
          </p:nvPr>
        </p:nvSpPr>
        <p:spPr>
          <a:xfrm>
            <a:off x="992188" y="768350"/>
            <a:ext cx="5114925" cy="3836988"/>
          </a:xfrm>
          <a:ln/>
        </p:spPr>
      </p:sp>
      <p:sp>
        <p:nvSpPr>
          <p:cNvPr id="522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pitchFamily="34" charset="0"/>
                <a:ea typeface="Osaka" charset="-128"/>
              </a:defRPr>
            </a:lvl1pPr>
            <a:lvl2pPr marL="742950" indent="-285750" defTabSz="990600" eaLnBrk="0" hangingPunct="0">
              <a:defRPr kumimoji="1">
                <a:solidFill>
                  <a:schemeClr val="tx1"/>
                </a:solidFill>
                <a:latin typeface="Arial" pitchFamily="34" charset="0"/>
                <a:ea typeface="Osaka" charset="-128"/>
              </a:defRPr>
            </a:lvl2pPr>
            <a:lvl3pPr marL="1143000" indent="-228600" defTabSz="990600" eaLnBrk="0" hangingPunct="0">
              <a:defRPr kumimoji="1">
                <a:solidFill>
                  <a:schemeClr val="tx1"/>
                </a:solidFill>
                <a:latin typeface="Arial" pitchFamily="34" charset="0"/>
                <a:ea typeface="Osaka" charset="-128"/>
              </a:defRPr>
            </a:lvl3pPr>
            <a:lvl4pPr marL="1600200" indent="-228600" defTabSz="990600" eaLnBrk="0" hangingPunct="0">
              <a:defRPr kumimoji="1">
                <a:solidFill>
                  <a:schemeClr val="tx1"/>
                </a:solidFill>
                <a:latin typeface="Arial" pitchFamily="34" charset="0"/>
                <a:ea typeface="Osaka" charset="-128"/>
              </a:defRPr>
            </a:lvl4pPr>
            <a:lvl5pPr marL="2057400" indent="-228600" defTabSz="990600" eaLnBrk="0" hangingPunct="0">
              <a:defRPr kumimoji="1">
                <a:solidFill>
                  <a:schemeClr val="tx1"/>
                </a:solidFill>
                <a:latin typeface="Arial" pitchFamily="34" charset="0"/>
                <a:ea typeface="Osaka" charset="-128"/>
              </a:defRPr>
            </a:lvl5pPr>
            <a:lvl6pPr marL="2514600" indent="-228600" defTabSz="990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defTabSz="990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defTabSz="990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defTabSz="990600" eaLnBrk="0" fontAlgn="base" hangingPunct="0">
              <a:spcBef>
                <a:spcPct val="0"/>
              </a:spcBef>
              <a:spcAft>
                <a:spcPct val="0"/>
              </a:spcAft>
              <a:defRPr kumimoji="1">
                <a:solidFill>
                  <a:schemeClr val="tx1"/>
                </a:solidFill>
                <a:latin typeface="Arial" pitchFamily="34" charset="0"/>
                <a:ea typeface="Osaka" charset="-128"/>
              </a:defRPr>
            </a:lvl9pPr>
          </a:lstStyle>
          <a:p>
            <a:pPr eaLnBrk="1" hangingPunct="1"/>
            <a:fld id="{2AD5548A-0EBA-400D-B8C5-4D710A4C60B2}" type="slidenum">
              <a:rPr lang="en-US" altLang="ja-JP" smtClean="0"/>
              <a:pPr eaLnBrk="1" hangingPunct="1"/>
              <a:t>44</a:t>
            </a:fld>
            <a:endParaRPr lang="en-US" altLang="ja-JP"/>
          </a:p>
        </p:txBody>
      </p:sp>
      <p:sp>
        <p:nvSpPr>
          <p:cNvPr id="53251" name="Rectangle 2"/>
          <p:cNvSpPr>
            <a:spLocks noGrp="1" noRot="1" noChangeAspect="1" noChangeArrowheads="1" noTextEdit="1"/>
          </p:cNvSpPr>
          <p:nvPr>
            <p:ph type="sldImg"/>
          </p:nvPr>
        </p:nvSpPr>
        <p:spPr>
          <a:xfrm>
            <a:off x="992188" y="768350"/>
            <a:ext cx="5114925" cy="3836988"/>
          </a:xfrm>
          <a:ln/>
        </p:spPr>
      </p:sp>
      <p:sp>
        <p:nvSpPr>
          <p:cNvPr id="5325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pitchFamily="34" charset="0"/>
                <a:ea typeface="Osaka" charset="-128"/>
              </a:defRPr>
            </a:lvl1pPr>
            <a:lvl2pPr marL="742950" indent="-285750" defTabSz="990600" eaLnBrk="0" hangingPunct="0">
              <a:defRPr kumimoji="1">
                <a:solidFill>
                  <a:schemeClr val="tx1"/>
                </a:solidFill>
                <a:latin typeface="Arial" pitchFamily="34" charset="0"/>
                <a:ea typeface="Osaka" charset="-128"/>
              </a:defRPr>
            </a:lvl2pPr>
            <a:lvl3pPr marL="1143000" indent="-228600" defTabSz="990600" eaLnBrk="0" hangingPunct="0">
              <a:defRPr kumimoji="1">
                <a:solidFill>
                  <a:schemeClr val="tx1"/>
                </a:solidFill>
                <a:latin typeface="Arial" pitchFamily="34" charset="0"/>
                <a:ea typeface="Osaka" charset="-128"/>
              </a:defRPr>
            </a:lvl3pPr>
            <a:lvl4pPr marL="1600200" indent="-228600" defTabSz="990600" eaLnBrk="0" hangingPunct="0">
              <a:defRPr kumimoji="1">
                <a:solidFill>
                  <a:schemeClr val="tx1"/>
                </a:solidFill>
                <a:latin typeface="Arial" pitchFamily="34" charset="0"/>
                <a:ea typeface="Osaka" charset="-128"/>
              </a:defRPr>
            </a:lvl4pPr>
            <a:lvl5pPr marL="2057400" indent="-228600" defTabSz="990600" eaLnBrk="0" hangingPunct="0">
              <a:defRPr kumimoji="1">
                <a:solidFill>
                  <a:schemeClr val="tx1"/>
                </a:solidFill>
                <a:latin typeface="Arial" pitchFamily="34" charset="0"/>
                <a:ea typeface="Osaka" charset="-128"/>
              </a:defRPr>
            </a:lvl5pPr>
            <a:lvl6pPr marL="2514600" indent="-228600" defTabSz="990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defTabSz="990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defTabSz="990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defTabSz="990600" eaLnBrk="0" fontAlgn="base" hangingPunct="0">
              <a:spcBef>
                <a:spcPct val="0"/>
              </a:spcBef>
              <a:spcAft>
                <a:spcPct val="0"/>
              </a:spcAft>
              <a:defRPr kumimoji="1">
                <a:solidFill>
                  <a:schemeClr val="tx1"/>
                </a:solidFill>
                <a:latin typeface="Arial" pitchFamily="34" charset="0"/>
                <a:ea typeface="Osaka" charset="-128"/>
              </a:defRPr>
            </a:lvl9pPr>
          </a:lstStyle>
          <a:p>
            <a:pPr eaLnBrk="1" hangingPunct="1"/>
            <a:fld id="{F495F012-CA7F-4173-934B-8963F8D895A2}" type="slidenum">
              <a:rPr lang="en-US" altLang="ja-JP" smtClean="0"/>
              <a:pPr eaLnBrk="1" hangingPunct="1"/>
              <a:t>45</a:t>
            </a:fld>
            <a:endParaRPr lang="en-US" altLang="ja-JP"/>
          </a:p>
        </p:txBody>
      </p:sp>
      <p:sp>
        <p:nvSpPr>
          <p:cNvPr id="54275" name="Rectangle 2"/>
          <p:cNvSpPr>
            <a:spLocks noGrp="1" noRot="1" noChangeAspect="1" noChangeArrowheads="1" noTextEdit="1"/>
          </p:cNvSpPr>
          <p:nvPr>
            <p:ph type="sldImg"/>
          </p:nvPr>
        </p:nvSpPr>
        <p:spPr>
          <a:xfrm>
            <a:off x="992188" y="768350"/>
            <a:ext cx="5114925" cy="3836988"/>
          </a:xfrm>
          <a:ln/>
        </p:spPr>
      </p:sp>
      <p:sp>
        <p:nvSpPr>
          <p:cNvPr id="54276"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pitchFamily="34" charset="0"/>
                <a:ea typeface="Osaka" charset="-128"/>
              </a:defRPr>
            </a:lvl1pPr>
            <a:lvl2pPr marL="742950" indent="-285750" defTabSz="990600" eaLnBrk="0" hangingPunct="0">
              <a:defRPr kumimoji="1">
                <a:solidFill>
                  <a:schemeClr val="tx1"/>
                </a:solidFill>
                <a:latin typeface="Arial" pitchFamily="34" charset="0"/>
                <a:ea typeface="Osaka" charset="-128"/>
              </a:defRPr>
            </a:lvl2pPr>
            <a:lvl3pPr marL="1143000" indent="-228600" defTabSz="990600" eaLnBrk="0" hangingPunct="0">
              <a:defRPr kumimoji="1">
                <a:solidFill>
                  <a:schemeClr val="tx1"/>
                </a:solidFill>
                <a:latin typeface="Arial" pitchFamily="34" charset="0"/>
                <a:ea typeface="Osaka" charset="-128"/>
              </a:defRPr>
            </a:lvl3pPr>
            <a:lvl4pPr marL="1600200" indent="-228600" defTabSz="990600" eaLnBrk="0" hangingPunct="0">
              <a:defRPr kumimoji="1">
                <a:solidFill>
                  <a:schemeClr val="tx1"/>
                </a:solidFill>
                <a:latin typeface="Arial" pitchFamily="34" charset="0"/>
                <a:ea typeface="Osaka" charset="-128"/>
              </a:defRPr>
            </a:lvl4pPr>
            <a:lvl5pPr marL="2057400" indent="-228600" defTabSz="990600" eaLnBrk="0" hangingPunct="0">
              <a:defRPr kumimoji="1">
                <a:solidFill>
                  <a:schemeClr val="tx1"/>
                </a:solidFill>
                <a:latin typeface="Arial" pitchFamily="34" charset="0"/>
                <a:ea typeface="Osaka" charset="-128"/>
              </a:defRPr>
            </a:lvl5pPr>
            <a:lvl6pPr marL="2514600" indent="-228600" defTabSz="990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defTabSz="990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defTabSz="990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defTabSz="990600" eaLnBrk="0" fontAlgn="base" hangingPunct="0">
              <a:spcBef>
                <a:spcPct val="0"/>
              </a:spcBef>
              <a:spcAft>
                <a:spcPct val="0"/>
              </a:spcAft>
              <a:defRPr kumimoji="1">
                <a:solidFill>
                  <a:schemeClr val="tx1"/>
                </a:solidFill>
                <a:latin typeface="Arial" pitchFamily="34" charset="0"/>
                <a:ea typeface="Osaka" charset="-128"/>
              </a:defRPr>
            </a:lvl9pPr>
          </a:lstStyle>
          <a:p>
            <a:pPr eaLnBrk="1" hangingPunct="1"/>
            <a:fld id="{7DBAFA68-4A8A-480D-A5FC-ED21938288B4}" type="slidenum">
              <a:rPr lang="en-US" altLang="ja-JP" smtClean="0"/>
              <a:pPr eaLnBrk="1" hangingPunct="1"/>
              <a:t>46</a:t>
            </a:fld>
            <a:endParaRPr lang="en-US" altLang="ja-JP"/>
          </a:p>
        </p:txBody>
      </p:sp>
      <p:sp>
        <p:nvSpPr>
          <p:cNvPr id="55299" name="Rectangle 2"/>
          <p:cNvSpPr>
            <a:spLocks noGrp="1" noRot="1" noChangeAspect="1" noChangeArrowheads="1" noTextEdit="1"/>
          </p:cNvSpPr>
          <p:nvPr>
            <p:ph type="sldImg"/>
          </p:nvPr>
        </p:nvSpPr>
        <p:spPr>
          <a:xfrm>
            <a:off x="992188" y="768350"/>
            <a:ext cx="5114925" cy="3836988"/>
          </a:xfrm>
          <a:ln/>
        </p:spPr>
      </p:sp>
      <p:sp>
        <p:nvSpPr>
          <p:cNvPr id="5530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C1E529-A5C4-4D57-BAD1-4FBCF48E6419}" type="slidenum">
              <a:rPr lang="en-US" altLang="ja-JP"/>
              <a:pPr/>
              <a:t>6</a:t>
            </a:fld>
            <a:endParaRPr lang="en-US" altLang="ja-JP"/>
          </a:p>
        </p:txBody>
      </p:sp>
      <p:sp>
        <p:nvSpPr>
          <p:cNvPr id="630786" name="Rectangle 2"/>
          <p:cNvSpPr>
            <a:spLocks noGrp="1" noRot="1" noChangeAspect="1" noChangeArrowheads="1" noTextEdit="1"/>
          </p:cNvSpPr>
          <p:nvPr>
            <p:ph type="sldImg"/>
          </p:nvPr>
        </p:nvSpPr>
        <p:spPr>
          <a:xfrm>
            <a:off x="992188" y="768350"/>
            <a:ext cx="5114925" cy="3836988"/>
          </a:xfrm>
          <a:ln/>
        </p:spPr>
      </p:sp>
      <p:sp>
        <p:nvSpPr>
          <p:cNvPr id="630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FBEC1E-8593-4FA0-9A78-74D92E1BBFEF}" type="slidenum">
              <a:rPr lang="en-US" altLang="ja-JP"/>
              <a:pPr/>
              <a:t>7</a:t>
            </a:fld>
            <a:endParaRPr lang="en-US" altLang="ja-JP"/>
          </a:p>
        </p:txBody>
      </p:sp>
      <p:sp>
        <p:nvSpPr>
          <p:cNvPr id="632834" name="Rectangle 2"/>
          <p:cNvSpPr>
            <a:spLocks noGrp="1" noRot="1" noChangeAspect="1" noChangeArrowheads="1" noTextEdit="1"/>
          </p:cNvSpPr>
          <p:nvPr>
            <p:ph type="sldImg"/>
          </p:nvPr>
        </p:nvSpPr>
        <p:spPr>
          <a:xfrm>
            <a:off x="992188" y="768350"/>
            <a:ext cx="5114925" cy="3836988"/>
          </a:xfrm>
          <a:ln/>
        </p:spPr>
      </p:sp>
      <p:sp>
        <p:nvSpPr>
          <p:cNvPr id="632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E402D9-FF77-4E97-8BF8-8C5450C14AC3}" type="slidenum">
              <a:rPr lang="en-US" altLang="ja-JP"/>
              <a:pPr/>
              <a:t>8</a:t>
            </a:fld>
            <a:endParaRPr lang="en-US" altLang="ja-JP"/>
          </a:p>
        </p:txBody>
      </p:sp>
      <p:sp>
        <p:nvSpPr>
          <p:cNvPr id="634882" name="Rectangle 2"/>
          <p:cNvSpPr>
            <a:spLocks noGrp="1" noRot="1" noChangeAspect="1" noChangeArrowheads="1" noTextEdit="1"/>
          </p:cNvSpPr>
          <p:nvPr>
            <p:ph type="sldImg"/>
          </p:nvPr>
        </p:nvSpPr>
        <p:spPr>
          <a:xfrm>
            <a:off x="992188" y="768350"/>
            <a:ext cx="5114925" cy="3836988"/>
          </a:xfrm>
          <a:ln/>
        </p:spPr>
      </p:sp>
      <p:sp>
        <p:nvSpPr>
          <p:cNvPr id="634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p>
        </p:txBody>
      </p:sp>
    </p:spTree>
    <p:extLst>
      <p:ext uri="{BB962C8B-B14F-4D97-AF65-F5344CB8AC3E}">
        <p14:creationId xmlns:p14="http://schemas.microsoft.com/office/powerpoint/2010/main" val="182432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p>
        </p:txBody>
      </p:sp>
    </p:spTree>
    <p:extLst>
      <p:ext uri="{BB962C8B-B14F-4D97-AF65-F5344CB8AC3E}">
        <p14:creationId xmlns:p14="http://schemas.microsoft.com/office/powerpoint/2010/main" val="850537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6CBEB2-192E-4702-9078-BDC02D7E82D0}" type="slidenum">
              <a:rPr lang="en-US" altLang="ja-JP"/>
              <a:pPr/>
              <a:t>21</a:t>
            </a:fld>
            <a:endParaRPr lang="en-US" altLang="ja-JP"/>
          </a:p>
        </p:txBody>
      </p:sp>
      <p:sp>
        <p:nvSpPr>
          <p:cNvPr id="735234" name="Rectangle 2"/>
          <p:cNvSpPr>
            <a:spLocks noGrp="1" noRot="1" noChangeAspect="1" noChangeArrowheads="1" noTextEdit="1"/>
          </p:cNvSpPr>
          <p:nvPr>
            <p:ph type="sldImg"/>
          </p:nvPr>
        </p:nvSpPr>
        <p:spPr>
          <a:xfrm>
            <a:off x="992188" y="768350"/>
            <a:ext cx="5114925" cy="3836988"/>
          </a:xfrm>
          <a:ln/>
        </p:spPr>
      </p:sp>
      <p:sp>
        <p:nvSpPr>
          <p:cNvPr id="73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C0AE8B-1084-48BD-BCF6-F77B576C2192}" type="slidenum">
              <a:rPr lang="en-US" altLang="ja-JP"/>
              <a:pPr/>
              <a:t>22</a:t>
            </a:fld>
            <a:endParaRPr lang="en-US" altLang="ja-JP"/>
          </a:p>
        </p:txBody>
      </p:sp>
      <p:sp>
        <p:nvSpPr>
          <p:cNvPr id="688130" name="Rectangle 2"/>
          <p:cNvSpPr>
            <a:spLocks noGrp="1" noRot="1" noChangeAspect="1" noChangeArrowheads="1" noTextEdit="1"/>
          </p:cNvSpPr>
          <p:nvPr>
            <p:ph type="sldImg"/>
          </p:nvPr>
        </p:nvSpPr>
        <p:spPr>
          <a:xfrm>
            <a:off x="992188" y="768350"/>
            <a:ext cx="5114925" cy="3836988"/>
          </a:xfrm>
          <a:ln/>
        </p:spPr>
      </p:sp>
      <p:sp>
        <p:nvSpPr>
          <p:cNvPr id="6881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マスター タイトルの書式設定</a:t>
            </a:r>
            <a:endParaRPr lang="en-US" dirty="0"/>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218983768"/>
      </p:ext>
    </p:extLst>
  </p:cSld>
  <p:clrMapOvr>
    <a:masterClrMapping/>
  </p:clrMapOvr>
  <p:transition>
    <p:spli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937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8277225" cy="665163"/>
          </a:xfrm>
          <a:prstGeom prst="rect">
            <a:avLst/>
          </a:prstGeom>
        </p:spPr>
        <p:txBody>
          <a:bodyPr/>
          <a:lstStyle/>
          <a:p>
            <a:r>
              <a:rPr lang="ja-JP" altLang="en-US"/>
              <a:t>マスター タイトルの書式設定</a:t>
            </a:r>
            <a:endParaRPr lang="en-US"/>
          </a:p>
        </p:txBody>
      </p:sp>
      <p:sp>
        <p:nvSpPr>
          <p:cNvPr id="3" name="コンテンツ プレースホルダー 2"/>
          <p:cNvSpPr>
            <a:spLocks noGrp="1"/>
          </p:cNvSpPr>
          <p:nvPr>
            <p:ph idx="1"/>
          </p:nvPr>
        </p:nvSpPr>
        <p:spPr>
          <a:xfrm>
            <a:off x="292100" y="908050"/>
            <a:ext cx="8601075" cy="53292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4272069859"/>
      </p:ext>
    </p:extLst>
  </p:cSld>
  <p:clrMapOvr>
    <a:masterClrMapping/>
  </p:clrMapOvr>
  <p:transition>
    <p:spli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3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357634044"/>
      </p:ext>
    </p:extLst>
  </p:cSld>
  <p:clrMapOvr>
    <a:masterClrMapping/>
  </p:clrMapOvr>
  <p:transition>
    <p:spli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743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62047053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08409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ADC"/>
        </a:solidFill>
        <a:effectLst/>
      </p:bgPr>
    </p:bg>
    <p:spTree>
      <p:nvGrpSpPr>
        <p:cNvPr id="1" name=""/>
        <p:cNvGrpSpPr/>
        <p:nvPr/>
      </p:nvGrpSpPr>
      <p:grpSpPr>
        <a:xfrm>
          <a:off x="0" y="0"/>
          <a:ext cx="0" cy="0"/>
          <a:chOff x="0" y="0"/>
          <a:chExt cx="0" cy="0"/>
        </a:xfrm>
      </p:grpSpPr>
      <p:sp>
        <p:nvSpPr>
          <p:cNvPr id="1032" name="AutoShape 8"/>
          <p:cNvSpPr>
            <a:spLocks noChangeArrowheads="1"/>
          </p:cNvSpPr>
          <p:nvPr userDrawn="1"/>
        </p:nvSpPr>
        <p:spPr bwMode="auto">
          <a:xfrm flipH="1">
            <a:off x="8316913" y="6035675"/>
            <a:ext cx="827087" cy="827088"/>
          </a:xfrm>
          <a:prstGeom prst="rtTriangle">
            <a:avLst/>
          </a:prstGeom>
          <a:solidFill>
            <a:srgbClr val="3A5B6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メイリオ" panose="020B0604030504040204" pitchFamily="50" charset="-128"/>
              <a:ea typeface="メイリオ" panose="020B0604030504040204" pitchFamily="50" charset="-128"/>
            </a:endParaRPr>
          </a:p>
        </p:txBody>
      </p:sp>
      <p:sp>
        <p:nvSpPr>
          <p:cNvPr id="1026" name="Rectangle 2"/>
          <p:cNvSpPr>
            <a:spLocks noGrp="1" noChangeArrowheads="1"/>
          </p:cNvSpPr>
          <p:nvPr>
            <p:ph type="title"/>
          </p:nvPr>
        </p:nvSpPr>
        <p:spPr bwMode="auto">
          <a:xfrm>
            <a:off x="0" y="0"/>
            <a:ext cx="8456613" cy="660400"/>
          </a:xfrm>
          <a:prstGeom prst="rect">
            <a:avLst/>
          </a:prstGeom>
          <a:solidFill>
            <a:srgbClr val="3A5B6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72000" rIns="91440" bIns="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358775" y="898525"/>
            <a:ext cx="8456613" cy="53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180000" rIns="180000" bIns="18000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9" name="スライド番号プレースホルダー 3"/>
          <p:cNvSpPr txBox="1">
            <a:spLocks/>
          </p:cNvSpPr>
          <p:nvPr userDrawn="1"/>
        </p:nvSpPr>
        <p:spPr>
          <a:xfrm>
            <a:off x="4666042" y="6381328"/>
            <a:ext cx="4518496" cy="360363"/>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Osaka" charset="-128"/>
                <a:cs typeface="+mn-cs"/>
              </a:defRPr>
            </a:lvl1pPr>
            <a:lvl2pPr marL="457200" algn="l" rtl="0" fontAlgn="base">
              <a:spcBef>
                <a:spcPct val="0"/>
              </a:spcBef>
              <a:spcAft>
                <a:spcPct val="0"/>
              </a:spcAft>
              <a:defRPr kumimoji="1" kern="1200">
                <a:solidFill>
                  <a:schemeClr val="tx1"/>
                </a:solidFill>
                <a:latin typeface="Arial" charset="0"/>
                <a:ea typeface="Osaka" charset="-128"/>
                <a:cs typeface="+mn-cs"/>
              </a:defRPr>
            </a:lvl2pPr>
            <a:lvl3pPr marL="914400" algn="l" rtl="0" fontAlgn="base">
              <a:spcBef>
                <a:spcPct val="0"/>
              </a:spcBef>
              <a:spcAft>
                <a:spcPct val="0"/>
              </a:spcAft>
              <a:defRPr kumimoji="1" kern="1200">
                <a:solidFill>
                  <a:schemeClr val="tx1"/>
                </a:solidFill>
                <a:latin typeface="Arial" charset="0"/>
                <a:ea typeface="Osaka" charset="-128"/>
                <a:cs typeface="+mn-cs"/>
              </a:defRPr>
            </a:lvl3pPr>
            <a:lvl4pPr marL="1371600" algn="l" rtl="0" fontAlgn="base">
              <a:spcBef>
                <a:spcPct val="0"/>
              </a:spcBef>
              <a:spcAft>
                <a:spcPct val="0"/>
              </a:spcAft>
              <a:defRPr kumimoji="1" kern="1200">
                <a:solidFill>
                  <a:schemeClr val="tx1"/>
                </a:solidFill>
                <a:latin typeface="Arial" charset="0"/>
                <a:ea typeface="Osaka" charset="-128"/>
                <a:cs typeface="+mn-cs"/>
              </a:defRPr>
            </a:lvl4pPr>
            <a:lvl5pPr marL="1828800" algn="l" rtl="0" fontAlgn="base">
              <a:spcBef>
                <a:spcPct val="0"/>
              </a:spcBef>
              <a:spcAft>
                <a:spcPct val="0"/>
              </a:spcAft>
              <a:defRPr kumimoji="1" kern="1200">
                <a:solidFill>
                  <a:schemeClr val="tx1"/>
                </a:solidFill>
                <a:latin typeface="Arial" charset="0"/>
                <a:ea typeface="Osaka" charset="-128"/>
                <a:cs typeface="+mn-cs"/>
              </a:defRPr>
            </a:lvl5pPr>
            <a:lvl6pPr marL="2286000" algn="l" defTabSz="914400" rtl="0" eaLnBrk="1" latinLnBrk="0" hangingPunct="1">
              <a:defRPr kumimoji="1" kern="1200">
                <a:solidFill>
                  <a:schemeClr val="tx1"/>
                </a:solidFill>
                <a:latin typeface="Arial" charset="0"/>
                <a:ea typeface="Osaka" charset="-128"/>
                <a:cs typeface="+mn-cs"/>
              </a:defRPr>
            </a:lvl6pPr>
            <a:lvl7pPr marL="2743200" algn="l" defTabSz="914400" rtl="0" eaLnBrk="1" latinLnBrk="0" hangingPunct="1">
              <a:defRPr kumimoji="1" kern="1200">
                <a:solidFill>
                  <a:schemeClr val="tx1"/>
                </a:solidFill>
                <a:latin typeface="Arial" charset="0"/>
                <a:ea typeface="Osaka" charset="-128"/>
                <a:cs typeface="+mn-cs"/>
              </a:defRPr>
            </a:lvl7pPr>
            <a:lvl8pPr marL="3200400" algn="l" defTabSz="914400" rtl="0" eaLnBrk="1" latinLnBrk="0" hangingPunct="1">
              <a:defRPr kumimoji="1" kern="1200">
                <a:solidFill>
                  <a:schemeClr val="tx1"/>
                </a:solidFill>
                <a:latin typeface="Arial" charset="0"/>
                <a:ea typeface="Osaka" charset="-128"/>
                <a:cs typeface="+mn-cs"/>
              </a:defRPr>
            </a:lvl8pPr>
            <a:lvl9pPr marL="3657600" algn="l" defTabSz="914400" rtl="0" eaLnBrk="1" latinLnBrk="0" hangingPunct="1">
              <a:defRPr kumimoji="1" kern="1200">
                <a:solidFill>
                  <a:schemeClr val="tx1"/>
                </a:solidFill>
                <a:latin typeface="Arial" charset="0"/>
                <a:ea typeface="Osaka" charset="-128"/>
                <a:cs typeface="+mn-cs"/>
              </a:defRPr>
            </a:lvl9pPr>
          </a:lstStyle>
          <a:p>
            <a:pPr>
              <a:tabLst>
                <a:tab pos="6786563" algn="r"/>
              </a:tabLst>
            </a:pPr>
            <a:r>
              <a:rPr lang="ja-JP" altLang="en-US" sz="1200" dirty="0">
                <a:latin typeface="メイリオ" panose="020B0604030504040204" pitchFamily="50" charset="-128"/>
                <a:ea typeface="メイリオ" panose="020B0604030504040204" pitchFamily="50" charset="-128"/>
              </a:rPr>
              <a:t>高知大学</a:t>
            </a:r>
            <a:r>
              <a:rPr lang="zh-TW" altLang="en-US" sz="1200" dirty="0">
                <a:latin typeface="メイリオ" panose="020B0604030504040204" pitchFamily="50" charset="-128"/>
                <a:ea typeface="メイリオ" panose="020B0604030504040204" pitchFamily="50" charset="-128"/>
              </a:rPr>
              <a:t>集中講義「化学生命理工学特論</a:t>
            </a:r>
            <a:r>
              <a:rPr lang="en-US" altLang="zh-TW" sz="1200" dirty="0">
                <a:latin typeface="メイリオ" panose="020B0604030504040204" pitchFamily="50" charset="-128"/>
                <a:ea typeface="メイリオ" panose="020B0604030504040204" pitchFamily="50" charset="-128"/>
              </a:rPr>
              <a:t>Ⅰ</a:t>
            </a:r>
            <a:r>
              <a:rPr lang="zh-TW" altLang="en-US" sz="12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	</a:t>
            </a:r>
            <a:fld id="{BC4A43E9-ABE2-4AED-9D63-2C140BCC42D7}" type="slidenum">
              <a:rPr lang="ja-JP" altLang="en-US" sz="2400" smtClean="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pPr>
                <a:tabLst>
                  <a:tab pos="6786563" algn="r"/>
                </a:tabLst>
              </a:pPr>
              <a:t>‹#›</a:t>
            </a:fld>
            <a:endParaRPr lang="ja-JP" altLang="en-US"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54496719"/>
      </p:ext>
    </p:extLst>
  </p:cSld>
  <p:clrMap bg1="lt1" tx1="dk1" bg2="lt2" tx2="dk2" accent1="accent1" accent2="accent2" accent3="accent3" accent4="accent4" accent5="accent5" accent6="accent6" hlink="hlink" folHlink="folHlink"/>
  <p:sldLayoutIdLst>
    <p:sldLayoutId id="2147483659" r:id="rId1"/>
  </p:sldLayoutIdLst>
  <p:transition>
    <p:split/>
  </p:transition>
  <p:hf hdr="0" ftr="0" dt="0"/>
  <p:txStyles>
    <p:titleStyle>
      <a:lvl1pPr algn="l" rtl="0" fontAlgn="base">
        <a:spcBef>
          <a:spcPct val="0"/>
        </a:spcBef>
        <a:spcAft>
          <a:spcPct val="0"/>
        </a:spcAft>
        <a:defRPr kumimoji="1" sz="280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cs typeface="+mj-cs"/>
        </a:defRPr>
      </a:lvl1pPr>
      <a:lvl2pPr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2pPr>
      <a:lvl3pPr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3pPr>
      <a:lvl4pPr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4pPr>
      <a:lvl5pPr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9pPr>
    </p:titleStyle>
    <p:bodyStyle>
      <a:lvl1pPr marL="342900" indent="-342900" algn="l" defTabSz="8093075" rtl="0" fontAlgn="base">
        <a:spcBef>
          <a:spcPct val="20000"/>
        </a:spcBef>
        <a:spcAft>
          <a:spcPct val="0"/>
        </a:spcAft>
        <a:defRPr kumimoji="1" sz="2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cs typeface="+mn-cs"/>
        </a:defRPr>
      </a:lvl1pPr>
      <a:lvl2pPr marL="742950" indent="-285750" algn="l" defTabSz="8093075" rtl="0" fontAlgn="base">
        <a:spcBef>
          <a:spcPct val="20000"/>
        </a:spcBef>
        <a:spcAft>
          <a:spcPct val="0"/>
        </a:spcAft>
        <a:defRPr kumimoji="1" sz="16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2pPr>
      <a:lvl3pPr marL="11430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3pPr>
      <a:lvl4pPr marL="16002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4pPr>
      <a:lvl5pPr marL="2057400" indent="-228600" algn="l" defTabSz="8093075" rtl="0" fontAlgn="base">
        <a:spcBef>
          <a:spcPct val="20000"/>
        </a:spcBef>
        <a:spcAft>
          <a:spcPct val="0"/>
        </a:spcAft>
        <a:tabLst>
          <a:tab pos="7799388" algn="r"/>
        </a:tabLs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5pPr>
      <a:lvl6pPr marL="25146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6pPr>
      <a:lvl7pPr marL="29718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7pPr>
      <a:lvl8pPr marL="34290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8pPr>
      <a:lvl9pPr marL="38862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315788"/>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8388424" y="6329728"/>
            <a:ext cx="767299" cy="53999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ja-JP" altLang="en-US" dirty="0">
              <a:latin typeface="メイリオ" panose="020B0604030504040204" pitchFamily="50" charset="-128"/>
              <a:ea typeface="メイリオ" panose="020B0604030504040204" pitchFamily="50" charset="-128"/>
            </a:endParaRPr>
          </a:p>
        </p:txBody>
      </p:sp>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7145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8" name="正方形/長方形 7"/>
          <p:cNvSpPr/>
          <p:nvPr userDrawn="1"/>
        </p:nvSpPr>
        <p:spPr>
          <a:xfrm>
            <a:off x="4499992" y="6317027"/>
            <a:ext cx="4752528" cy="5399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indent="0" algn="l" defTabSz="457200" rtl="0" eaLnBrk="1" fontAlgn="auto" latinLnBrk="0" hangingPunct="1">
              <a:lnSpc>
                <a:spcPct val="100000"/>
              </a:lnSpc>
              <a:spcBef>
                <a:spcPts val="0"/>
              </a:spcBef>
              <a:spcAft>
                <a:spcPts val="0"/>
              </a:spcAft>
              <a:buClrTx/>
              <a:buSzTx/>
              <a:buFontTx/>
              <a:buNone/>
              <a:tabLst>
                <a:tab pos="3492500" algn="r"/>
              </a:tabLst>
              <a:defRPr/>
            </a:pPr>
            <a:r>
              <a:rPr lang="ja-JP" altLang="en-US" sz="1400" dirty="0">
                <a:solidFill>
                  <a:schemeClr val="tx1">
                    <a:lumMod val="75000"/>
                    <a:lumOff val="25000"/>
                  </a:schemeClr>
                </a:solidFill>
                <a:latin typeface="メイリオ" panose="020B0604030504040204" pitchFamily="50" charset="-128"/>
                <a:ea typeface="メイリオ" panose="020B0604030504040204" pitchFamily="50" charset="-128"/>
              </a:rPr>
              <a:t>高知大学集中講義「化学生命理工学特論</a:t>
            </a:r>
            <a:r>
              <a:rPr lang="en-US" altLang="ja-JP" sz="1400" dirty="0">
                <a:solidFill>
                  <a:schemeClr val="tx1">
                    <a:lumMod val="75000"/>
                    <a:lumOff val="25000"/>
                  </a:schemeClr>
                </a:solidFill>
                <a:latin typeface="メイリオ" panose="020B0604030504040204" pitchFamily="50" charset="-128"/>
                <a:ea typeface="メイリオ" panose="020B0604030504040204" pitchFamily="50" charset="-128"/>
              </a:rPr>
              <a:t>Ⅰ</a:t>
            </a:r>
            <a:r>
              <a:rPr lang="ja-JP" altLang="en-US" sz="1400" dirty="0">
                <a:solidFill>
                  <a:schemeClr val="tx1">
                    <a:lumMod val="75000"/>
                    <a:lumOff val="25000"/>
                  </a:schemeClr>
                </a:solidFill>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	</a:t>
            </a:r>
            <a:fld id="{72E48287-3690-BD4B-9C6F-C8A72A501CDE}" type="slidenum">
              <a:rPr lang="ja-JP" altLang="en-US" sz="2000" smtClean="0">
                <a:latin typeface="メイリオ" panose="020B0604030504040204" pitchFamily="50" charset="-128"/>
                <a:ea typeface="メイリオ" panose="020B0604030504040204" pitchFamily="50" charset="-128"/>
              </a:rPr>
              <a:pPr marL="0" marR="0" indent="0" algn="l" defTabSz="457200" rtl="0" eaLnBrk="1" fontAlgn="auto" latinLnBrk="0" hangingPunct="1">
                <a:lnSpc>
                  <a:spcPct val="100000"/>
                </a:lnSpc>
                <a:spcBef>
                  <a:spcPts val="0"/>
                </a:spcBef>
                <a:spcAft>
                  <a:spcPts val="0"/>
                </a:spcAft>
                <a:buClrTx/>
                <a:buSzTx/>
                <a:buFontTx/>
                <a:buNone/>
                <a:tabLst>
                  <a:tab pos="3492500" algn="r"/>
                </a:tabLst>
                <a:defRPr/>
              </a:pPr>
              <a:t>‹#›</a:t>
            </a:fld>
            <a:endParaRPr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58203060"/>
      </p:ext>
    </p:extLst>
  </p:cSld>
  <p:clrMap bg1="lt1" tx1="dk1" bg2="lt2" tx2="dk2" accent1="accent1" accent2="accent2" accent3="accent3" accent4="accent4" accent5="accent5" accent6="accent6" hlink="hlink" folHlink="folHlink"/>
  <p:sldLayoutIdLst>
    <p:sldLayoutId id="2147483664" r:id="rId1"/>
    <p:sldLayoutId id="2147483665" r:id="rId2"/>
  </p:sldLayoutIdLst>
  <p:hf sldNum="0" hdr="0" ftr="0" dt="0"/>
  <p:txStyles>
    <p:titleStyle>
      <a:lvl1pPr algn="l" defTabSz="457200" rtl="0" eaLnBrk="1" latinLnBrk="0" hangingPunct="1">
        <a:spcBef>
          <a:spcPct val="0"/>
        </a:spcBef>
        <a:buNone/>
        <a:defRPr kumimoji="1" sz="3200" kern="1200">
          <a:solidFill>
            <a:schemeClr val="tx1"/>
          </a:solidFill>
          <a:latin typeface="メイリオ" panose="020B0604030504040204" pitchFamily="50" charset="-128"/>
          <a:ea typeface="メイリオ" panose="020B0604030504040204" pitchFamily="50" charset="-128"/>
          <a:cs typeface="+mj-cs"/>
        </a:defRPr>
      </a:lvl1pPr>
    </p:titleStyle>
    <p:bodyStyle>
      <a:lvl1pPr marL="342900" indent="-342900" algn="l" defTabSz="457200" rtl="0" eaLnBrk="1" latinLnBrk="0" hangingPunct="1">
        <a:spcBef>
          <a:spcPct val="20000"/>
        </a:spcBef>
        <a:buFont typeface="Arial"/>
        <a:buChar char="•"/>
        <a:defRPr kumimoji="1" sz="2400" kern="1200">
          <a:solidFill>
            <a:schemeClr val="tx1"/>
          </a:solidFill>
          <a:latin typeface="メイリオ" panose="020B0604030504040204" pitchFamily="50" charset="-128"/>
          <a:ea typeface="メイリオ" panose="020B0604030504040204" pitchFamily="50" charset="-128"/>
          <a:cs typeface="+mn-cs"/>
        </a:defRPr>
      </a:lvl1pPr>
      <a:lvl2pPr marL="742950" indent="-285750" algn="l" defTabSz="457200" rtl="0" eaLnBrk="1" latinLnBrk="0" hangingPunct="1">
        <a:spcBef>
          <a:spcPct val="20000"/>
        </a:spcBef>
        <a:buFont typeface="Arial"/>
        <a:buChar char="–"/>
        <a:defRPr kumimoji="1" sz="20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457200" rtl="0" eaLnBrk="1" latinLnBrk="0" hangingPunct="1">
        <a:spcBef>
          <a:spcPct val="20000"/>
        </a:spcBef>
        <a:buFont typeface="Arial"/>
        <a:buChar char="•"/>
        <a:defRPr kumimoji="1" sz="18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457200" rtl="0" eaLnBrk="1" latinLnBrk="0" hangingPunct="1">
        <a:spcBef>
          <a:spcPct val="20000"/>
        </a:spcBef>
        <a:buFont typeface="Arial"/>
        <a:buChar char="–"/>
        <a:defRPr kumimoji="1" sz="16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457200" rtl="0" eaLnBrk="1" latinLnBrk="0" hangingPunct="1">
        <a:spcBef>
          <a:spcPct val="20000"/>
        </a:spcBef>
        <a:buFont typeface="Arial"/>
        <a:buChar char="»"/>
        <a:defRPr kumimoji="1" sz="16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75676"/>
      </p:ext>
    </p:extLst>
  </p:cSld>
  <p:clrMap bg1="lt1" tx1="dk1" bg2="lt2" tx2="dk2" accent1="accent1" accent2="accent2" accent3="accent3" accent4="accent4" accent5="accent5" accent6="accent6" hlink="hlink" folHlink="folHlink"/>
  <p:sldLayoutIdLst>
    <p:sldLayoutId id="2147483667"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8364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8364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740933435"/>
      </p:ext>
    </p:extLst>
  </p:cSld>
  <p:clrMap bg1="lt1" tx1="dk1" bg2="lt2" tx2="dk2" accent1="accent1" accent2="accent2" accent3="accent3" accent4="accent4" accent5="accent5" accent6="accent6" hlink="hlink" folHlink="folHlink"/>
  <p:sldLayoutIdLst>
    <p:sldLayoutId id="2147483669" r:id="rId1"/>
    <p:sldLayoutId id="2147483670" r:id="rId2"/>
  </p:sldLayoutIdLst>
  <p:transition spd="med">
    <p:fade/>
  </p:transition>
  <p:hf sldNum="0" hdr="0" ftr="0" dt="0"/>
  <p:txStyles>
    <p:titleStyle>
      <a:lvl1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1pPr>
      <a:lvl2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2pPr>
      <a:lvl3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3pPr>
      <a:lvl4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4pPr>
      <a:lvl5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5pPr>
      <a:lvl6pPr marL="4572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6pPr>
      <a:lvl7pPr marL="9144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7pPr>
      <a:lvl8pPr marL="13716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8pPr>
      <a:lvl9pPr marL="18288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1pPr>
      <a:lvl2pPr marL="742950" indent="-285750" algn="l" rtl="0" eaLnBrk="0" fontAlgn="base" hangingPunct="0">
        <a:spcBef>
          <a:spcPct val="20000"/>
        </a:spcBef>
        <a:spcAft>
          <a:spcPct val="0"/>
        </a:spcAft>
        <a:buChar char="–"/>
        <a:defRPr kumimoji="1" sz="28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2pPr>
      <a:lvl3pPr marL="1143000" indent="-228600" algn="l" rtl="0" eaLnBrk="0" fontAlgn="base" hangingPunct="0">
        <a:spcBef>
          <a:spcPct val="20000"/>
        </a:spcBef>
        <a:spcAft>
          <a:spcPct val="0"/>
        </a:spcAft>
        <a:buChar char="•"/>
        <a:defRPr kumimoji="1" sz="24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3pPr>
      <a:lvl4pPr marL="1600200" indent="-228600" algn="l" rtl="0" eaLnBrk="0" fontAlgn="base" hangingPunct="0">
        <a:spcBef>
          <a:spcPct val="20000"/>
        </a:spcBef>
        <a:spcAft>
          <a:spcPct val="0"/>
        </a:spcAft>
        <a:buChar char="–"/>
        <a:defRPr kumimoji="1" sz="20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4pPr>
      <a:lvl5pPr marL="2057400" indent="-228600" algn="l" rtl="0" eaLnBrk="0" fontAlgn="base" hangingPunct="0">
        <a:spcBef>
          <a:spcPct val="20000"/>
        </a:spcBef>
        <a:spcAft>
          <a:spcPct val="0"/>
        </a:spcAft>
        <a:buChar char="»"/>
        <a:defRPr kumimoji="1" sz="20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5pPr>
      <a:lvl6pPr marL="25146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6pPr>
      <a:lvl7pPr marL="29718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7pPr>
      <a:lvl8pPr marL="34290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8pPr>
      <a:lvl9pPr marL="38862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98236-378F-33C0-B68B-34ED6AD0B340}"/>
            </a:ext>
          </a:extLst>
        </p:cNvPr>
        <p:cNvGrpSpPr/>
        <p:nvPr/>
      </p:nvGrpSpPr>
      <p:grpSpPr>
        <a:xfrm>
          <a:off x="0" y="0"/>
          <a:ext cx="0" cy="0"/>
          <a:chOff x="0" y="0"/>
          <a:chExt cx="0" cy="0"/>
        </a:xfrm>
      </p:grpSpPr>
      <p:sp>
        <p:nvSpPr>
          <p:cNvPr id="646148" name="Rectangle 4">
            <a:extLst>
              <a:ext uri="{FF2B5EF4-FFF2-40B4-BE49-F238E27FC236}">
                <a16:creationId xmlns:a16="http://schemas.microsoft.com/office/drawing/2014/main" id="{B441C166-545E-84D2-AB8D-DAB56D95E3AA}"/>
              </a:ext>
            </a:extLst>
          </p:cNvPr>
          <p:cNvSpPr>
            <a:spLocks noGrp="1" noChangeArrowheads="1"/>
          </p:cNvSpPr>
          <p:nvPr>
            <p:ph type="title"/>
          </p:nvPr>
        </p:nvSpPr>
        <p:spPr/>
        <p:txBody>
          <a:bodyPr tIns="72000"/>
          <a:lstStyle/>
          <a:p>
            <a:r>
              <a:rPr lang="ja-JP" altLang="en-US" dirty="0">
                <a:effectLst/>
              </a:rPr>
              <a:t>集中講義</a:t>
            </a:r>
            <a:r>
              <a:rPr lang="zh-CN" altLang="en-US" dirty="0">
                <a:effectLst/>
              </a:rPr>
              <a:t>「化学生命理工学特論</a:t>
            </a:r>
            <a:r>
              <a:rPr lang="en-US" altLang="zh-CN" dirty="0">
                <a:effectLst/>
              </a:rPr>
              <a:t>Ⅰ</a:t>
            </a:r>
            <a:r>
              <a:rPr lang="zh-CN" altLang="en-US" dirty="0">
                <a:effectLst/>
              </a:rPr>
              <a:t>」</a:t>
            </a:r>
            <a:endParaRPr lang="ja-JP" altLang="en-US" dirty="0"/>
          </a:p>
        </p:txBody>
      </p:sp>
      <p:sp>
        <p:nvSpPr>
          <p:cNvPr id="646149" name="Rectangle 5">
            <a:extLst>
              <a:ext uri="{FF2B5EF4-FFF2-40B4-BE49-F238E27FC236}">
                <a16:creationId xmlns:a16="http://schemas.microsoft.com/office/drawing/2014/main" id="{C0E6F589-7D5B-E06A-0B32-98A590C99FAC}"/>
              </a:ext>
            </a:extLst>
          </p:cNvPr>
          <p:cNvSpPr>
            <a:spLocks noGrp="1" noChangeArrowheads="1"/>
          </p:cNvSpPr>
          <p:nvPr>
            <p:ph type="body" idx="1"/>
          </p:nvPr>
        </p:nvSpPr>
        <p:spPr/>
        <p:txBody>
          <a:bodyPr/>
          <a:lstStyle/>
          <a:p>
            <a:r>
              <a:rPr lang="ja-JP" altLang="en-US" sz="4000" dirty="0">
                <a:solidFill>
                  <a:srgbClr val="C00000"/>
                </a:solidFill>
              </a:rPr>
              <a:t>自然科学の研究ってなんだっけ</a:t>
            </a:r>
            <a:endParaRPr lang="en-US" altLang="ja-JP" sz="4000" dirty="0">
              <a:solidFill>
                <a:srgbClr val="C00000"/>
              </a:solidFill>
            </a:endParaRPr>
          </a:p>
          <a:p>
            <a:r>
              <a:rPr lang="ja-JP" altLang="en-US" sz="4000" dirty="0">
                <a:solidFill>
                  <a:srgbClr val="C00000"/>
                </a:solidFill>
              </a:rPr>
              <a:t>－研究について考えてみる</a:t>
            </a:r>
            <a:endParaRPr lang="en-US" altLang="ja-JP" sz="4000" dirty="0">
              <a:solidFill>
                <a:srgbClr val="C00000"/>
              </a:solidFill>
            </a:endParaRPr>
          </a:p>
          <a:p>
            <a:endParaRPr lang="en-US" altLang="ja-JP" sz="2800" dirty="0"/>
          </a:p>
          <a:p>
            <a:r>
              <a:rPr lang="en-US" altLang="ja-JP" sz="2800" dirty="0"/>
              <a:t>2025</a:t>
            </a:r>
            <a:r>
              <a:rPr lang="ja-JP" altLang="en-US" sz="2800" dirty="0"/>
              <a:t>年</a:t>
            </a:r>
            <a:r>
              <a:rPr lang="en-US" altLang="ja-JP" sz="2800" dirty="0"/>
              <a:t>9</a:t>
            </a:r>
            <a:r>
              <a:rPr lang="ja-JP" altLang="en-US" sz="2800" dirty="0"/>
              <a:t>月</a:t>
            </a:r>
            <a:r>
              <a:rPr lang="en-US" altLang="ja-JP" sz="2800" dirty="0"/>
              <a:t>10</a:t>
            </a:r>
            <a:r>
              <a:rPr lang="ja-JP" altLang="en-US" sz="2800" dirty="0"/>
              <a:t>日～</a:t>
            </a:r>
            <a:r>
              <a:rPr lang="en-US" altLang="ja-JP" sz="2800" dirty="0"/>
              <a:t>11</a:t>
            </a:r>
            <a:r>
              <a:rPr lang="ja-JP" altLang="en-US" sz="2800" dirty="0"/>
              <a:t>日</a:t>
            </a:r>
            <a:endParaRPr lang="en-US" altLang="ja-JP" sz="2800" dirty="0"/>
          </a:p>
          <a:p>
            <a:endParaRPr lang="en-US" altLang="ja-JP" sz="2800" dirty="0"/>
          </a:p>
          <a:p>
            <a:r>
              <a:rPr lang="ja-JP" altLang="en-US" sz="2800" dirty="0"/>
              <a:t>大谷文章</a:t>
            </a:r>
            <a:endParaRPr lang="en-US" altLang="ja-JP" sz="2800" dirty="0"/>
          </a:p>
          <a:p>
            <a:r>
              <a:rPr lang="ja-JP" altLang="en-US" sz="1800" dirty="0"/>
              <a:t>特定非営利活動法人</a:t>
            </a:r>
            <a:r>
              <a:rPr lang="en-US" altLang="ja-JP" sz="1800" dirty="0"/>
              <a:t>touche NPO</a:t>
            </a:r>
            <a:r>
              <a:rPr lang="ja-JP" altLang="en-US" sz="1800" dirty="0"/>
              <a:t>・理事長</a:t>
            </a:r>
            <a:endParaRPr lang="en-US" altLang="ja-JP" sz="1800" dirty="0"/>
          </a:p>
          <a:p>
            <a:r>
              <a:rPr lang="ja-JP" altLang="en-US" sz="1800" dirty="0"/>
              <a:t>北海道大学名誉教授（元触媒科学研究所</a:t>
            </a:r>
            <a:r>
              <a:rPr lang="en-US" altLang="ja-JP" sz="1800" dirty="0"/>
              <a:t>/</a:t>
            </a:r>
            <a:r>
              <a:rPr lang="ja-JP" altLang="en-US" sz="1800" dirty="0"/>
              <a:t>環境科学院教授）</a:t>
            </a:r>
            <a:endParaRPr lang="en-US" altLang="ja-JP" dirty="0"/>
          </a:p>
          <a:p>
            <a:endParaRPr lang="en-US" altLang="ja-JP" sz="2800" dirty="0"/>
          </a:p>
        </p:txBody>
      </p:sp>
      <p:pic>
        <p:nvPicPr>
          <p:cNvPr id="2" name="図 1">
            <a:extLst>
              <a:ext uri="{FF2B5EF4-FFF2-40B4-BE49-F238E27FC236}">
                <a16:creationId xmlns:a16="http://schemas.microsoft.com/office/drawing/2014/main" id="{FB8926C6-0DF4-1001-C0D5-1860549CD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48" y="5881072"/>
            <a:ext cx="3025140" cy="716280"/>
          </a:xfrm>
          <a:prstGeom prst="rect">
            <a:avLst/>
          </a:prstGeom>
          <a:effectLst>
            <a:outerShdw blurRad="50800" dist="38100" dir="2700000" algn="tl" rotWithShape="0">
              <a:prstClr val="black">
                <a:alpha val="40000"/>
              </a:prstClr>
            </a:outerShdw>
          </a:effectLst>
        </p:spPr>
      </p:pic>
      <p:sp>
        <p:nvSpPr>
          <p:cNvPr id="3" name="テキスト ボックス 2">
            <a:extLst>
              <a:ext uri="{FF2B5EF4-FFF2-40B4-BE49-F238E27FC236}">
                <a16:creationId xmlns:a16="http://schemas.microsoft.com/office/drawing/2014/main" id="{8D71C0C3-D1BD-DDE9-9EB8-8DA7C8E25084}"/>
              </a:ext>
            </a:extLst>
          </p:cNvPr>
          <p:cNvSpPr txBox="1"/>
          <p:nvPr/>
        </p:nvSpPr>
        <p:spPr>
          <a:xfrm>
            <a:off x="1979712" y="6119718"/>
            <a:ext cx="1008514" cy="261610"/>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大谷文章</a:t>
            </a:r>
            <a:endParaRPr kumimoji="1" lang="en-US"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799739582"/>
      </p:ext>
    </p:extLst>
  </p:cSld>
  <p:clrMapOvr>
    <a:masterClrMapping/>
  </p:clrMapOvr>
  <p:transition>
    <p:spli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2395EC4-7BA4-0547-B856-ECBC057521C8}"/>
              </a:ext>
            </a:extLst>
          </p:cNvPr>
          <p:cNvSpPr>
            <a:spLocks noGrp="1"/>
          </p:cNvSpPr>
          <p:nvPr>
            <p:ph idx="1"/>
          </p:nvPr>
        </p:nvSpPr>
        <p:spPr>
          <a:xfrm>
            <a:off x="457200" y="705394"/>
            <a:ext cx="8229600" cy="5535069"/>
          </a:xfrm>
        </p:spPr>
        <p:txBody>
          <a:bodyPr anchor="ctr" anchorCtr="0">
            <a:noAutofit/>
          </a:bodyPr>
          <a:lstStyle/>
          <a:p>
            <a:pPr marL="0" indent="0" algn="ctr">
              <a:buNone/>
            </a:pPr>
            <a:r>
              <a:rPr kumimoji="1" lang="ja-JP" altLang="en-US" sz="7200" b="1" dirty="0"/>
              <a:t>研究</a:t>
            </a:r>
            <a:r>
              <a:rPr kumimoji="1" lang="ja-JP" altLang="en-US" sz="7200" dirty="0"/>
              <a:t>＝</a:t>
            </a:r>
            <a:r>
              <a:rPr kumimoji="1" lang="en-US" altLang="ja-JP" sz="7200" b="1" dirty="0"/>
              <a:t>study</a:t>
            </a:r>
            <a:r>
              <a:rPr kumimoji="1" lang="en-US" altLang="ja-JP" sz="4800" dirty="0"/>
              <a:t> (</a:t>
            </a:r>
            <a:r>
              <a:rPr kumimoji="1" lang="en-US" altLang="ja-JP" sz="4800" i="1" dirty="0"/>
              <a:t>n</a:t>
            </a:r>
            <a:r>
              <a:rPr kumimoji="1" lang="en-US" altLang="ja-JP" sz="4800" dirty="0"/>
              <a:t>)</a:t>
            </a:r>
            <a:endParaRPr kumimoji="1" lang="en-US" altLang="ja-JP" sz="7200" dirty="0"/>
          </a:p>
          <a:p>
            <a:pPr marL="0" indent="0" algn="ctr">
              <a:buNone/>
            </a:pPr>
            <a:r>
              <a:rPr kumimoji="1" lang="ja-JP" altLang="en-US" sz="7200" b="1" dirty="0"/>
              <a:t>考える</a:t>
            </a:r>
            <a:r>
              <a:rPr kumimoji="1" lang="en-US" altLang="ja-JP" sz="7200" dirty="0"/>
              <a:t>=</a:t>
            </a:r>
            <a:r>
              <a:rPr kumimoji="1" lang="en-US" altLang="ja-JP" sz="7200" b="1" dirty="0"/>
              <a:t>study</a:t>
            </a:r>
            <a:r>
              <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48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v</a:t>
            </a:r>
            <a:r>
              <a:rPr kumimoji="1" lang="en-US" altLang="ja-JP"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ja-JP" altLang="en-US" sz="6600" b="1" dirty="0"/>
          </a:p>
        </p:txBody>
      </p:sp>
    </p:spTree>
    <p:extLst>
      <p:ext uri="{BB962C8B-B14F-4D97-AF65-F5344CB8AC3E}">
        <p14:creationId xmlns:p14="http://schemas.microsoft.com/office/powerpoint/2010/main" val="586150221"/>
      </p:ext>
    </p:extLst>
  </p:cSld>
  <p:clrMapOvr>
    <a:masterClrMapping/>
  </p:clrMapOvr>
  <p:transition>
    <p:spli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BE504EE3-F729-F711-D557-C7C9A4DAAB3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2000" contrast="25000"/>
                    </a14:imgEffect>
                  </a14:imgLayer>
                </a14:imgProps>
              </a:ext>
            </a:extLst>
          </a:blip>
          <a:srcRect t="-1093" b="40"/>
          <a:stretch/>
        </p:blipFill>
        <p:spPr>
          <a:xfrm rot="5400000">
            <a:off x="-1176416" y="830184"/>
            <a:ext cx="6858000" cy="5197631"/>
          </a:xfrm>
          <a:prstGeom prst="rect">
            <a:avLst/>
          </a:prstGeom>
        </p:spPr>
      </p:pic>
      <p:pic>
        <p:nvPicPr>
          <p:cNvPr id="11" name="図 10">
            <a:extLst>
              <a:ext uri="{FF2B5EF4-FFF2-40B4-BE49-F238E27FC236}">
                <a16:creationId xmlns:a16="http://schemas.microsoft.com/office/drawing/2014/main" id="{81446077-CBA6-8C53-7349-08096A190A30}"/>
              </a:ext>
            </a:extLst>
          </p:cNvPr>
          <p:cNvPicPr>
            <a:picLocks noChangeAspect="1"/>
          </p:cNvPicPr>
          <p:nvPr/>
        </p:nvPicPr>
        <p:blipFill rotWithShape="1">
          <a:blip r:embed="rId4"/>
          <a:srcRect l="13136"/>
          <a:stretch/>
        </p:blipFill>
        <p:spPr>
          <a:xfrm rot="432637">
            <a:off x="4324636" y="-344157"/>
            <a:ext cx="5202821" cy="7546400"/>
          </a:xfrm>
          <a:prstGeom prst="rect">
            <a:avLst/>
          </a:prstGeom>
        </p:spPr>
      </p:pic>
      <p:sp>
        <p:nvSpPr>
          <p:cNvPr id="9" name="正方形/長方形 8">
            <a:extLst>
              <a:ext uri="{FF2B5EF4-FFF2-40B4-BE49-F238E27FC236}">
                <a16:creationId xmlns:a16="http://schemas.microsoft.com/office/drawing/2014/main" id="{3924ED0C-DC53-F0A5-08C4-6F5C47055A3C}"/>
              </a:ext>
            </a:extLst>
          </p:cNvPr>
          <p:cNvSpPr/>
          <p:nvPr/>
        </p:nvSpPr>
        <p:spPr>
          <a:xfrm>
            <a:off x="3895818" y="-1"/>
            <a:ext cx="4638582" cy="6863056"/>
          </a:xfrm>
          <a:custGeom>
            <a:avLst/>
            <a:gdLst>
              <a:gd name="connsiteX0" fmla="*/ 0 w 2831977"/>
              <a:gd name="connsiteY0" fmla="*/ 0 h 3040602"/>
              <a:gd name="connsiteX1" fmla="*/ 2831977 w 2831977"/>
              <a:gd name="connsiteY1" fmla="*/ 0 h 3040602"/>
              <a:gd name="connsiteX2" fmla="*/ 2831977 w 2831977"/>
              <a:gd name="connsiteY2" fmla="*/ 3040602 h 3040602"/>
              <a:gd name="connsiteX3" fmla="*/ 0 w 2831977"/>
              <a:gd name="connsiteY3" fmla="*/ 3040602 h 3040602"/>
              <a:gd name="connsiteX4" fmla="*/ 0 w 2831977"/>
              <a:gd name="connsiteY4" fmla="*/ 0 h 3040602"/>
              <a:gd name="connsiteX0" fmla="*/ 230819 w 3062796"/>
              <a:gd name="connsiteY0" fmla="*/ 0 h 3040602"/>
              <a:gd name="connsiteX1" fmla="*/ 3062796 w 3062796"/>
              <a:gd name="connsiteY1" fmla="*/ 0 h 3040602"/>
              <a:gd name="connsiteX2" fmla="*/ 3062796 w 3062796"/>
              <a:gd name="connsiteY2" fmla="*/ 3040602 h 3040602"/>
              <a:gd name="connsiteX3" fmla="*/ 0 w 3062796"/>
              <a:gd name="connsiteY3" fmla="*/ 2889681 h 3040602"/>
              <a:gd name="connsiteX4" fmla="*/ 230819 w 3062796"/>
              <a:gd name="connsiteY4" fmla="*/ 0 h 3040602"/>
              <a:gd name="connsiteX0" fmla="*/ 292963 w 3124940"/>
              <a:gd name="connsiteY0" fmla="*/ 0 h 3040602"/>
              <a:gd name="connsiteX1" fmla="*/ 3124940 w 3124940"/>
              <a:gd name="connsiteY1" fmla="*/ 0 h 3040602"/>
              <a:gd name="connsiteX2" fmla="*/ 3124940 w 3124940"/>
              <a:gd name="connsiteY2" fmla="*/ 3040602 h 3040602"/>
              <a:gd name="connsiteX3" fmla="*/ 0 w 3124940"/>
              <a:gd name="connsiteY3" fmla="*/ 2907436 h 3040602"/>
              <a:gd name="connsiteX4" fmla="*/ 292963 w 3124940"/>
              <a:gd name="connsiteY4" fmla="*/ 0 h 3040602"/>
              <a:gd name="connsiteX0" fmla="*/ 292963 w 3124940"/>
              <a:gd name="connsiteY0" fmla="*/ 532661 h 3040602"/>
              <a:gd name="connsiteX1" fmla="*/ 3124940 w 3124940"/>
              <a:gd name="connsiteY1" fmla="*/ 0 h 3040602"/>
              <a:gd name="connsiteX2" fmla="*/ 3124940 w 3124940"/>
              <a:gd name="connsiteY2" fmla="*/ 3040602 h 3040602"/>
              <a:gd name="connsiteX3" fmla="*/ 0 w 3124940"/>
              <a:gd name="connsiteY3" fmla="*/ 2907436 h 3040602"/>
              <a:gd name="connsiteX4" fmla="*/ 292963 w 3124940"/>
              <a:gd name="connsiteY4" fmla="*/ 532661 h 3040602"/>
              <a:gd name="connsiteX0" fmla="*/ 292963 w 3124940"/>
              <a:gd name="connsiteY0" fmla="*/ 710214 h 3218155"/>
              <a:gd name="connsiteX1" fmla="*/ 1908699 w 3124940"/>
              <a:gd name="connsiteY1" fmla="*/ 0 h 3218155"/>
              <a:gd name="connsiteX2" fmla="*/ 3124940 w 3124940"/>
              <a:gd name="connsiteY2" fmla="*/ 177553 h 3218155"/>
              <a:gd name="connsiteX3" fmla="*/ 3124940 w 3124940"/>
              <a:gd name="connsiteY3" fmla="*/ 3218155 h 3218155"/>
              <a:gd name="connsiteX4" fmla="*/ 0 w 3124940"/>
              <a:gd name="connsiteY4" fmla="*/ 3084989 h 3218155"/>
              <a:gd name="connsiteX5" fmla="*/ 292963 w 3124940"/>
              <a:gd name="connsiteY5" fmla="*/ 710214 h 3218155"/>
              <a:gd name="connsiteX0" fmla="*/ 292963 w 3124940"/>
              <a:gd name="connsiteY0" fmla="*/ 532661 h 3040602"/>
              <a:gd name="connsiteX1" fmla="*/ 1811045 w 3124940"/>
              <a:gd name="connsiteY1" fmla="*/ 479395 h 3040602"/>
              <a:gd name="connsiteX2" fmla="*/ 3124940 w 3124940"/>
              <a:gd name="connsiteY2" fmla="*/ 0 h 3040602"/>
              <a:gd name="connsiteX3" fmla="*/ 3124940 w 3124940"/>
              <a:gd name="connsiteY3" fmla="*/ 3040602 h 3040602"/>
              <a:gd name="connsiteX4" fmla="*/ 0 w 3124940"/>
              <a:gd name="connsiteY4" fmla="*/ 2907436 h 3040602"/>
              <a:gd name="connsiteX5" fmla="*/ 292963 w 3124940"/>
              <a:gd name="connsiteY5" fmla="*/ 532661 h 3040602"/>
              <a:gd name="connsiteX0" fmla="*/ 292963 w 3124940"/>
              <a:gd name="connsiteY0" fmla="*/ 4199139 h 6707080"/>
              <a:gd name="connsiteX1" fmla="*/ 1811045 w 3124940"/>
              <a:gd name="connsiteY1" fmla="*/ 4145873 h 6707080"/>
              <a:gd name="connsiteX2" fmla="*/ 2183907 w 3124940"/>
              <a:gd name="connsiteY2" fmla="*/ 0 h 6707080"/>
              <a:gd name="connsiteX3" fmla="*/ 3124940 w 3124940"/>
              <a:gd name="connsiteY3" fmla="*/ 3666478 h 6707080"/>
              <a:gd name="connsiteX4" fmla="*/ 3124940 w 3124940"/>
              <a:gd name="connsiteY4" fmla="*/ 6707080 h 6707080"/>
              <a:gd name="connsiteX5" fmla="*/ 0 w 3124940"/>
              <a:gd name="connsiteY5" fmla="*/ 6573914 h 6707080"/>
              <a:gd name="connsiteX6" fmla="*/ 292963 w 3124940"/>
              <a:gd name="connsiteY6" fmla="*/ 4199139 h 6707080"/>
              <a:gd name="connsiteX0" fmla="*/ 292963 w 3124940"/>
              <a:gd name="connsiteY0" fmla="*/ 4199139 h 6707080"/>
              <a:gd name="connsiteX1" fmla="*/ 1740023 w 3124940"/>
              <a:gd name="connsiteY1" fmla="*/ 4154751 h 6707080"/>
              <a:gd name="connsiteX2" fmla="*/ 2183907 w 3124940"/>
              <a:gd name="connsiteY2" fmla="*/ 0 h 6707080"/>
              <a:gd name="connsiteX3" fmla="*/ 3124940 w 3124940"/>
              <a:gd name="connsiteY3" fmla="*/ 3666478 h 6707080"/>
              <a:gd name="connsiteX4" fmla="*/ 3124940 w 3124940"/>
              <a:gd name="connsiteY4" fmla="*/ 6707080 h 6707080"/>
              <a:gd name="connsiteX5" fmla="*/ 0 w 3124940"/>
              <a:gd name="connsiteY5" fmla="*/ 6573914 h 6707080"/>
              <a:gd name="connsiteX6" fmla="*/ 292963 w 3124940"/>
              <a:gd name="connsiteY6" fmla="*/ 4199139 h 6707080"/>
              <a:gd name="connsiteX0" fmla="*/ 292963 w 3124940"/>
              <a:gd name="connsiteY0" fmla="*/ 4199139 h 6707080"/>
              <a:gd name="connsiteX1" fmla="*/ 1740023 w 3124940"/>
              <a:gd name="connsiteY1" fmla="*/ 4154751 h 6707080"/>
              <a:gd name="connsiteX2" fmla="*/ 2183907 w 3124940"/>
              <a:gd name="connsiteY2" fmla="*/ 0 h 6707080"/>
              <a:gd name="connsiteX3" fmla="*/ 3124940 w 3124940"/>
              <a:gd name="connsiteY3" fmla="*/ 3666478 h 6707080"/>
              <a:gd name="connsiteX4" fmla="*/ 3124940 w 3124940"/>
              <a:gd name="connsiteY4" fmla="*/ 6707080 h 6707080"/>
              <a:gd name="connsiteX5" fmla="*/ 0 w 3124940"/>
              <a:gd name="connsiteY5" fmla="*/ 6573914 h 6707080"/>
              <a:gd name="connsiteX6" fmla="*/ 292963 w 3124940"/>
              <a:gd name="connsiteY6" fmla="*/ 4199139 h 6707080"/>
              <a:gd name="connsiteX0" fmla="*/ 292963 w 3124940"/>
              <a:gd name="connsiteY0" fmla="*/ 4199139 h 6707080"/>
              <a:gd name="connsiteX1" fmla="*/ 1740023 w 3124940"/>
              <a:gd name="connsiteY1" fmla="*/ 4154751 h 6707080"/>
              <a:gd name="connsiteX2" fmla="*/ 2183907 w 3124940"/>
              <a:gd name="connsiteY2" fmla="*/ 0 h 6707080"/>
              <a:gd name="connsiteX3" fmla="*/ 3124940 w 3124940"/>
              <a:gd name="connsiteY3" fmla="*/ 3666478 h 6707080"/>
              <a:gd name="connsiteX4" fmla="*/ 3124940 w 3124940"/>
              <a:gd name="connsiteY4" fmla="*/ 6707080 h 6707080"/>
              <a:gd name="connsiteX5" fmla="*/ 0 w 3124940"/>
              <a:gd name="connsiteY5" fmla="*/ 6573914 h 6707080"/>
              <a:gd name="connsiteX6" fmla="*/ 292963 w 3124940"/>
              <a:gd name="connsiteY6" fmla="*/ 4199139 h 6707080"/>
              <a:gd name="connsiteX0" fmla="*/ 292963 w 3124940"/>
              <a:gd name="connsiteY0" fmla="*/ 4199139 h 6707080"/>
              <a:gd name="connsiteX1" fmla="*/ 1740023 w 3124940"/>
              <a:gd name="connsiteY1" fmla="*/ 4154751 h 6707080"/>
              <a:gd name="connsiteX2" fmla="*/ 2183907 w 3124940"/>
              <a:gd name="connsiteY2" fmla="*/ 0 h 6707080"/>
              <a:gd name="connsiteX3" fmla="*/ 3124940 w 3124940"/>
              <a:gd name="connsiteY3" fmla="*/ 3666478 h 6707080"/>
              <a:gd name="connsiteX4" fmla="*/ 3124940 w 3124940"/>
              <a:gd name="connsiteY4" fmla="*/ 6707080 h 6707080"/>
              <a:gd name="connsiteX5" fmla="*/ 0 w 3124940"/>
              <a:gd name="connsiteY5" fmla="*/ 6573914 h 6707080"/>
              <a:gd name="connsiteX6" fmla="*/ 292963 w 3124940"/>
              <a:gd name="connsiteY6" fmla="*/ 4199139 h 6707080"/>
              <a:gd name="connsiteX0" fmla="*/ 292963 w 3124940"/>
              <a:gd name="connsiteY0" fmla="*/ 4199139 h 6707080"/>
              <a:gd name="connsiteX1" fmla="*/ 1740023 w 3124940"/>
              <a:gd name="connsiteY1" fmla="*/ 4154751 h 6707080"/>
              <a:gd name="connsiteX2" fmla="*/ 2183907 w 3124940"/>
              <a:gd name="connsiteY2" fmla="*/ 0 h 6707080"/>
              <a:gd name="connsiteX3" fmla="*/ 3124940 w 3124940"/>
              <a:gd name="connsiteY3" fmla="*/ 3666478 h 6707080"/>
              <a:gd name="connsiteX4" fmla="*/ 3124940 w 3124940"/>
              <a:gd name="connsiteY4" fmla="*/ 6707080 h 6707080"/>
              <a:gd name="connsiteX5" fmla="*/ 0 w 3124940"/>
              <a:gd name="connsiteY5" fmla="*/ 6573914 h 6707080"/>
              <a:gd name="connsiteX6" fmla="*/ 292963 w 3124940"/>
              <a:gd name="connsiteY6" fmla="*/ 4199139 h 6707080"/>
              <a:gd name="connsiteX0" fmla="*/ 292963 w 3124940"/>
              <a:gd name="connsiteY0" fmla="*/ 4216895 h 6724836"/>
              <a:gd name="connsiteX1" fmla="*/ 1740023 w 3124940"/>
              <a:gd name="connsiteY1" fmla="*/ 4172507 h 6724836"/>
              <a:gd name="connsiteX2" fmla="*/ 2104008 w 3124940"/>
              <a:gd name="connsiteY2" fmla="*/ 0 h 6724836"/>
              <a:gd name="connsiteX3" fmla="*/ 3124940 w 3124940"/>
              <a:gd name="connsiteY3" fmla="*/ 3684234 h 6724836"/>
              <a:gd name="connsiteX4" fmla="*/ 3124940 w 3124940"/>
              <a:gd name="connsiteY4" fmla="*/ 6724836 h 6724836"/>
              <a:gd name="connsiteX5" fmla="*/ 0 w 3124940"/>
              <a:gd name="connsiteY5" fmla="*/ 6591670 h 6724836"/>
              <a:gd name="connsiteX6" fmla="*/ 292963 w 3124940"/>
              <a:gd name="connsiteY6" fmla="*/ 4216895 h 6724836"/>
              <a:gd name="connsiteX0" fmla="*/ 292963 w 3124940"/>
              <a:gd name="connsiteY0" fmla="*/ 4216895 h 6724836"/>
              <a:gd name="connsiteX1" fmla="*/ 1740023 w 3124940"/>
              <a:gd name="connsiteY1" fmla="*/ 4172507 h 6724836"/>
              <a:gd name="connsiteX2" fmla="*/ 2104008 w 3124940"/>
              <a:gd name="connsiteY2" fmla="*/ 0 h 6724836"/>
              <a:gd name="connsiteX3" fmla="*/ 3124940 w 3124940"/>
              <a:gd name="connsiteY3" fmla="*/ 3684234 h 6724836"/>
              <a:gd name="connsiteX4" fmla="*/ 3124940 w 3124940"/>
              <a:gd name="connsiteY4" fmla="*/ 6724836 h 6724836"/>
              <a:gd name="connsiteX5" fmla="*/ 0 w 3124940"/>
              <a:gd name="connsiteY5" fmla="*/ 6591670 h 6724836"/>
              <a:gd name="connsiteX6" fmla="*/ 292963 w 3124940"/>
              <a:gd name="connsiteY6" fmla="*/ 4216895 h 6724836"/>
              <a:gd name="connsiteX0" fmla="*/ 292963 w 3551068"/>
              <a:gd name="connsiteY0" fmla="*/ 4216895 h 6733714"/>
              <a:gd name="connsiteX1" fmla="*/ 1740023 w 3551068"/>
              <a:gd name="connsiteY1" fmla="*/ 4172507 h 6733714"/>
              <a:gd name="connsiteX2" fmla="*/ 2104008 w 3551068"/>
              <a:gd name="connsiteY2" fmla="*/ 0 h 6733714"/>
              <a:gd name="connsiteX3" fmla="*/ 3124940 w 3551068"/>
              <a:gd name="connsiteY3" fmla="*/ 3684234 h 6733714"/>
              <a:gd name="connsiteX4" fmla="*/ 3551068 w 3551068"/>
              <a:gd name="connsiteY4" fmla="*/ 6733714 h 6733714"/>
              <a:gd name="connsiteX5" fmla="*/ 0 w 3551068"/>
              <a:gd name="connsiteY5" fmla="*/ 6591670 h 6733714"/>
              <a:gd name="connsiteX6" fmla="*/ 292963 w 3551068"/>
              <a:gd name="connsiteY6" fmla="*/ 4216895 h 6733714"/>
              <a:gd name="connsiteX0" fmla="*/ 292963 w 3551068"/>
              <a:gd name="connsiteY0" fmla="*/ 4216895 h 6733714"/>
              <a:gd name="connsiteX1" fmla="*/ 1740023 w 3551068"/>
              <a:gd name="connsiteY1" fmla="*/ 4172507 h 6733714"/>
              <a:gd name="connsiteX2" fmla="*/ 2104008 w 3551068"/>
              <a:gd name="connsiteY2" fmla="*/ 0 h 6733714"/>
              <a:gd name="connsiteX3" fmla="*/ 3435658 w 3551068"/>
              <a:gd name="connsiteY3" fmla="*/ 26634 h 6733714"/>
              <a:gd name="connsiteX4" fmla="*/ 3551068 w 3551068"/>
              <a:gd name="connsiteY4" fmla="*/ 6733714 h 6733714"/>
              <a:gd name="connsiteX5" fmla="*/ 0 w 3551068"/>
              <a:gd name="connsiteY5" fmla="*/ 6591670 h 6733714"/>
              <a:gd name="connsiteX6" fmla="*/ 292963 w 3551068"/>
              <a:gd name="connsiteY6" fmla="*/ 4216895 h 6733714"/>
              <a:gd name="connsiteX0" fmla="*/ 292963 w 3435658"/>
              <a:gd name="connsiteY0" fmla="*/ 4216895 h 6742591"/>
              <a:gd name="connsiteX1" fmla="*/ 1740023 w 3435658"/>
              <a:gd name="connsiteY1" fmla="*/ 4172507 h 6742591"/>
              <a:gd name="connsiteX2" fmla="*/ 2104008 w 3435658"/>
              <a:gd name="connsiteY2" fmla="*/ 0 h 6742591"/>
              <a:gd name="connsiteX3" fmla="*/ 3435658 w 3435658"/>
              <a:gd name="connsiteY3" fmla="*/ 26634 h 6742591"/>
              <a:gd name="connsiteX4" fmla="*/ 3417903 w 3435658"/>
              <a:gd name="connsiteY4" fmla="*/ 6742591 h 6742591"/>
              <a:gd name="connsiteX5" fmla="*/ 0 w 3435658"/>
              <a:gd name="connsiteY5" fmla="*/ 6591670 h 6742591"/>
              <a:gd name="connsiteX6" fmla="*/ 292963 w 3435658"/>
              <a:gd name="connsiteY6" fmla="*/ 4216895 h 6742591"/>
              <a:gd name="connsiteX0" fmla="*/ 292963 w 3435658"/>
              <a:gd name="connsiteY0" fmla="*/ 4136996 h 6742591"/>
              <a:gd name="connsiteX1" fmla="*/ 1740023 w 3435658"/>
              <a:gd name="connsiteY1" fmla="*/ 4172507 h 6742591"/>
              <a:gd name="connsiteX2" fmla="*/ 2104008 w 3435658"/>
              <a:gd name="connsiteY2" fmla="*/ 0 h 6742591"/>
              <a:gd name="connsiteX3" fmla="*/ 3435658 w 3435658"/>
              <a:gd name="connsiteY3" fmla="*/ 26634 h 6742591"/>
              <a:gd name="connsiteX4" fmla="*/ 3417903 w 3435658"/>
              <a:gd name="connsiteY4" fmla="*/ 6742591 h 6742591"/>
              <a:gd name="connsiteX5" fmla="*/ 0 w 3435658"/>
              <a:gd name="connsiteY5" fmla="*/ 6591670 h 6742591"/>
              <a:gd name="connsiteX6" fmla="*/ 292963 w 3435658"/>
              <a:gd name="connsiteY6" fmla="*/ 4136996 h 6742591"/>
              <a:gd name="connsiteX0" fmla="*/ 221941 w 3435658"/>
              <a:gd name="connsiteY0" fmla="*/ 4145874 h 6742591"/>
              <a:gd name="connsiteX1" fmla="*/ 1740023 w 3435658"/>
              <a:gd name="connsiteY1" fmla="*/ 4172507 h 6742591"/>
              <a:gd name="connsiteX2" fmla="*/ 2104008 w 3435658"/>
              <a:gd name="connsiteY2" fmla="*/ 0 h 6742591"/>
              <a:gd name="connsiteX3" fmla="*/ 3435658 w 3435658"/>
              <a:gd name="connsiteY3" fmla="*/ 26634 h 6742591"/>
              <a:gd name="connsiteX4" fmla="*/ 3417903 w 3435658"/>
              <a:gd name="connsiteY4" fmla="*/ 6742591 h 6742591"/>
              <a:gd name="connsiteX5" fmla="*/ 0 w 3435658"/>
              <a:gd name="connsiteY5" fmla="*/ 6591670 h 6742591"/>
              <a:gd name="connsiteX6" fmla="*/ 221941 w 3435658"/>
              <a:gd name="connsiteY6" fmla="*/ 4145874 h 6742591"/>
              <a:gd name="connsiteX0" fmla="*/ 266329 w 3480046"/>
              <a:gd name="connsiteY0" fmla="*/ 4145874 h 6742591"/>
              <a:gd name="connsiteX1" fmla="*/ 1784411 w 3480046"/>
              <a:gd name="connsiteY1" fmla="*/ 4172507 h 6742591"/>
              <a:gd name="connsiteX2" fmla="*/ 2148396 w 3480046"/>
              <a:gd name="connsiteY2" fmla="*/ 0 h 6742591"/>
              <a:gd name="connsiteX3" fmla="*/ 3480046 w 3480046"/>
              <a:gd name="connsiteY3" fmla="*/ 26634 h 6742591"/>
              <a:gd name="connsiteX4" fmla="*/ 3462291 w 3480046"/>
              <a:gd name="connsiteY4" fmla="*/ 6742591 h 6742591"/>
              <a:gd name="connsiteX5" fmla="*/ 0 w 3480046"/>
              <a:gd name="connsiteY5" fmla="*/ 6591670 h 6742591"/>
              <a:gd name="connsiteX6" fmla="*/ 266329 w 3480046"/>
              <a:gd name="connsiteY6" fmla="*/ 4145874 h 6742591"/>
              <a:gd name="connsiteX0" fmla="*/ 266329 w 3480046"/>
              <a:gd name="connsiteY0" fmla="*/ 4145874 h 6742591"/>
              <a:gd name="connsiteX1" fmla="*/ 1784411 w 3480046"/>
              <a:gd name="connsiteY1" fmla="*/ 4172507 h 6742591"/>
              <a:gd name="connsiteX2" fmla="*/ 2148396 w 3480046"/>
              <a:gd name="connsiteY2" fmla="*/ 0 h 6742591"/>
              <a:gd name="connsiteX3" fmla="*/ 3480046 w 3480046"/>
              <a:gd name="connsiteY3" fmla="*/ 26634 h 6742591"/>
              <a:gd name="connsiteX4" fmla="*/ 3462291 w 3480046"/>
              <a:gd name="connsiteY4" fmla="*/ 6742591 h 6742591"/>
              <a:gd name="connsiteX5" fmla="*/ 0 w 3480046"/>
              <a:gd name="connsiteY5" fmla="*/ 6591670 h 6742591"/>
              <a:gd name="connsiteX6" fmla="*/ 266329 w 3480046"/>
              <a:gd name="connsiteY6" fmla="*/ 4145874 h 6742591"/>
              <a:gd name="connsiteX0" fmla="*/ 266329 w 4376691"/>
              <a:gd name="connsiteY0" fmla="*/ 4145874 h 6742591"/>
              <a:gd name="connsiteX1" fmla="*/ 1784411 w 4376691"/>
              <a:gd name="connsiteY1" fmla="*/ 4172507 h 6742591"/>
              <a:gd name="connsiteX2" fmla="*/ 2148396 w 4376691"/>
              <a:gd name="connsiteY2" fmla="*/ 0 h 6742591"/>
              <a:gd name="connsiteX3" fmla="*/ 4376691 w 4376691"/>
              <a:gd name="connsiteY3" fmla="*/ 35512 h 6742591"/>
              <a:gd name="connsiteX4" fmla="*/ 3462291 w 4376691"/>
              <a:gd name="connsiteY4" fmla="*/ 6742591 h 6742591"/>
              <a:gd name="connsiteX5" fmla="*/ 0 w 4376691"/>
              <a:gd name="connsiteY5" fmla="*/ 6591670 h 6742591"/>
              <a:gd name="connsiteX6" fmla="*/ 266329 w 4376691"/>
              <a:gd name="connsiteY6" fmla="*/ 4145874 h 6742591"/>
              <a:gd name="connsiteX0" fmla="*/ 266329 w 4439715"/>
              <a:gd name="connsiteY0" fmla="*/ 4145874 h 6742591"/>
              <a:gd name="connsiteX1" fmla="*/ 1784411 w 4439715"/>
              <a:gd name="connsiteY1" fmla="*/ 4172507 h 6742591"/>
              <a:gd name="connsiteX2" fmla="*/ 2148396 w 4439715"/>
              <a:gd name="connsiteY2" fmla="*/ 0 h 6742591"/>
              <a:gd name="connsiteX3" fmla="*/ 4376691 w 4439715"/>
              <a:gd name="connsiteY3" fmla="*/ 35512 h 6742591"/>
              <a:gd name="connsiteX4" fmla="*/ 3497801 w 4439715"/>
              <a:gd name="connsiteY4" fmla="*/ 2467993 h 6742591"/>
              <a:gd name="connsiteX5" fmla="*/ 3462291 w 4439715"/>
              <a:gd name="connsiteY5" fmla="*/ 6742591 h 6742591"/>
              <a:gd name="connsiteX6" fmla="*/ 0 w 4439715"/>
              <a:gd name="connsiteY6" fmla="*/ 6591670 h 6742591"/>
              <a:gd name="connsiteX7" fmla="*/ 266329 w 4439715"/>
              <a:gd name="connsiteY7" fmla="*/ 4145874 h 6742591"/>
              <a:gd name="connsiteX0" fmla="*/ 266329 w 4439715"/>
              <a:gd name="connsiteY0" fmla="*/ 4145874 h 6742591"/>
              <a:gd name="connsiteX1" fmla="*/ 1784411 w 4439715"/>
              <a:gd name="connsiteY1" fmla="*/ 4172507 h 6742591"/>
              <a:gd name="connsiteX2" fmla="*/ 2148396 w 4439715"/>
              <a:gd name="connsiteY2" fmla="*/ 0 h 6742591"/>
              <a:gd name="connsiteX3" fmla="*/ 4376691 w 4439715"/>
              <a:gd name="connsiteY3" fmla="*/ 35512 h 6742591"/>
              <a:gd name="connsiteX4" fmla="*/ 3497801 w 4439715"/>
              <a:gd name="connsiteY4" fmla="*/ 2467993 h 6742591"/>
              <a:gd name="connsiteX5" fmla="*/ 3462291 w 4439715"/>
              <a:gd name="connsiteY5" fmla="*/ 6742591 h 6742591"/>
              <a:gd name="connsiteX6" fmla="*/ 0 w 4439715"/>
              <a:gd name="connsiteY6" fmla="*/ 6591670 h 6742591"/>
              <a:gd name="connsiteX7" fmla="*/ 266329 w 4439715"/>
              <a:gd name="connsiteY7" fmla="*/ 4145874 h 6742591"/>
              <a:gd name="connsiteX0" fmla="*/ 266329 w 4439715"/>
              <a:gd name="connsiteY0" fmla="*/ 4145874 h 6742591"/>
              <a:gd name="connsiteX1" fmla="*/ 1784411 w 4439715"/>
              <a:gd name="connsiteY1" fmla="*/ 4172507 h 6742591"/>
              <a:gd name="connsiteX2" fmla="*/ 2148396 w 4439715"/>
              <a:gd name="connsiteY2" fmla="*/ 0 h 6742591"/>
              <a:gd name="connsiteX3" fmla="*/ 4376691 w 4439715"/>
              <a:gd name="connsiteY3" fmla="*/ 35512 h 6742591"/>
              <a:gd name="connsiteX4" fmla="*/ 3497801 w 4439715"/>
              <a:gd name="connsiteY4" fmla="*/ 2467993 h 6742591"/>
              <a:gd name="connsiteX5" fmla="*/ 3462291 w 4439715"/>
              <a:gd name="connsiteY5" fmla="*/ 6742591 h 6742591"/>
              <a:gd name="connsiteX6" fmla="*/ 0 w 4439715"/>
              <a:gd name="connsiteY6" fmla="*/ 6591670 h 6742591"/>
              <a:gd name="connsiteX7" fmla="*/ 266329 w 4439715"/>
              <a:gd name="connsiteY7" fmla="*/ 4145874 h 6742591"/>
              <a:gd name="connsiteX0" fmla="*/ 266329 w 4457382"/>
              <a:gd name="connsiteY0" fmla="*/ 4145874 h 6742591"/>
              <a:gd name="connsiteX1" fmla="*/ 1784411 w 4457382"/>
              <a:gd name="connsiteY1" fmla="*/ 4172507 h 6742591"/>
              <a:gd name="connsiteX2" fmla="*/ 2148396 w 4457382"/>
              <a:gd name="connsiteY2" fmla="*/ 0 h 6742591"/>
              <a:gd name="connsiteX3" fmla="*/ 4376691 w 4457382"/>
              <a:gd name="connsiteY3" fmla="*/ 35512 h 6742591"/>
              <a:gd name="connsiteX4" fmla="*/ 3586578 w 4457382"/>
              <a:gd name="connsiteY4" fmla="*/ 532661 h 6742591"/>
              <a:gd name="connsiteX5" fmla="*/ 3497801 w 4457382"/>
              <a:gd name="connsiteY5" fmla="*/ 2467993 h 6742591"/>
              <a:gd name="connsiteX6" fmla="*/ 3462291 w 4457382"/>
              <a:gd name="connsiteY6" fmla="*/ 6742591 h 6742591"/>
              <a:gd name="connsiteX7" fmla="*/ 0 w 4457382"/>
              <a:gd name="connsiteY7" fmla="*/ 6591670 h 6742591"/>
              <a:gd name="connsiteX8" fmla="*/ 266329 w 4457382"/>
              <a:gd name="connsiteY8" fmla="*/ 4145874 h 6742591"/>
              <a:gd name="connsiteX0" fmla="*/ 266329 w 4572144"/>
              <a:gd name="connsiteY0" fmla="*/ 4145874 h 6742591"/>
              <a:gd name="connsiteX1" fmla="*/ 1784411 w 4572144"/>
              <a:gd name="connsiteY1" fmla="*/ 4172507 h 6742591"/>
              <a:gd name="connsiteX2" fmla="*/ 2148396 w 4572144"/>
              <a:gd name="connsiteY2" fmla="*/ 0 h 6742591"/>
              <a:gd name="connsiteX3" fmla="*/ 4376691 w 4572144"/>
              <a:gd name="connsiteY3" fmla="*/ 35512 h 6742591"/>
              <a:gd name="connsiteX4" fmla="*/ 4403323 w 4572144"/>
              <a:gd name="connsiteY4" fmla="*/ 355108 h 6742591"/>
              <a:gd name="connsiteX5" fmla="*/ 3586578 w 4572144"/>
              <a:gd name="connsiteY5" fmla="*/ 532661 h 6742591"/>
              <a:gd name="connsiteX6" fmla="*/ 3497801 w 4572144"/>
              <a:gd name="connsiteY6" fmla="*/ 2467993 h 6742591"/>
              <a:gd name="connsiteX7" fmla="*/ 3462291 w 4572144"/>
              <a:gd name="connsiteY7" fmla="*/ 6742591 h 6742591"/>
              <a:gd name="connsiteX8" fmla="*/ 0 w 4572144"/>
              <a:gd name="connsiteY8" fmla="*/ 6591670 h 6742591"/>
              <a:gd name="connsiteX9" fmla="*/ 266329 w 4572144"/>
              <a:gd name="connsiteY9" fmla="*/ 4145874 h 6742591"/>
              <a:gd name="connsiteX0" fmla="*/ 266329 w 4533360"/>
              <a:gd name="connsiteY0" fmla="*/ 4145874 h 6742591"/>
              <a:gd name="connsiteX1" fmla="*/ 1784411 w 4533360"/>
              <a:gd name="connsiteY1" fmla="*/ 4172507 h 6742591"/>
              <a:gd name="connsiteX2" fmla="*/ 2148396 w 4533360"/>
              <a:gd name="connsiteY2" fmla="*/ 0 h 6742591"/>
              <a:gd name="connsiteX3" fmla="*/ 4376691 w 4533360"/>
              <a:gd name="connsiteY3" fmla="*/ 35512 h 6742591"/>
              <a:gd name="connsiteX4" fmla="*/ 4403323 w 4533360"/>
              <a:gd name="connsiteY4" fmla="*/ 355108 h 6742591"/>
              <a:gd name="connsiteX5" fmla="*/ 3586578 w 4533360"/>
              <a:gd name="connsiteY5" fmla="*/ 532661 h 6742591"/>
              <a:gd name="connsiteX6" fmla="*/ 3497801 w 4533360"/>
              <a:gd name="connsiteY6" fmla="*/ 2467993 h 6742591"/>
              <a:gd name="connsiteX7" fmla="*/ 3462291 w 4533360"/>
              <a:gd name="connsiteY7" fmla="*/ 6742591 h 6742591"/>
              <a:gd name="connsiteX8" fmla="*/ 0 w 4533360"/>
              <a:gd name="connsiteY8" fmla="*/ 6591670 h 6742591"/>
              <a:gd name="connsiteX9" fmla="*/ 266329 w 4533360"/>
              <a:gd name="connsiteY9" fmla="*/ 4145874 h 6742591"/>
              <a:gd name="connsiteX0" fmla="*/ 266329 w 4533360"/>
              <a:gd name="connsiteY0" fmla="*/ 4145874 h 6742591"/>
              <a:gd name="connsiteX1" fmla="*/ 1784411 w 4533360"/>
              <a:gd name="connsiteY1" fmla="*/ 4172507 h 6742591"/>
              <a:gd name="connsiteX2" fmla="*/ 2148396 w 4533360"/>
              <a:gd name="connsiteY2" fmla="*/ 0 h 6742591"/>
              <a:gd name="connsiteX3" fmla="*/ 4376691 w 4533360"/>
              <a:gd name="connsiteY3" fmla="*/ 35512 h 6742591"/>
              <a:gd name="connsiteX4" fmla="*/ 4403323 w 4533360"/>
              <a:gd name="connsiteY4" fmla="*/ 355108 h 6742591"/>
              <a:gd name="connsiteX5" fmla="*/ 3586578 w 4533360"/>
              <a:gd name="connsiteY5" fmla="*/ 532661 h 6742591"/>
              <a:gd name="connsiteX6" fmla="*/ 3497801 w 4533360"/>
              <a:gd name="connsiteY6" fmla="*/ 2467993 h 6742591"/>
              <a:gd name="connsiteX7" fmla="*/ 3462291 w 4533360"/>
              <a:gd name="connsiteY7" fmla="*/ 6742591 h 6742591"/>
              <a:gd name="connsiteX8" fmla="*/ 0 w 4533360"/>
              <a:gd name="connsiteY8" fmla="*/ 6591670 h 6742591"/>
              <a:gd name="connsiteX9" fmla="*/ 266329 w 4533360"/>
              <a:gd name="connsiteY9" fmla="*/ 4145874 h 6742591"/>
              <a:gd name="connsiteX0" fmla="*/ 266329 w 4533360"/>
              <a:gd name="connsiteY0" fmla="*/ 4145874 h 6742591"/>
              <a:gd name="connsiteX1" fmla="*/ 1784411 w 4533360"/>
              <a:gd name="connsiteY1" fmla="*/ 4172507 h 6742591"/>
              <a:gd name="connsiteX2" fmla="*/ 2148396 w 4533360"/>
              <a:gd name="connsiteY2" fmla="*/ 0 h 6742591"/>
              <a:gd name="connsiteX3" fmla="*/ 4376691 w 4533360"/>
              <a:gd name="connsiteY3" fmla="*/ 35512 h 6742591"/>
              <a:gd name="connsiteX4" fmla="*/ 4403323 w 4533360"/>
              <a:gd name="connsiteY4" fmla="*/ 355108 h 6742591"/>
              <a:gd name="connsiteX5" fmla="*/ 3586578 w 4533360"/>
              <a:gd name="connsiteY5" fmla="*/ 532661 h 6742591"/>
              <a:gd name="connsiteX6" fmla="*/ 3497801 w 4533360"/>
              <a:gd name="connsiteY6" fmla="*/ 2467993 h 6742591"/>
              <a:gd name="connsiteX7" fmla="*/ 3462291 w 4533360"/>
              <a:gd name="connsiteY7" fmla="*/ 6742591 h 6742591"/>
              <a:gd name="connsiteX8" fmla="*/ 0 w 4533360"/>
              <a:gd name="connsiteY8" fmla="*/ 6591670 h 6742591"/>
              <a:gd name="connsiteX9" fmla="*/ 266329 w 4533360"/>
              <a:gd name="connsiteY9" fmla="*/ 4145874 h 6742591"/>
              <a:gd name="connsiteX0" fmla="*/ 266329 w 4533360"/>
              <a:gd name="connsiteY0" fmla="*/ 4145874 h 6742591"/>
              <a:gd name="connsiteX1" fmla="*/ 1784411 w 4533360"/>
              <a:gd name="connsiteY1" fmla="*/ 4172507 h 6742591"/>
              <a:gd name="connsiteX2" fmla="*/ 2148396 w 4533360"/>
              <a:gd name="connsiteY2" fmla="*/ 0 h 6742591"/>
              <a:gd name="connsiteX3" fmla="*/ 4376691 w 4533360"/>
              <a:gd name="connsiteY3" fmla="*/ 35512 h 6742591"/>
              <a:gd name="connsiteX4" fmla="*/ 4403323 w 4533360"/>
              <a:gd name="connsiteY4" fmla="*/ 355108 h 6742591"/>
              <a:gd name="connsiteX5" fmla="*/ 3586578 w 4533360"/>
              <a:gd name="connsiteY5" fmla="*/ 532661 h 6742591"/>
              <a:gd name="connsiteX6" fmla="*/ 3497801 w 4533360"/>
              <a:gd name="connsiteY6" fmla="*/ 2467993 h 6742591"/>
              <a:gd name="connsiteX7" fmla="*/ 3462291 w 4533360"/>
              <a:gd name="connsiteY7" fmla="*/ 6742591 h 6742591"/>
              <a:gd name="connsiteX8" fmla="*/ 0 w 4533360"/>
              <a:gd name="connsiteY8" fmla="*/ 6591670 h 6742591"/>
              <a:gd name="connsiteX9" fmla="*/ 266329 w 4533360"/>
              <a:gd name="connsiteY9" fmla="*/ 4145874 h 6742591"/>
              <a:gd name="connsiteX0" fmla="*/ 266329 w 4533360"/>
              <a:gd name="connsiteY0" fmla="*/ 4145874 h 6742591"/>
              <a:gd name="connsiteX1" fmla="*/ 1784411 w 4533360"/>
              <a:gd name="connsiteY1" fmla="*/ 4172507 h 6742591"/>
              <a:gd name="connsiteX2" fmla="*/ 2148396 w 4533360"/>
              <a:gd name="connsiteY2" fmla="*/ 0 h 6742591"/>
              <a:gd name="connsiteX3" fmla="*/ 4376691 w 4533360"/>
              <a:gd name="connsiteY3" fmla="*/ 35512 h 6742591"/>
              <a:gd name="connsiteX4" fmla="*/ 4403323 w 4533360"/>
              <a:gd name="connsiteY4" fmla="*/ 355108 h 6742591"/>
              <a:gd name="connsiteX5" fmla="*/ 3488924 w 4533360"/>
              <a:gd name="connsiteY5" fmla="*/ 559294 h 6742591"/>
              <a:gd name="connsiteX6" fmla="*/ 3497801 w 4533360"/>
              <a:gd name="connsiteY6" fmla="*/ 2467993 h 6742591"/>
              <a:gd name="connsiteX7" fmla="*/ 3462291 w 4533360"/>
              <a:gd name="connsiteY7" fmla="*/ 6742591 h 6742591"/>
              <a:gd name="connsiteX8" fmla="*/ 0 w 4533360"/>
              <a:gd name="connsiteY8" fmla="*/ 6591670 h 6742591"/>
              <a:gd name="connsiteX9" fmla="*/ 266329 w 4533360"/>
              <a:gd name="connsiteY9" fmla="*/ 4145874 h 6742591"/>
              <a:gd name="connsiteX0" fmla="*/ 266329 w 4533360"/>
              <a:gd name="connsiteY0" fmla="*/ 4145874 h 6742591"/>
              <a:gd name="connsiteX1" fmla="*/ 1784411 w 4533360"/>
              <a:gd name="connsiteY1" fmla="*/ 4172507 h 6742591"/>
              <a:gd name="connsiteX2" fmla="*/ 2148396 w 4533360"/>
              <a:gd name="connsiteY2" fmla="*/ 0 h 6742591"/>
              <a:gd name="connsiteX3" fmla="*/ 4376691 w 4533360"/>
              <a:gd name="connsiteY3" fmla="*/ 35512 h 6742591"/>
              <a:gd name="connsiteX4" fmla="*/ 4403323 w 4533360"/>
              <a:gd name="connsiteY4" fmla="*/ 355108 h 6742591"/>
              <a:gd name="connsiteX5" fmla="*/ 3488924 w 4533360"/>
              <a:gd name="connsiteY5" fmla="*/ 559294 h 6742591"/>
              <a:gd name="connsiteX6" fmla="*/ 3497801 w 4533360"/>
              <a:gd name="connsiteY6" fmla="*/ 2467993 h 6742591"/>
              <a:gd name="connsiteX7" fmla="*/ 3462291 w 4533360"/>
              <a:gd name="connsiteY7" fmla="*/ 6742591 h 6742591"/>
              <a:gd name="connsiteX8" fmla="*/ 0 w 4533360"/>
              <a:gd name="connsiteY8" fmla="*/ 6591670 h 6742591"/>
              <a:gd name="connsiteX9" fmla="*/ 266329 w 4533360"/>
              <a:gd name="connsiteY9" fmla="*/ 4145874 h 6742591"/>
              <a:gd name="connsiteX0" fmla="*/ 266329 w 4533360"/>
              <a:gd name="connsiteY0" fmla="*/ 4145874 h 6742591"/>
              <a:gd name="connsiteX1" fmla="*/ 1784411 w 4533360"/>
              <a:gd name="connsiteY1" fmla="*/ 4172507 h 6742591"/>
              <a:gd name="connsiteX2" fmla="*/ 2148396 w 4533360"/>
              <a:gd name="connsiteY2" fmla="*/ 0 h 6742591"/>
              <a:gd name="connsiteX3" fmla="*/ 4376691 w 4533360"/>
              <a:gd name="connsiteY3" fmla="*/ 35512 h 6742591"/>
              <a:gd name="connsiteX4" fmla="*/ 4403323 w 4533360"/>
              <a:gd name="connsiteY4" fmla="*/ 355108 h 6742591"/>
              <a:gd name="connsiteX5" fmla="*/ 3488924 w 4533360"/>
              <a:gd name="connsiteY5" fmla="*/ 559294 h 6742591"/>
              <a:gd name="connsiteX6" fmla="*/ 3497801 w 4533360"/>
              <a:gd name="connsiteY6" fmla="*/ 2467993 h 6742591"/>
              <a:gd name="connsiteX7" fmla="*/ 3462291 w 4533360"/>
              <a:gd name="connsiteY7" fmla="*/ 6742591 h 6742591"/>
              <a:gd name="connsiteX8" fmla="*/ 0 w 4533360"/>
              <a:gd name="connsiteY8" fmla="*/ 6591670 h 6742591"/>
              <a:gd name="connsiteX9" fmla="*/ 266329 w 4533360"/>
              <a:gd name="connsiteY9" fmla="*/ 4145874 h 6742591"/>
              <a:gd name="connsiteX0" fmla="*/ 266329 w 4533360"/>
              <a:gd name="connsiteY0" fmla="*/ 4145874 h 6742591"/>
              <a:gd name="connsiteX1" fmla="*/ 1784411 w 4533360"/>
              <a:gd name="connsiteY1" fmla="*/ 4172507 h 6742591"/>
              <a:gd name="connsiteX2" fmla="*/ 2148396 w 4533360"/>
              <a:gd name="connsiteY2" fmla="*/ 0 h 6742591"/>
              <a:gd name="connsiteX3" fmla="*/ 4376691 w 4533360"/>
              <a:gd name="connsiteY3" fmla="*/ 35512 h 6742591"/>
              <a:gd name="connsiteX4" fmla="*/ 4403323 w 4533360"/>
              <a:gd name="connsiteY4" fmla="*/ 355108 h 6742591"/>
              <a:gd name="connsiteX5" fmla="*/ 3497802 w 4533360"/>
              <a:gd name="connsiteY5" fmla="*/ 275208 h 6742591"/>
              <a:gd name="connsiteX6" fmla="*/ 3497801 w 4533360"/>
              <a:gd name="connsiteY6" fmla="*/ 2467993 h 6742591"/>
              <a:gd name="connsiteX7" fmla="*/ 3462291 w 4533360"/>
              <a:gd name="connsiteY7" fmla="*/ 6742591 h 6742591"/>
              <a:gd name="connsiteX8" fmla="*/ 0 w 4533360"/>
              <a:gd name="connsiteY8" fmla="*/ 6591670 h 6742591"/>
              <a:gd name="connsiteX9" fmla="*/ 266329 w 4533360"/>
              <a:gd name="connsiteY9" fmla="*/ 4145874 h 6742591"/>
              <a:gd name="connsiteX0" fmla="*/ 266329 w 4533360"/>
              <a:gd name="connsiteY0" fmla="*/ 4145874 h 6742591"/>
              <a:gd name="connsiteX1" fmla="*/ 1784411 w 4533360"/>
              <a:gd name="connsiteY1" fmla="*/ 4172507 h 6742591"/>
              <a:gd name="connsiteX2" fmla="*/ 2148396 w 4533360"/>
              <a:gd name="connsiteY2" fmla="*/ 0 h 6742591"/>
              <a:gd name="connsiteX3" fmla="*/ 4376691 w 4533360"/>
              <a:gd name="connsiteY3" fmla="*/ 35512 h 6742591"/>
              <a:gd name="connsiteX4" fmla="*/ 4403323 w 4533360"/>
              <a:gd name="connsiteY4" fmla="*/ 355108 h 6742591"/>
              <a:gd name="connsiteX5" fmla="*/ 3497802 w 4533360"/>
              <a:gd name="connsiteY5" fmla="*/ 275208 h 6742591"/>
              <a:gd name="connsiteX6" fmla="*/ 3497801 w 4533360"/>
              <a:gd name="connsiteY6" fmla="*/ 2467993 h 6742591"/>
              <a:gd name="connsiteX7" fmla="*/ 3462291 w 4533360"/>
              <a:gd name="connsiteY7" fmla="*/ 6742591 h 6742591"/>
              <a:gd name="connsiteX8" fmla="*/ 0 w 4533360"/>
              <a:gd name="connsiteY8" fmla="*/ 6591670 h 6742591"/>
              <a:gd name="connsiteX9" fmla="*/ 266329 w 4533360"/>
              <a:gd name="connsiteY9" fmla="*/ 4145874 h 6742591"/>
              <a:gd name="connsiteX0" fmla="*/ 266329 w 4403323"/>
              <a:gd name="connsiteY0" fmla="*/ 4145874 h 6742591"/>
              <a:gd name="connsiteX1" fmla="*/ 1784411 w 4403323"/>
              <a:gd name="connsiteY1" fmla="*/ 4172507 h 6742591"/>
              <a:gd name="connsiteX2" fmla="*/ 2148396 w 4403323"/>
              <a:gd name="connsiteY2" fmla="*/ 0 h 6742591"/>
              <a:gd name="connsiteX3" fmla="*/ 4376691 w 4403323"/>
              <a:gd name="connsiteY3" fmla="*/ 35512 h 6742591"/>
              <a:gd name="connsiteX4" fmla="*/ 4403323 w 4403323"/>
              <a:gd name="connsiteY4" fmla="*/ 355108 h 6742591"/>
              <a:gd name="connsiteX5" fmla="*/ 3497802 w 4403323"/>
              <a:gd name="connsiteY5" fmla="*/ 275208 h 6742591"/>
              <a:gd name="connsiteX6" fmla="*/ 3497801 w 4403323"/>
              <a:gd name="connsiteY6" fmla="*/ 2467993 h 6742591"/>
              <a:gd name="connsiteX7" fmla="*/ 3462291 w 4403323"/>
              <a:gd name="connsiteY7" fmla="*/ 6742591 h 6742591"/>
              <a:gd name="connsiteX8" fmla="*/ 0 w 4403323"/>
              <a:gd name="connsiteY8" fmla="*/ 6591670 h 6742591"/>
              <a:gd name="connsiteX9" fmla="*/ 266329 w 4403323"/>
              <a:gd name="connsiteY9" fmla="*/ 4145874 h 6742591"/>
              <a:gd name="connsiteX0" fmla="*/ 266329 w 4403323"/>
              <a:gd name="connsiteY0" fmla="*/ 4145874 h 6742591"/>
              <a:gd name="connsiteX1" fmla="*/ 1784411 w 4403323"/>
              <a:gd name="connsiteY1" fmla="*/ 4172507 h 6742591"/>
              <a:gd name="connsiteX2" fmla="*/ 2148396 w 4403323"/>
              <a:gd name="connsiteY2" fmla="*/ 0 h 6742591"/>
              <a:gd name="connsiteX3" fmla="*/ 4376691 w 4403323"/>
              <a:gd name="connsiteY3" fmla="*/ 35512 h 6742591"/>
              <a:gd name="connsiteX4" fmla="*/ 4403323 w 4403323"/>
              <a:gd name="connsiteY4" fmla="*/ 284086 h 6742591"/>
              <a:gd name="connsiteX5" fmla="*/ 3497802 w 4403323"/>
              <a:gd name="connsiteY5" fmla="*/ 275208 h 6742591"/>
              <a:gd name="connsiteX6" fmla="*/ 3497801 w 4403323"/>
              <a:gd name="connsiteY6" fmla="*/ 2467993 h 6742591"/>
              <a:gd name="connsiteX7" fmla="*/ 3462291 w 4403323"/>
              <a:gd name="connsiteY7" fmla="*/ 6742591 h 6742591"/>
              <a:gd name="connsiteX8" fmla="*/ 0 w 4403323"/>
              <a:gd name="connsiteY8" fmla="*/ 6591670 h 6742591"/>
              <a:gd name="connsiteX9" fmla="*/ 266329 w 4403323"/>
              <a:gd name="connsiteY9" fmla="*/ 4145874 h 6742591"/>
              <a:gd name="connsiteX0" fmla="*/ 266329 w 4403323"/>
              <a:gd name="connsiteY0" fmla="*/ 4145874 h 6730137"/>
              <a:gd name="connsiteX1" fmla="*/ 1784411 w 4403323"/>
              <a:gd name="connsiteY1" fmla="*/ 4172507 h 6730137"/>
              <a:gd name="connsiteX2" fmla="*/ 2148396 w 4403323"/>
              <a:gd name="connsiteY2" fmla="*/ 0 h 6730137"/>
              <a:gd name="connsiteX3" fmla="*/ 4376691 w 4403323"/>
              <a:gd name="connsiteY3" fmla="*/ 35512 h 6730137"/>
              <a:gd name="connsiteX4" fmla="*/ 4403323 w 4403323"/>
              <a:gd name="connsiteY4" fmla="*/ 284086 h 6730137"/>
              <a:gd name="connsiteX5" fmla="*/ 3497802 w 4403323"/>
              <a:gd name="connsiteY5" fmla="*/ 275208 h 6730137"/>
              <a:gd name="connsiteX6" fmla="*/ 3497801 w 4403323"/>
              <a:gd name="connsiteY6" fmla="*/ 2467993 h 6730137"/>
              <a:gd name="connsiteX7" fmla="*/ 3341732 w 4403323"/>
              <a:gd name="connsiteY7" fmla="*/ 6730137 h 6730137"/>
              <a:gd name="connsiteX8" fmla="*/ 0 w 4403323"/>
              <a:gd name="connsiteY8" fmla="*/ 6591670 h 6730137"/>
              <a:gd name="connsiteX9" fmla="*/ 266329 w 4403323"/>
              <a:gd name="connsiteY9" fmla="*/ 4145874 h 6730137"/>
              <a:gd name="connsiteX0" fmla="*/ 266329 w 4403323"/>
              <a:gd name="connsiteY0" fmla="*/ 4145874 h 6730137"/>
              <a:gd name="connsiteX1" fmla="*/ 1784411 w 4403323"/>
              <a:gd name="connsiteY1" fmla="*/ 4172507 h 6730137"/>
              <a:gd name="connsiteX2" fmla="*/ 2148396 w 4403323"/>
              <a:gd name="connsiteY2" fmla="*/ 0 h 6730137"/>
              <a:gd name="connsiteX3" fmla="*/ 4376691 w 4403323"/>
              <a:gd name="connsiteY3" fmla="*/ 35512 h 6730137"/>
              <a:gd name="connsiteX4" fmla="*/ 4403323 w 4403323"/>
              <a:gd name="connsiteY4" fmla="*/ 284086 h 6730137"/>
              <a:gd name="connsiteX5" fmla="*/ 3497802 w 4403323"/>
              <a:gd name="connsiteY5" fmla="*/ 275208 h 6730137"/>
              <a:gd name="connsiteX6" fmla="*/ 3497801 w 4403323"/>
              <a:gd name="connsiteY6" fmla="*/ 2467993 h 6730137"/>
              <a:gd name="connsiteX7" fmla="*/ 3341732 w 4403323"/>
              <a:gd name="connsiteY7" fmla="*/ 6730137 h 6730137"/>
              <a:gd name="connsiteX8" fmla="*/ 0 w 4403323"/>
              <a:gd name="connsiteY8" fmla="*/ 6591670 h 6730137"/>
              <a:gd name="connsiteX9" fmla="*/ 266329 w 4403323"/>
              <a:gd name="connsiteY9" fmla="*/ 4145874 h 673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323" h="6730137">
                <a:moveTo>
                  <a:pt x="266329" y="4145874"/>
                </a:moveTo>
                <a:cubicBezTo>
                  <a:pt x="813785" y="4148834"/>
                  <a:pt x="1299098" y="4187303"/>
                  <a:pt x="1784411" y="4172507"/>
                </a:cubicBezTo>
                <a:cubicBezTo>
                  <a:pt x="1861350" y="3352802"/>
                  <a:pt x="2080335" y="864093"/>
                  <a:pt x="2148396" y="0"/>
                </a:cubicBezTo>
                <a:lnTo>
                  <a:pt x="4376691" y="35512"/>
                </a:lnTo>
                <a:cubicBezTo>
                  <a:pt x="4390007" y="275209"/>
                  <a:pt x="4392965" y="121329"/>
                  <a:pt x="4403323" y="284086"/>
                </a:cubicBezTo>
                <a:cubicBezTo>
                  <a:pt x="4253882" y="295923"/>
                  <a:pt x="4049697" y="290004"/>
                  <a:pt x="3497802" y="275208"/>
                </a:cubicBezTo>
                <a:cubicBezTo>
                  <a:pt x="3505200" y="775317"/>
                  <a:pt x="3506678" y="1410810"/>
                  <a:pt x="3497801" y="2467993"/>
                </a:cubicBezTo>
                <a:cubicBezTo>
                  <a:pt x="3496321" y="3621351"/>
                  <a:pt x="3396643" y="5617719"/>
                  <a:pt x="3341732" y="6730137"/>
                </a:cubicBezTo>
                <a:lnTo>
                  <a:pt x="0" y="6591670"/>
                </a:lnTo>
                <a:lnTo>
                  <a:pt x="266329" y="4145874"/>
                </a:lnTo>
                <a:close/>
              </a:path>
            </a:pathLst>
          </a:cu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小塚ゴシック Pro L"/>
              <a:cs typeface="+mn-cs"/>
            </a:endParaRPr>
          </a:p>
        </p:txBody>
      </p:sp>
      <p:sp>
        <p:nvSpPr>
          <p:cNvPr id="12" name="正方形/長方形 11">
            <a:extLst>
              <a:ext uri="{FF2B5EF4-FFF2-40B4-BE49-F238E27FC236}">
                <a16:creationId xmlns:a16="http://schemas.microsoft.com/office/drawing/2014/main" id="{6B1AE109-89FD-4722-BACE-4F537E584614}"/>
              </a:ext>
            </a:extLst>
          </p:cNvPr>
          <p:cNvSpPr/>
          <p:nvPr/>
        </p:nvSpPr>
        <p:spPr>
          <a:xfrm rot="273990">
            <a:off x="5857263" y="3275452"/>
            <a:ext cx="1618382" cy="896645"/>
          </a:xfrm>
          <a:prstGeom prst="rect">
            <a:avLst/>
          </a:prstGeom>
          <a:noFill/>
          <a:ln w="60325">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小塚ゴシック Pro L"/>
              <a:cs typeface="+mn-cs"/>
            </a:endParaRPr>
          </a:p>
        </p:txBody>
      </p:sp>
    </p:spTree>
    <p:extLst>
      <p:ext uri="{BB962C8B-B14F-4D97-AF65-F5344CB8AC3E}">
        <p14:creationId xmlns:p14="http://schemas.microsoft.com/office/powerpoint/2010/main" val="80097316"/>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新聞の記事&#10;&#10;自動的に生成された説明">
            <a:extLst>
              <a:ext uri="{FF2B5EF4-FFF2-40B4-BE49-F238E27FC236}">
                <a16:creationId xmlns:a16="http://schemas.microsoft.com/office/drawing/2014/main" id="{A39523EC-044C-531E-3EFF-38569ABF376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3000" contrast="50000"/>
                    </a14:imgEffect>
                  </a14:imgLayer>
                </a14:imgProps>
              </a:ext>
            </a:extLst>
          </a:blip>
          <a:srcRect l="16011" t="32337" r="22030" b="27170"/>
          <a:stretch/>
        </p:blipFill>
        <p:spPr>
          <a:xfrm>
            <a:off x="25399" y="1092200"/>
            <a:ext cx="9094429" cy="4457700"/>
          </a:xfrm>
          <a:prstGeom prst="rect">
            <a:avLst/>
          </a:prstGeom>
        </p:spPr>
      </p:pic>
      <p:grpSp>
        <p:nvGrpSpPr>
          <p:cNvPr id="10" name="グループ化 9">
            <a:extLst>
              <a:ext uri="{FF2B5EF4-FFF2-40B4-BE49-F238E27FC236}">
                <a16:creationId xmlns:a16="http://schemas.microsoft.com/office/drawing/2014/main" id="{87145774-7D77-12E3-EBFA-A670D7243315}"/>
              </a:ext>
            </a:extLst>
          </p:cNvPr>
          <p:cNvGrpSpPr/>
          <p:nvPr/>
        </p:nvGrpSpPr>
        <p:grpSpPr>
          <a:xfrm>
            <a:off x="533400" y="1536700"/>
            <a:ext cx="8305800" cy="457200"/>
            <a:chOff x="533400" y="1536700"/>
            <a:chExt cx="8305800" cy="457200"/>
          </a:xfrm>
        </p:grpSpPr>
        <p:cxnSp>
          <p:nvCxnSpPr>
            <p:cNvPr id="7" name="直線コネクタ 6">
              <a:extLst>
                <a:ext uri="{FF2B5EF4-FFF2-40B4-BE49-F238E27FC236}">
                  <a16:creationId xmlns:a16="http://schemas.microsoft.com/office/drawing/2014/main" id="{F238593E-1479-D9F9-25B0-C3DC53095E85}"/>
                </a:ext>
              </a:extLst>
            </p:cNvPr>
            <p:cNvCxnSpPr/>
            <p:nvPr/>
          </p:nvCxnSpPr>
          <p:spPr>
            <a:xfrm>
              <a:off x="1092200" y="1536700"/>
              <a:ext cx="7747000" cy="0"/>
            </a:xfrm>
            <a:prstGeom prst="line">
              <a:avLst/>
            </a:prstGeom>
            <a:ln w="539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DA2186CD-D8EA-1D07-3978-C7B8F2AC6FC2}"/>
                </a:ext>
              </a:extLst>
            </p:cNvPr>
            <p:cNvCxnSpPr>
              <a:cxnSpLocks/>
            </p:cNvCxnSpPr>
            <p:nvPr/>
          </p:nvCxnSpPr>
          <p:spPr>
            <a:xfrm>
              <a:off x="533400" y="1993900"/>
              <a:ext cx="4038600" cy="0"/>
            </a:xfrm>
            <a:prstGeom prst="line">
              <a:avLst/>
            </a:prstGeom>
            <a:ln w="53975">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74266977"/>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2395EC4-7BA4-0547-B856-ECBC057521C8}"/>
              </a:ext>
            </a:extLst>
          </p:cNvPr>
          <p:cNvSpPr>
            <a:spLocks noGrp="1"/>
          </p:cNvSpPr>
          <p:nvPr>
            <p:ph idx="1"/>
          </p:nvPr>
        </p:nvSpPr>
        <p:spPr>
          <a:xfrm>
            <a:off x="457200" y="705394"/>
            <a:ext cx="8229600" cy="5535069"/>
          </a:xfrm>
        </p:spPr>
        <p:txBody>
          <a:bodyPr anchor="ctr" anchorCtr="0">
            <a:noAutofit/>
          </a:bodyPr>
          <a:lstStyle/>
          <a:p>
            <a:pPr marL="0" indent="0" algn="ctr">
              <a:spcBef>
                <a:spcPts val="0"/>
              </a:spcBef>
              <a:buNone/>
            </a:pPr>
            <a:r>
              <a:rPr kumimoji="1" lang="en-US" altLang="ja-JP" sz="6000" b="1" dirty="0"/>
              <a:t>stud</a:t>
            </a:r>
            <a:r>
              <a:rPr kumimoji="1" lang="en-US" altLang="ja-JP" sz="6000" b="1" dirty="0">
                <a:solidFill>
                  <a:schemeClr val="bg1">
                    <a:lumMod val="65000"/>
                  </a:schemeClr>
                </a:solidFill>
              </a:rPr>
              <a:t>y</a:t>
            </a:r>
          </a:p>
          <a:p>
            <a:pPr marL="0" indent="0" algn="ctr">
              <a:spcBef>
                <a:spcPts val="0"/>
              </a:spcBef>
              <a:buNone/>
            </a:pPr>
            <a:r>
              <a:rPr kumimoji="1" lang="en-US" altLang="ja-JP" sz="6000" b="1" dirty="0"/>
              <a:t>stud</a:t>
            </a:r>
            <a:r>
              <a:rPr kumimoji="1" lang="en-US" altLang="ja-JP" sz="6000" b="1" dirty="0">
                <a:solidFill>
                  <a:schemeClr val="bg1">
                    <a:lumMod val="65000"/>
                  </a:schemeClr>
                </a:solidFill>
              </a:rPr>
              <a:t>ent</a:t>
            </a:r>
          </a:p>
          <a:p>
            <a:pPr marL="0" indent="0" algn="ctr">
              <a:spcBef>
                <a:spcPts val="0"/>
              </a:spcBef>
              <a:buNone/>
            </a:pPr>
            <a:r>
              <a:rPr lang="en-US" altLang="ja-JP" sz="6000" b="1" dirty="0"/>
              <a:t>stud</a:t>
            </a:r>
            <a:r>
              <a:rPr lang="en-US" altLang="ja-JP" sz="6000" b="1" dirty="0">
                <a:solidFill>
                  <a:schemeClr val="bg1">
                    <a:lumMod val="65000"/>
                  </a:schemeClr>
                </a:solidFill>
              </a:rPr>
              <a:t>io</a:t>
            </a:r>
          </a:p>
          <a:p>
            <a:pPr marL="0" indent="0" algn="ctr">
              <a:spcBef>
                <a:spcPts val="2400"/>
              </a:spcBef>
              <a:buNone/>
            </a:pPr>
            <a:r>
              <a:rPr lang="en-US" altLang="ja-JP" sz="4000" b="1" dirty="0">
                <a:solidFill>
                  <a:schemeClr val="tx1">
                    <a:lumMod val="50000"/>
                    <a:lumOff val="50000"/>
                  </a:schemeClr>
                </a:solidFill>
              </a:rPr>
              <a:t>(</a:t>
            </a:r>
            <a:r>
              <a:rPr lang="en-US" altLang="ja-JP" sz="4000" b="1" i="1" dirty="0">
                <a:solidFill>
                  <a:schemeClr val="tx1">
                    <a:lumMod val="50000"/>
                    <a:lumOff val="50000"/>
                  </a:schemeClr>
                </a:solidFill>
              </a:rPr>
              <a:t>l</a:t>
            </a:r>
            <a:r>
              <a:rPr lang="en-US" altLang="ja-JP" sz="4000" b="1" dirty="0">
                <a:solidFill>
                  <a:schemeClr val="tx1">
                    <a:lumMod val="50000"/>
                    <a:lumOff val="50000"/>
                  </a:schemeClr>
                </a:solidFill>
              </a:rPr>
              <a:t>.) </a:t>
            </a:r>
            <a:r>
              <a:rPr kumimoji="1" lang="en-US" altLang="ja-JP" sz="4000" b="1" dirty="0" err="1">
                <a:solidFill>
                  <a:schemeClr val="tx1">
                    <a:lumMod val="50000"/>
                    <a:lumOff val="50000"/>
                  </a:schemeClr>
                </a:solidFill>
              </a:rPr>
              <a:t>studeo</a:t>
            </a:r>
            <a:r>
              <a:rPr kumimoji="1" lang="en-US" altLang="ja-JP" sz="4000" b="1" dirty="0">
                <a:solidFill>
                  <a:schemeClr val="tx1">
                    <a:lumMod val="50000"/>
                    <a:lumOff val="50000"/>
                  </a:schemeClr>
                </a:solidFill>
              </a:rPr>
              <a:t>/</a:t>
            </a:r>
            <a:r>
              <a:rPr kumimoji="1" lang="en-US" altLang="ja-JP" sz="4000" b="1" dirty="0" err="1">
                <a:solidFill>
                  <a:schemeClr val="tx1">
                    <a:lumMod val="50000"/>
                    <a:lumOff val="50000"/>
                  </a:schemeClr>
                </a:solidFill>
              </a:rPr>
              <a:t>studium</a:t>
            </a:r>
            <a:endParaRPr kumimoji="1" lang="ja-JP" altLang="en-US" sz="4000" b="1" dirty="0">
              <a:solidFill>
                <a:schemeClr val="tx1">
                  <a:lumMod val="50000"/>
                  <a:lumOff val="50000"/>
                </a:schemeClr>
              </a:solidFill>
            </a:endParaRPr>
          </a:p>
        </p:txBody>
      </p:sp>
    </p:spTree>
    <p:extLst>
      <p:ext uri="{BB962C8B-B14F-4D97-AF65-F5344CB8AC3E}">
        <p14:creationId xmlns:p14="http://schemas.microsoft.com/office/powerpoint/2010/main" val="1998097607"/>
      </p:ext>
    </p:extLst>
  </p:cSld>
  <p:clrMapOvr>
    <a:masterClrMapping/>
  </p:clrMapOvr>
  <p:transition>
    <p:spli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新聞の記事&#10;&#10;自動的に生成された説明">
            <a:extLst>
              <a:ext uri="{FF2B5EF4-FFF2-40B4-BE49-F238E27FC236}">
                <a16:creationId xmlns:a16="http://schemas.microsoft.com/office/drawing/2014/main" id="{A39523EC-044C-531E-3EFF-38569ABF376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3000" contrast="50000"/>
                    </a14:imgEffect>
                  </a14:imgLayer>
                </a14:imgProps>
              </a:ext>
            </a:extLst>
          </a:blip>
          <a:srcRect l="16011" t="32337" r="22030" b="27170"/>
          <a:stretch/>
        </p:blipFill>
        <p:spPr>
          <a:xfrm>
            <a:off x="25399" y="1092200"/>
            <a:ext cx="9094429" cy="4457700"/>
          </a:xfrm>
          <a:prstGeom prst="rect">
            <a:avLst/>
          </a:prstGeom>
        </p:spPr>
      </p:pic>
      <p:grpSp>
        <p:nvGrpSpPr>
          <p:cNvPr id="10" name="グループ化 9">
            <a:extLst>
              <a:ext uri="{FF2B5EF4-FFF2-40B4-BE49-F238E27FC236}">
                <a16:creationId xmlns:a16="http://schemas.microsoft.com/office/drawing/2014/main" id="{87145774-7D77-12E3-EBFA-A670D7243315}"/>
              </a:ext>
            </a:extLst>
          </p:cNvPr>
          <p:cNvGrpSpPr/>
          <p:nvPr/>
        </p:nvGrpSpPr>
        <p:grpSpPr>
          <a:xfrm>
            <a:off x="533400" y="1536700"/>
            <a:ext cx="8305800" cy="457200"/>
            <a:chOff x="533400" y="1536700"/>
            <a:chExt cx="8305800" cy="457200"/>
          </a:xfrm>
        </p:grpSpPr>
        <p:cxnSp>
          <p:nvCxnSpPr>
            <p:cNvPr id="7" name="直線コネクタ 6">
              <a:extLst>
                <a:ext uri="{FF2B5EF4-FFF2-40B4-BE49-F238E27FC236}">
                  <a16:creationId xmlns:a16="http://schemas.microsoft.com/office/drawing/2014/main" id="{F238593E-1479-D9F9-25B0-C3DC53095E85}"/>
                </a:ext>
              </a:extLst>
            </p:cNvPr>
            <p:cNvCxnSpPr/>
            <p:nvPr/>
          </p:nvCxnSpPr>
          <p:spPr>
            <a:xfrm>
              <a:off x="1092200" y="1536700"/>
              <a:ext cx="7747000" cy="0"/>
            </a:xfrm>
            <a:prstGeom prst="line">
              <a:avLst/>
            </a:prstGeom>
            <a:ln w="539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DA2186CD-D8EA-1D07-3978-C7B8F2AC6FC2}"/>
                </a:ext>
              </a:extLst>
            </p:cNvPr>
            <p:cNvCxnSpPr>
              <a:cxnSpLocks/>
            </p:cNvCxnSpPr>
            <p:nvPr/>
          </p:nvCxnSpPr>
          <p:spPr>
            <a:xfrm>
              <a:off x="533400" y="1993900"/>
              <a:ext cx="4038600" cy="0"/>
            </a:xfrm>
            <a:prstGeom prst="line">
              <a:avLst/>
            </a:prstGeom>
            <a:ln w="53975">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90500905"/>
      </p:ext>
    </p:extLst>
  </p:cSld>
  <p:clrMapOvr>
    <a:masterClrMapping/>
  </p:clrMapOvr>
  <p:transition>
    <p:spli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2395EC4-7BA4-0547-B856-ECBC057521C8}"/>
              </a:ext>
            </a:extLst>
          </p:cNvPr>
          <p:cNvSpPr>
            <a:spLocks noGrp="1"/>
          </p:cNvSpPr>
          <p:nvPr>
            <p:ph idx="1"/>
          </p:nvPr>
        </p:nvSpPr>
        <p:spPr>
          <a:xfrm>
            <a:off x="457200" y="705394"/>
            <a:ext cx="8229600" cy="5535069"/>
          </a:xfrm>
        </p:spPr>
        <p:txBody>
          <a:bodyPr anchor="ctr" anchorCtr="0">
            <a:noAutofit/>
          </a:bodyPr>
          <a:lstStyle/>
          <a:p>
            <a:pPr marL="0" indent="0" algn="ctr">
              <a:buNone/>
            </a:pPr>
            <a:r>
              <a:rPr kumimoji="1" lang="ja-JP" altLang="en-US" sz="7200" b="1" dirty="0"/>
              <a:t>細部に注目する</a:t>
            </a:r>
            <a:endParaRPr kumimoji="1" lang="en-US" altLang="ja-JP" sz="7200" b="1" dirty="0"/>
          </a:p>
          <a:p>
            <a:pPr marL="0" indent="0" algn="ctr">
              <a:buNone/>
            </a:pPr>
            <a:r>
              <a:rPr kumimoji="1" lang="ja-JP" altLang="en-US" sz="7200" b="1" dirty="0"/>
              <a:t>把握する</a:t>
            </a:r>
            <a:endParaRPr kumimoji="1" lang="en-US" altLang="ja-JP" sz="7200" b="1" dirty="0"/>
          </a:p>
        </p:txBody>
      </p:sp>
    </p:spTree>
    <p:extLst>
      <p:ext uri="{BB962C8B-B14F-4D97-AF65-F5344CB8AC3E}">
        <p14:creationId xmlns:p14="http://schemas.microsoft.com/office/powerpoint/2010/main" val="154143176"/>
      </p:ext>
    </p:extLst>
  </p:cSld>
  <p:clrMapOvr>
    <a:masterClrMapping/>
  </p:clrMapOvr>
  <p:transition>
    <p:spli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1476077"/>
            <a:ext cx="8229600" cy="3902076"/>
          </a:xfrm>
          <a:prstGeom prst="rect">
            <a:avLst/>
          </a:prstGeom>
        </p:spPr>
        <p:txBody>
          <a:bodyPr anchor="ctr" anchorCtr="0"/>
          <a:lstStyle>
            <a:lvl1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小塚ゴシック Pro L" pitchFamily="34" charset="-128"/>
                <a:ea typeface="小塚ゴシック Pro L" pitchFamily="34" charset="-128"/>
                <a:cs typeface="+mj-cs"/>
              </a:defRPr>
            </a:lvl1pPr>
            <a:lvl2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2pPr>
            <a:lvl3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3pPr>
            <a:lvl4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4pPr>
            <a:lvl5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5pPr>
            <a:lvl6pPr marL="4572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6pPr>
            <a:lvl7pPr marL="9144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7pPr>
            <a:lvl8pPr marL="13716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8pPr>
            <a:lvl9pPr marL="18288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考える</a:t>
            </a:r>
            <a:r>
              <a:rPr kumimoji="1" lang="en-US" altLang="ja-JP" sz="7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1" lang="ja-JP" altLang="en-US" sz="7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把握する</a:t>
            </a:r>
            <a:endParaRPr kumimoji="1" lang="en-US" altLang="ja-JP" sz="54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4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unambiguousness + text</a:t>
            </a:r>
            <a:endParaRPr kumimoji="1" lang="en-US" altLang="ja-JP" sz="44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あいまいじゃない</a:t>
            </a:r>
            <a:r>
              <a:rPr kumimoji="1" lang="en-US" altLang="ja-JP" sz="2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 + </a:t>
            </a:r>
            <a:r>
              <a:rPr kumimoji="1" lang="ja-JP" altLang="en-US" sz="2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ことばであらわす</a:t>
            </a:r>
            <a:endParaRPr kumimoji="1" lang="en-US" altLang="ja-JP" sz="2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099658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1549798" y="4321237"/>
            <a:ext cx="6622602" cy="2279861"/>
          </a:xfrm>
          <a:prstGeom prst="rect">
            <a:avLst/>
          </a:prstGeom>
          <a:noFill/>
        </p:spPr>
        <p:txBody>
          <a:bodyPr wrap="square" rtlCol="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小塚ゴシック Pro M" panose="020B0700000000000000" pitchFamily="34" charset="-128"/>
                <a:cs typeface="Arial" panose="020B0604020202020204" pitchFamily="34" charset="0"/>
              </a:rPr>
              <a:t>(thin) hair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小塚ゴシック Pro M" panose="020B0700000000000000" pitchFamily="34" charset="-128"/>
                <a:cs typeface="Arial" panose="020B0604020202020204" pitchFamily="34" charset="0"/>
              </a:rPr>
              <a:t>wire-frame glasses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小塚ゴシック Pro M" panose="020B0700000000000000" pitchFamily="34" charset="-128"/>
                <a:cs typeface="Arial" panose="020B0604020202020204" pitchFamily="34" charset="0"/>
              </a:rPr>
              <a:t>(gray) beard and mustache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小塚ゴシック Pro M" panose="020B0700000000000000" pitchFamily="34" charset="-128"/>
                <a:cs typeface="Arial" panose="020B0604020202020204" pitchFamily="34" charset="0"/>
              </a:rPr>
              <a:t>ring on left third (ring) finger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小塚ゴシック Pro M" panose="020B0700000000000000" pitchFamily="34" charset="-128"/>
                <a:cs typeface="Arial" panose="020B0604020202020204" pitchFamily="34" charset="0"/>
              </a:rPr>
              <a:t>black turtle-neck sweater</a:t>
            </a:r>
          </a:p>
        </p:txBody>
      </p:sp>
      <p:pic>
        <p:nvPicPr>
          <p:cNvPr id="2" name="Picture 6" descr="P1030454"/>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4000" contrast="13000"/>
                    </a14:imgEffect>
                  </a14:imgLayer>
                </a14:imgProps>
              </a:ext>
              <a:ext uri="{28A0092B-C50C-407E-A947-70E740481C1C}">
                <a14:useLocalDpi xmlns:a14="http://schemas.microsoft.com/office/drawing/2010/main" val="0"/>
              </a:ext>
            </a:extLst>
          </a:blip>
          <a:srcRect/>
          <a:stretch>
            <a:fillRect/>
          </a:stretch>
        </p:blipFill>
        <p:spPr bwMode="auto">
          <a:xfrm>
            <a:off x="4644008" y="306635"/>
            <a:ext cx="3151188"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p:cNvGrpSpPr/>
          <p:nvPr/>
        </p:nvGrpSpPr>
        <p:grpSpPr>
          <a:xfrm>
            <a:off x="1475656" y="306635"/>
            <a:ext cx="3175000" cy="3173413"/>
            <a:chOff x="1475656" y="306635"/>
            <a:chExt cx="3175000" cy="3173413"/>
          </a:xfrm>
        </p:grpSpPr>
        <p:pic>
          <p:nvPicPr>
            <p:cNvPr id="3" name="Picture 7" descr="steve"/>
            <p:cNvPicPr>
              <a:picLocks noChangeAspect="1" noChangeArrowheads="1"/>
            </p:cNvPicPr>
            <p:nvPr/>
          </p:nvPicPr>
          <p:blipFill>
            <a:blip r:embed="rId4">
              <a:extLst>
                <a:ext uri="{28A0092B-C50C-407E-A947-70E740481C1C}">
                  <a14:useLocalDpi xmlns:a14="http://schemas.microsoft.com/office/drawing/2010/main" val="0"/>
                </a:ext>
              </a:extLst>
            </a:blip>
            <a:srcRect l="12375" r="11691" b="16797"/>
            <a:stretch>
              <a:fillRect/>
            </a:stretch>
          </p:blipFill>
          <p:spPr bwMode="auto">
            <a:xfrm>
              <a:off x="1475656" y="306635"/>
              <a:ext cx="3175000"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1476023" y="2371165"/>
              <a:ext cx="947695" cy="738664"/>
            </a:xfrm>
            <a:prstGeom prst="rect">
              <a:avLst/>
            </a:prstGeom>
            <a:noFill/>
          </p:spPr>
          <p:txBody>
            <a:bodyPr wrap="none" rtlCol="0">
              <a:spAutoFit/>
            </a:bodyPr>
            <a:lstStyle/>
            <a:p>
              <a:pPr marL="0" marR="0" lvl="0" indent="0" algn="l" defTabSz="457137"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rPr>
                <a:t>from </a:t>
              </a:r>
            </a:p>
            <a:p>
              <a:pPr marL="0" marR="0" lvl="0" indent="0" algn="l" defTabSz="457137"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rPr>
                <a:t>"Steve Jobs"</a:t>
              </a:r>
            </a:p>
            <a:p>
              <a:pPr marL="0" marR="0" lvl="0" indent="0" algn="l" defTabSz="457137"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rPr>
                <a:t>Kodansha</a:t>
              </a:r>
            </a:p>
            <a:p>
              <a:pPr marL="0" marR="0" lvl="0" indent="0" algn="l" defTabSz="457137"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rPr>
                <a:t>Ltd. 2013</a:t>
              </a:r>
              <a:endParaRPr kumimoji="1" lang="ja-JP" altLang="en-US" sz="1050" b="0" i="0" u="none" strike="noStrike" kern="120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endParaRPr>
            </a:p>
          </p:txBody>
        </p:sp>
      </p:grpSp>
    </p:spTree>
    <p:extLst>
      <p:ext uri="{BB962C8B-B14F-4D97-AF65-F5344CB8AC3E}">
        <p14:creationId xmlns:p14="http://schemas.microsoft.com/office/powerpoint/2010/main" val="359153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6" descr="P1030454"/>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Effect>
                      <a14:brightnessContrast bright="14000" contrast="13000"/>
                    </a14:imgEffect>
                  </a14:imgLayer>
                </a14:imgProps>
              </a:ext>
              <a:ext uri="{28A0092B-C50C-407E-A947-70E740481C1C}">
                <a14:useLocalDpi xmlns:a14="http://schemas.microsoft.com/office/drawing/2010/main" val="0"/>
              </a:ext>
            </a:extLst>
          </a:blip>
          <a:srcRect/>
          <a:stretch>
            <a:fillRect/>
          </a:stretch>
        </p:blipFill>
        <p:spPr bwMode="auto">
          <a:xfrm>
            <a:off x="4644008" y="306635"/>
            <a:ext cx="3151188"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p:cNvGrpSpPr/>
          <p:nvPr/>
        </p:nvGrpSpPr>
        <p:grpSpPr>
          <a:xfrm>
            <a:off x="1475656" y="306635"/>
            <a:ext cx="3175000" cy="3173413"/>
            <a:chOff x="1475656" y="306635"/>
            <a:chExt cx="3175000" cy="3173413"/>
          </a:xfrm>
        </p:grpSpPr>
        <p:pic>
          <p:nvPicPr>
            <p:cNvPr id="3" name="Picture 7" descr="steve"/>
            <p:cNvPicPr>
              <a:picLocks noChangeAspect="1" noChangeArrowheads="1"/>
            </p:cNvPicPr>
            <p:nvPr/>
          </p:nvPicPr>
          <p:blipFill>
            <a:blip r:embed="rId4">
              <a:extLst>
                <a:ext uri="{28A0092B-C50C-407E-A947-70E740481C1C}">
                  <a14:useLocalDpi xmlns:a14="http://schemas.microsoft.com/office/drawing/2010/main" val="0"/>
                </a:ext>
              </a:extLst>
            </a:blip>
            <a:srcRect l="12375" r="11691" b="16797"/>
            <a:stretch>
              <a:fillRect/>
            </a:stretch>
          </p:blipFill>
          <p:spPr bwMode="auto">
            <a:xfrm>
              <a:off x="1475656" y="306635"/>
              <a:ext cx="3175000"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1476023" y="2371165"/>
              <a:ext cx="947695" cy="738664"/>
            </a:xfrm>
            <a:prstGeom prst="rect">
              <a:avLst/>
            </a:prstGeom>
            <a:noFill/>
          </p:spPr>
          <p:txBody>
            <a:bodyPr wrap="none" rtlCol="0">
              <a:spAutoFit/>
            </a:bodyPr>
            <a:lstStyle/>
            <a:p>
              <a:pPr marL="0" marR="0" lvl="0" indent="0" algn="l" defTabSz="457137"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rPr>
                <a:t>from </a:t>
              </a:r>
            </a:p>
            <a:p>
              <a:pPr marL="0" marR="0" lvl="0" indent="0" algn="l" defTabSz="457137"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rPr>
                <a:t>"Steve Jobs"</a:t>
              </a:r>
            </a:p>
            <a:p>
              <a:pPr marL="0" marR="0" lvl="0" indent="0" algn="l" defTabSz="457137"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rPr>
                <a:t>Kodansha</a:t>
              </a:r>
            </a:p>
            <a:p>
              <a:pPr marL="0" marR="0" lvl="0" indent="0" algn="l" defTabSz="457137"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rPr>
                <a:t>Ltd. 2013</a:t>
              </a:r>
              <a:endParaRPr kumimoji="1" lang="ja-JP" altLang="en-US" sz="1050" b="0" i="0" u="none" strike="noStrike" kern="120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endParaRPr>
            </a:p>
          </p:txBody>
        </p:sp>
      </p:grpSp>
      <p:sp>
        <p:nvSpPr>
          <p:cNvPr id="4" name="テキスト ボックス 3">
            <a:extLst>
              <a:ext uri="{FF2B5EF4-FFF2-40B4-BE49-F238E27FC236}">
                <a16:creationId xmlns:a16="http://schemas.microsoft.com/office/drawing/2014/main" id="{31A27B51-07CD-C7A0-1614-7930B4D3FA0E}"/>
              </a:ext>
            </a:extLst>
          </p:cNvPr>
          <p:cNvSpPr txBox="1"/>
          <p:nvPr/>
        </p:nvSpPr>
        <p:spPr>
          <a:xfrm>
            <a:off x="1549798" y="4321237"/>
            <a:ext cx="6622602" cy="2279861"/>
          </a:xfrm>
          <a:prstGeom prst="rect">
            <a:avLst/>
          </a:prstGeom>
          <a:noFill/>
        </p:spPr>
        <p:txBody>
          <a:bodyPr wrap="square" rtlCol="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暗黙知</a:t>
            </a:r>
            <a:endParaRPr kumimoji="1" lang="en-US" altLang="ja-JP"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tacit knowing</a:t>
            </a:r>
          </a:p>
        </p:txBody>
      </p:sp>
    </p:spTree>
    <p:extLst>
      <p:ext uri="{BB962C8B-B14F-4D97-AF65-F5344CB8AC3E}">
        <p14:creationId xmlns:p14="http://schemas.microsoft.com/office/powerpoint/2010/main" val="116428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13B79-8150-2ADF-B714-590600610115}"/>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C30416E-4B34-5CDE-BC38-97FFE11E5F35}"/>
              </a:ext>
            </a:extLst>
          </p:cNvPr>
          <p:cNvSpPr>
            <a:spLocks noGrp="1"/>
          </p:cNvSpPr>
          <p:nvPr>
            <p:ph idx="4294967295"/>
          </p:nvPr>
        </p:nvSpPr>
        <p:spPr>
          <a:xfrm>
            <a:off x="957944" y="541453"/>
            <a:ext cx="7228114" cy="5688012"/>
          </a:xfrm>
        </p:spPr>
        <p:txBody>
          <a:bodyPr>
            <a:normAutofit/>
          </a:bodyPr>
          <a:lstStyle/>
          <a:p>
            <a:pPr marL="0" indent="0">
              <a:buNone/>
            </a:pPr>
            <a:r>
              <a:rPr lang="en-US" sz="1800" dirty="0"/>
              <a:t>Draw a side view of this object seeing a picture below for 10 s.</a:t>
            </a:r>
            <a:endParaRPr kumimoji="1" lang="en-US" sz="2000" dirty="0"/>
          </a:p>
        </p:txBody>
      </p:sp>
      <p:pic>
        <p:nvPicPr>
          <p:cNvPr id="11268" name="Picture 4" descr="銀河鉄道株式会社（バス） | ロケ地検索 | 東京ロケーションボックス">
            <a:extLst>
              <a:ext uri="{FF2B5EF4-FFF2-40B4-BE49-F238E27FC236}">
                <a16:creationId xmlns:a16="http://schemas.microsoft.com/office/drawing/2014/main" id="{6CECE1D3-C1D5-475A-A5F4-3E0A09BAADA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9000" contrast="30000"/>
                    </a14:imgEffect>
                  </a14:imgLayer>
                </a14:imgProps>
              </a:ext>
              <a:ext uri="{28A0092B-C50C-407E-A947-70E740481C1C}">
                <a14:useLocalDpi xmlns:a14="http://schemas.microsoft.com/office/drawing/2010/main" val="0"/>
              </a:ext>
            </a:extLst>
          </a:blip>
          <a:srcRect/>
          <a:stretch>
            <a:fillRect/>
          </a:stretch>
        </p:blipFill>
        <p:spPr bwMode="auto">
          <a:xfrm>
            <a:off x="957943" y="961579"/>
            <a:ext cx="7228114" cy="542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758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4" name="Rectangle 4"/>
          <p:cNvSpPr>
            <a:spLocks noGrp="1" noChangeArrowheads="1"/>
          </p:cNvSpPr>
          <p:nvPr>
            <p:ph type="title"/>
          </p:nvPr>
        </p:nvSpPr>
        <p:spPr/>
        <p:txBody>
          <a:bodyPr/>
          <a:lstStyle/>
          <a:p>
            <a:pPr eaLnBrk="1" hangingPunct="1">
              <a:defRPr/>
            </a:pPr>
            <a:r>
              <a:rPr lang="ja-JP" altLang="en-US" dirty="0"/>
              <a:t>講義の目標・到達目標</a:t>
            </a:r>
          </a:p>
        </p:txBody>
      </p:sp>
      <p:sp>
        <p:nvSpPr>
          <p:cNvPr id="609285" name="Rectangle 5"/>
          <p:cNvSpPr>
            <a:spLocks noGrp="1" noChangeArrowheads="1"/>
          </p:cNvSpPr>
          <p:nvPr>
            <p:ph type="body" idx="1"/>
          </p:nvPr>
        </p:nvSpPr>
        <p:spPr/>
        <p:txBody>
          <a:bodyPr/>
          <a:lstStyle/>
          <a:p>
            <a:pPr eaLnBrk="1" hangingPunct="1">
              <a:spcBef>
                <a:spcPts val="0"/>
              </a:spcBef>
              <a:spcAft>
                <a:spcPts val="1200"/>
              </a:spcAft>
              <a:defRPr/>
            </a:pPr>
            <a:r>
              <a:rPr lang="en-US" altLang="ja-JP" sz="2000" dirty="0">
                <a:effectLst/>
              </a:rPr>
              <a:t>■	</a:t>
            </a:r>
            <a:r>
              <a:rPr lang="ja-JP" altLang="en-US" sz="2000" dirty="0">
                <a:effectLst/>
              </a:rPr>
              <a:t>各回数題出題されるクイズに答えることによって「自然科学の研究とはなにか」を学ぶ．答えの内容は「何か書かれているかぎり」評価しない．</a:t>
            </a:r>
            <a:r>
              <a:rPr lang="en-US" altLang="ja-JP" sz="2000" dirty="0">
                <a:solidFill>
                  <a:srgbClr val="C00000"/>
                </a:solidFill>
                <a:effectLst/>
              </a:rPr>
              <a:t>《30%》</a:t>
            </a:r>
          </a:p>
          <a:p>
            <a:pPr eaLnBrk="1" hangingPunct="1">
              <a:spcBef>
                <a:spcPts val="0"/>
              </a:spcBef>
              <a:spcAft>
                <a:spcPts val="1200"/>
              </a:spcAft>
              <a:defRPr/>
            </a:pPr>
            <a:r>
              <a:rPr lang="en-US" altLang="ja-JP" sz="2000" dirty="0">
                <a:effectLst/>
              </a:rPr>
              <a:t>■	</a:t>
            </a:r>
            <a:r>
              <a:rPr lang="ja-JP" altLang="en-US" sz="2000" dirty="0">
                <a:effectLst/>
              </a:rPr>
              <a:t>受講者は，「自然科学の研究を理解するのに役に立つクイズ」を作成しレポートとして提出 </a:t>
            </a:r>
            <a:r>
              <a:rPr lang="en-US" altLang="ja-JP" sz="2000" dirty="0">
                <a:solidFill>
                  <a:srgbClr val="C00000"/>
                </a:solidFill>
                <a:effectLst/>
              </a:rPr>
              <a:t>《50%》</a:t>
            </a:r>
          </a:p>
          <a:p>
            <a:pPr eaLnBrk="1" hangingPunct="1">
              <a:spcBef>
                <a:spcPts val="0"/>
              </a:spcBef>
              <a:spcAft>
                <a:spcPts val="1200"/>
              </a:spcAft>
              <a:defRPr/>
            </a:pPr>
            <a:r>
              <a:rPr lang="en-US" altLang="ja-JP" sz="2000" dirty="0">
                <a:effectLst/>
              </a:rPr>
              <a:t>■	1</a:t>
            </a:r>
            <a:r>
              <a:rPr lang="ja-JP" altLang="en-US" sz="2000" dirty="0">
                <a:effectLst/>
              </a:rPr>
              <a:t>日めと</a:t>
            </a:r>
            <a:r>
              <a:rPr lang="en-US" altLang="ja-JP" sz="2000" dirty="0">
                <a:effectLst/>
              </a:rPr>
              <a:t>2</a:t>
            </a:r>
            <a:r>
              <a:rPr lang="ja-JP" altLang="en-US" sz="2000" dirty="0">
                <a:effectLst/>
              </a:rPr>
              <a:t>日めの最後の講義後に提出する「感想と意見」は（ニックネームつきで）公開とし，受講者はニックネームを設定する．</a:t>
            </a:r>
          </a:p>
          <a:p>
            <a:pPr eaLnBrk="1" hangingPunct="1">
              <a:spcBef>
                <a:spcPts val="0"/>
              </a:spcBef>
              <a:spcAft>
                <a:spcPts val="1200"/>
              </a:spcAft>
              <a:defRPr/>
            </a:pPr>
            <a:r>
              <a:rPr lang="ja-JP" altLang="en-US" sz="2000" dirty="0">
                <a:effectLst/>
              </a:rPr>
              <a:t>■	</a:t>
            </a:r>
            <a:r>
              <a:rPr lang="en-US" altLang="ja-JP" sz="2000" dirty="0">
                <a:effectLst/>
              </a:rPr>
              <a:t>1</a:t>
            </a:r>
            <a:r>
              <a:rPr lang="ja-JP" altLang="en-US" sz="2000" dirty="0">
                <a:effectLst/>
              </a:rPr>
              <a:t>日めの「感想と意見」には担当者に対する</a:t>
            </a:r>
            <a:r>
              <a:rPr lang="en-US" altLang="ja-JP" sz="2000" dirty="0">
                <a:effectLst/>
              </a:rPr>
              <a:t>1</a:t>
            </a:r>
            <a:r>
              <a:rPr lang="ja-JP" altLang="en-US" sz="2000" dirty="0">
                <a:effectLst/>
              </a:rPr>
              <a:t>つの質問をすること．</a:t>
            </a:r>
            <a:r>
              <a:rPr lang="en-US" altLang="ja-JP" sz="2000" dirty="0">
                <a:effectLst/>
              </a:rPr>
              <a:t>2</a:t>
            </a:r>
            <a:r>
              <a:rPr lang="ja-JP" altLang="en-US" sz="2000" dirty="0">
                <a:effectLst/>
              </a:rPr>
              <a:t>日めのさいしょの講義で，質問と答えのそれぞれについて投票してランキング </a:t>
            </a:r>
            <a:r>
              <a:rPr lang="en-US" altLang="ja-JP" sz="2000" dirty="0">
                <a:solidFill>
                  <a:srgbClr val="C00000"/>
                </a:solidFill>
                <a:effectLst/>
              </a:rPr>
              <a:t>《20%》</a:t>
            </a:r>
          </a:p>
          <a:p>
            <a:pPr eaLnBrk="1" hangingPunct="1">
              <a:defRPr/>
            </a:pPr>
            <a:endParaRPr lang="en-US" altLang="ja-JP" sz="2000" dirty="0">
              <a:effectLst/>
            </a:endParaRPr>
          </a:p>
          <a:p>
            <a:pPr eaLnBrk="1" hangingPunct="1">
              <a:defRPr/>
            </a:pPr>
            <a:r>
              <a:rPr lang="en-US" altLang="ja-JP" sz="2000" dirty="0">
                <a:solidFill>
                  <a:srgbClr val="C00000"/>
                </a:solidFill>
                <a:effectLst/>
              </a:rPr>
              <a:t>■	</a:t>
            </a:r>
            <a:r>
              <a:rPr lang="ja-JP" altLang="en-US" sz="2000" dirty="0">
                <a:solidFill>
                  <a:srgbClr val="C00000"/>
                </a:solidFill>
                <a:effectLst/>
              </a:rPr>
              <a:t>科学研究とはなにをめざすのか，研究のオリジナリティとはなにかについてかんがえてもらうことが目的です</a:t>
            </a:r>
          </a:p>
        </p:txBody>
      </p:sp>
    </p:spTree>
  </p:cSld>
  <p:clrMapOvr>
    <a:masterClrMapping/>
  </p:clrMapOvr>
  <p:transition>
    <p:spli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1476077"/>
            <a:ext cx="8229600" cy="3902076"/>
          </a:xfrm>
          <a:prstGeom prst="rect">
            <a:avLst/>
          </a:prstGeom>
        </p:spPr>
        <p:txBody>
          <a:bodyPr anchor="ctr" anchorCtr="0"/>
          <a:lstStyle>
            <a:lvl1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小塚ゴシック Pro L" pitchFamily="34" charset="-128"/>
                <a:ea typeface="小塚ゴシック Pro L" pitchFamily="34" charset="-128"/>
                <a:cs typeface="+mj-cs"/>
              </a:defRPr>
            </a:lvl1pPr>
            <a:lvl2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2pPr>
            <a:lvl3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3pPr>
            <a:lvl4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4pPr>
            <a:lvl5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5pPr>
            <a:lvl6pPr marL="4572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6pPr>
            <a:lvl7pPr marL="9144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7pPr>
            <a:lvl8pPr marL="13716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8pPr>
            <a:lvl9pPr marL="18288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考える</a:t>
            </a:r>
            <a:r>
              <a:rPr kumimoji="1" lang="en-US" altLang="ja-JP" sz="7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1" lang="ja-JP" altLang="en-US" sz="7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把握する</a:t>
            </a:r>
            <a:endParaRPr kumimoji="1" lang="en-US" altLang="ja-JP" sz="54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4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unambiguousness + text</a:t>
            </a:r>
            <a:endParaRPr kumimoji="1" lang="en-US" altLang="ja-JP" sz="44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あいまいじゃない</a:t>
            </a:r>
            <a:r>
              <a:rPr kumimoji="1" lang="en-US" altLang="ja-JP" sz="2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 + </a:t>
            </a:r>
            <a:r>
              <a:rPr kumimoji="1" lang="ja-JP" altLang="en-US" sz="2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ことばであらわす</a:t>
            </a:r>
            <a:endParaRPr kumimoji="1" lang="en-US" altLang="ja-JP" sz="2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7138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title"/>
          </p:nvPr>
        </p:nvSpPr>
        <p:spPr/>
        <p:txBody>
          <a:bodyPr/>
          <a:lstStyle/>
          <a:p>
            <a:r>
              <a:rPr lang="ja-JP" altLang="en-US"/>
              <a:t>モル：　化学的に物質をとらえる</a:t>
            </a:r>
          </a:p>
        </p:txBody>
      </p:sp>
      <p:sp>
        <p:nvSpPr>
          <p:cNvPr id="734211" name="Rectangle 3"/>
          <p:cNvSpPr>
            <a:spLocks noGrp="1" noChangeArrowheads="1"/>
          </p:cNvSpPr>
          <p:nvPr>
            <p:ph idx="1"/>
          </p:nvPr>
        </p:nvSpPr>
        <p:spPr/>
        <p:txBody>
          <a:bodyPr/>
          <a:lstStyle/>
          <a:p>
            <a:r>
              <a:rPr lang="en-US" altLang="ja-JP" dirty="0"/>
              <a:t>■	</a:t>
            </a:r>
            <a:r>
              <a:rPr lang="ja-JP" altLang="en-US" dirty="0"/>
              <a:t>物質の量を把握する＝物理量であらわす</a:t>
            </a:r>
          </a:p>
          <a:p>
            <a:r>
              <a:rPr lang="ja-JP" altLang="en-US" dirty="0"/>
              <a:t>■	物理量＝（数値）</a:t>
            </a:r>
            <a:r>
              <a:rPr lang="en-US" altLang="ja-JP" dirty="0"/>
              <a:t>×</a:t>
            </a:r>
            <a:r>
              <a:rPr lang="ja-JP" altLang="en-US" dirty="0"/>
              <a:t>（単位）</a:t>
            </a:r>
          </a:p>
          <a:p>
            <a:r>
              <a:rPr lang="ja-JP" altLang="en-US" dirty="0"/>
              <a:t>■	単位をなににするか</a:t>
            </a:r>
          </a:p>
          <a:p>
            <a:r>
              <a:rPr lang="ja-JP" altLang="en-US" dirty="0"/>
              <a:t>	質量：</a:t>
            </a:r>
            <a:r>
              <a:rPr lang="en-US" altLang="ja-JP" dirty="0"/>
              <a:t>kg</a:t>
            </a:r>
            <a:r>
              <a:rPr lang="ja-JP" altLang="en-US" dirty="0"/>
              <a:t>・体積：（</a:t>
            </a:r>
            <a:r>
              <a:rPr lang="en-US" altLang="ja-JP" dirty="0"/>
              <a:t>m</a:t>
            </a:r>
            <a:r>
              <a:rPr lang="en-US" altLang="ja-JP" baseline="30000" dirty="0"/>
              <a:t>3</a:t>
            </a:r>
            <a:r>
              <a:rPr lang="ja-JP" altLang="en-US" dirty="0"/>
              <a:t>＝</a:t>
            </a:r>
            <a:r>
              <a:rPr lang="en-US" altLang="ja-JP" dirty="0" err="1"/>
              <a:t>kL</a:t>
            </a:r>
            <a:r>
              <a:rPr lang="ja-JP" altLang="en-US" dirty="0"/>
              <a:t>）</a:t>
            </a:r>
          </a:p>
          <a:p>
            <a:r>
              <a:rPr lang="ja-JP" altLang="en-US" dirty="0"/>
              <a:t>	物質量：モル（「</a:t>
            </a:r>
            <a:r>
              <a:rPr lang="en-US" altLang="ja-JP" dirty="0"/>
              <a:t>mole</a:t>
            </a:r>
            <a:r>
              <a:rPr lang="ja-JP" altLang="en-US" dirty="0"/>
              <a:t>」略語は「</a:t>
            </a:r>
            <a:r>
              <a:rPr lang="en-US" altLang="ja-JP" dirty="0"/>
              <a:t>mol</a:t>
            </a:r>
            <a:r>
              <a:rPr lang="ja-JP" altLang="en-US" dirty="0"/>
              <a:t>」）</a:t>
            </a:r>
          </a:p>
          <a:p>
            <a:endParaRPr lang="ja-JP" altLang="en-US" dirty="0"/>
          </a:p>
          <a:p>
            <a:r>
              <a:rPr lang="ja-JP" altLang="en-US" dirty="0"/>
              <a:t>■	</a:t>
            </a:r>
            <a:r>
              <a:rPr lang="en-US" altLang="ja-JP" dirty="0"/>
              <a:t>1</a:t>
            </a:r>
            <a:r>
              <a:rPr lang="ja-JP" altLang="en-US" dirty="0"/>
              <a:t>モルとは</a:t>
            </a:r>
          </a:p>
          <a:p>
            <a:pPr algn="ctr"/>
            <a:r>
              <a:rPr lang="ja-JP" altLang="en-US" sz="2800" dirty="0">
                <a:solidFill>
                  <a:schemeClr val="accent2"/>
                </a:solidFill>
                <a:effectLst>
                  <a:outerShdw blurRad="38100" dist="38100" dir="2700000" algn="tl">
                    <a:srgbClr val="000000"/>
                  </a:outerShdw>
                </a:effectLst>
              </a:rPr>
              <a:t>	</a:t>
            </a:r>
            <a:r>
              <a:rPr lang="ja-JP" altLang="en-US" sz="2000" dirty="0">
                <a:solidFill>
                  <a:srgbClr val="C00000"/>
                </a:solidFill>
                <a:effectLst/>
              </a:rPr>
              <a:t>アヴォガドロ数とひとしい数の分子，原子あるいはイオン（電子などの粒子も含む）</a:t>
            </a:r>
            <a:endParaRPr lang="en-US" altLang="ja-JP" sz="2000" dirty="0">
              <a:solidFill>
                <a:srgbClr val="C00000"/>
              </a:solidFill>
              <a:effectLst/>
            </a:endParaRPr>
          </a:p>
          <a:p>
            <a:pPr algn="ctr"/>
            <a:endParaRPr lang="en-US" altLang="ja-JP" sz="2800" dirty="0">
              <a:solidFill>
                <a:srgbClr val="C00000"/>
              </a:solidFill>
              <a:effectLst/>
            </a:endParaRPr>
          </a:p>
          <a:p>
            <a:pPr algn="ctr"/>
            <a:r>
              <a:rPr lang="ja-JP" altLang="en-US" sz="2800" dirty="0">
                <a:solidFill>
                  <a:srgbClr val="C00000"/>
                </a:solidFill>
                <a:effectLst/>
              </a:rPr>
              <a:t>（モル質量）</a:t>
            </a:r>
            <a:r>
              <a:rPr lang="en-US" altLang="ja-JP" sz="2800" dirty="0">
                <a:solidFill>
                  <a:srgbClr val="C00000"/>
                </a:solidFill>
                <a:effectLst/>
              </a:rPr>
              <a:t>g</a:t>
            </a:r>
            <a:r>
              <a:rPr lang="ja-JP" altLang="en-US" sz="2800" dirty="0">
                <a:solidFill>
                  <a:srgbClr val="C00000"/>
                </a:solidFill>
                <a:effectLst/>
              </a:rPr>
              <a:t>の物質が</a:t>
            </a:r>
            <a:r>
              <a:rPr lang="en-US" altLang="ja-JP" sz="2800" dirty="0">
                <a:solidFill>
                  <a:srgbClr val="C00000"/>
                </a:solidFill>
                <a:effectLst/>
              </a:rPr>
              <a:t>1 mol</a:t>
            </a:r>
            <a:endParaRPr lang="en-US" altLang="ja-JP" dirty="0">
              <a:solidFill>
                <a:srgbClr val="C00000"/>
              </a:solidFill>
              <a:effectLst/>
            </a:endParaRPr>
          </a:p>
        </p:txBody>
      </p:sp>
    </p:spTree>
    <p:extLst>
      <p:ext uri="{BB962C8B-B14F-4D97-AF65-F5344CB8AC3E}">
        <p14:creationId xmlns:p14="http://schemas.microsoft.com/office/powerpoint/2010/main" val="3762517218"/>
      </p:ext>
    </p:extLst>
  </p:cSld>
  <p:clrMapOvr>
    <a:masterClrMapping/>
  </p:clrMapOvr>
  <p:transition>
    <p:spli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7" name="Rectangle 3"/>
          <p:cNvSpPr>
            <a:spLocks noGrp="1" noChangeArrowheads="1"/>
          </p:cNvSpPr>
          <p:nvPr>
            <p:ph type="title"/>
          </p:nvPr>
        </p:nvSpPr>
        <p:spPr/>
        <p:txBody>
          <a:bodyPr/>
          <a:lstStyle/>
          <a:p>
            <a:r>
              <a:rPr lang="ja-JP" altLang="en-US"/>
              <a:t>物質とは</a:t>
            </a:r>
          </a:p>
        </p:txBody>
      </p:sp>
      <p:sp>
        <p:nvSpPr>
          <p:cNvPr id="687106" name="Rectangle 2"/>
          <p:cNvSpPr>
            <a:spLocks noGrp="1" noChangeArrowheads="1"/>
          </p:cNvSpPr>
          <p:nvPr>
            <p:ph idx="1"/>
          </p:nvPr>
        </p:nvSpPr>
        <p:spPr/>
        <p:txBody>
          <a:bodyPr/>
          <a:lstStyle/>
          <a:p>
            <a:pPr marL="714375" indent="-714375"/>
            <a:r>
              <a:rPr lang="ja-JP" altLang="en-US" sz="3200">
                <a:solidFill>
                  <a:srgbClr val="C00000"/>
                </a:solidFill>
                <a:effectLst/>
              </a:rPr>
              <a:t>Ｑ</a:t>
            </a:r>
            <a:r>
              <a:rPr lang="en-US" altLang="ja-JP" sz="3200">
                <a:solidFill>
                  <a:srgbClr val="C00000"/>
                </a:solidFill>
                <a:effectLst>
                  <a:outerShdw blurRad="38100" dist="38100" dir="2700000" algn="tl">
                    <a:srgbClr val="000000"/>
                  </a:outerShdw>
                </a:effectLst>
              </a:rPr>
              <a:t>	</a:t>
            </a:r>
            <a:r>
              <a:rPr lang="ja-JP" altLang="en-US" sz="2800"/>
              <a:t>この部屋（壁・床・天井は含めない）の中でもっとも多い物質（ひとつの化学式で表すことができるもの）は何ですか</a:t>
            </a:r>
            <a:endParaRPr lang="ja-JP" altLang="en-US" sz="2800" dirty="0"/>
          </a:p>
          <a:p>
            <a:pPr marL="714375" indent="-714375"/>
            <a:r>
              <a:rPr lang="ja-JP" altLang="en-US" sz="3200">
                <a:solidFill>
                  <a:srgbClr val="C00000"/>
                </a:solidFill>
                <a:effectLst/>
              </a:rPr>
              <a:t>Ｑ</a:t>
            </a:r>
            <a:r>
              <a:rPr lang="en-US" altLang="ja-JP" sz="3200">
                <a:solidFill>
                  <a:srgbClr val="C00000"/>
                </a:solidFill>
                <a:effectLst/>
              </a:rPr>
              <a:t>	</a:t>
            </a:r>
            <a:r>
              <a:rPr lang="ja-JP" altLang="en-US" sz="2800"/>
              <a:t>それ</a:t>
            </a:r>
            <a:r>
              <a:rPr lang="ja-JP" altLang="en-US" sz="2800" dirty="0"/>
              <a:t>は何モル</a:t>
            </a:r>
            <a:r>
              <a:rPr lang="ja-JP" altLang="en-US" sz="2800"/>
              <a:t>ですか</a:t>
            </a:r>
            <a:endParaRPr lang="en-US" altLang="ja-JP" sz="2800"/>
          </a:p>
          <a:p>
            <a:pPr marL="714375" indent="-714375"/>
            <a:endParaRPr lang="ja-JP" altLang="en-US" sz="2800" dirty="0"/>
          </a:p>
          <a:p>
            <a:pPr marL="714375" indent="-714375"/>
            <a:r>
              <a:rPr lang="ja-JP" altLang="en-US" sz="3200">
                <a:solidFill>
                  <a:srgbClr val="C00000"/>
                </a:solidFill>
                <a:effectLst/>
              </a:rPr>
              <a:t>Ｑ</a:t>
            </a:r>
            <a:r>
              <a:rPr lang="en-US" altLang="ja-JP" sz="3200">
                <a:solidFill>
                  <a:srgbClr val="C00000"/>
                </a:solidFill>
                <a:effectLst/>
              </a:rPr>
              <a:t>	</a:t>
            </a:r>
            <a:r>
              <a:rPr lang="ja-JP" altLang="en-US" sz="2800"/>
              <a:t>もっとも</a:t>
            </a:r>
            <a:r>
              <a:rPr lang="ja-JP" altLang="en-US" sz="2800" dirty="0"/>
              <a:t>たくさんある元素は何</a:t>
            </a:r>
            <a:r>
              <a:rPr lang="ja-JP" altLang="en-US" sz="2800"/>
              <a:t>ですか</a:t>
            </a:r>
            <a:endParaRPr lang="en-US" altLang="ja-JP" sz="3200">
              <a:solidFill>
                <a:srgbClr val="C00000"/>
              </a:solidFill>
              <a:effectLst/>
            </a:endParaRPr>
          </a:p>
          <a:p>
            <a:pPr marL="714375" indent="-714375"/>
            <a:r>
              <a:rPr lang="ja-JP" altLang="en-US" sz="3200">
                <a:solidFill>
                  <a:srgbClr val="C00000"/>
                </a:solidFill>
                <a:effectLst/>
              </a:rPr>
              <a:t>Ｑ</a:t>
            </a:r>
            <a:r>
              <a:rPr lang="en-US" altLang="ja-JP" sz="3200">
                <a:solidFill>
                  <a:srgbClr val="C00000"/>
                </a:solidFill>
                <a:effectLst/>
              </a:rPr>
              <a:t>	</a:t>
            </a:r>
            <a:r>
              <a:rPr lang="ja-JP" altLang="en-US" sz="2800"/>
              <a:t>それ</a:t>
            </a:r>
            <a:r>
              <a:rPr lang="ja-JP" altLang="en-US" sz="2800" dirty="0"/>
              <a:t>は何個ですか</a:t>
            </a:r>
          </a:p>
        </p:txBody>
      </p:sp>
    </p:spTree>
    <p:extLst>
      <p:ext uri="{BB962C8B-B14F-4D97-AF65-F5344CB8AC3E}">
        <p14:creationId xmlns:p14="http://schemas.microsoft.com/office/powerpoint/2010/main" val="1143640832"/>
      </p:ext>
    </p:extLst>
  </p:cSld>
  <p:clrMapOvr>
    <a:masterClrMapping/>
  </p:clrMapOvr>
  <p:transition>
    <p:spli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5" name="Rectangle 3"/>
          <p:cNvSpPr>
            <a:spLocks noGrp="1" noChangeArrowheads="1"/>
          </p:cNvSpPr>
          <p:nvPr>
            <p:ph type="title"/>
          </p:nvPr>
        </p:nvSpPr>
        <p:spPr/>
        <p:txBody>
          <a:bodyPr/>
          <a:lstStyle/>
          <a:p>
            <a:r>
              <a:rPr lang="ja-JP" altLang="en-US"/>
              <a:t>物質量（モル）を計算してみる</a:t>
            </a:r>
          </a:p>
        </p:txBody>
      </p:sp>
      <p:sp>
        <p:nvSpPr>
          <p:cNvPr id="689154" name="Rectangle 2"/>
          <p:cNvSpPr>
            <a:spLocks noGrp="1" noChangeArrowheads="1"/>
          </p:cNvSpPr>
          <p:nvPr>
            <p:ph idx="1"/>
          </p:nvPr>
        </p:nvSpPr>
        <p:spPr/>
        <p:txBody>
          <a:bodyPr/>
          <a:lstStyle/>
          <a:p>
            <a:pPr>
              <a:lnSpc>
                <a:spcPct val="90000"/>
              </a:lnSpc>
            </a:pPr>
            <a:r>
              <a:rPr lang="ja-JP" altLang="en-US" dirty="0"/>
              <a:t>・部屋の大きさ</a:t>
            </a:r>
            <a:r>
              <a:rPr lang="en-US" altLang="ja-JP" dirty="0"/>
              <a:t>《10×20×3</a:t>
            </a:r>
            <a:r>
              <a:rPr lang="ja-JP" altLang="en-US" dirty="0"/>
              <a:t>＝</a:t>
            </a:r>
            <a:r>
              <a:rPr lang="en-US" altLang="ja-JP" dirty="0"/>
              <a:t>600 </a:t>
            </a:r>
            <a:r>
              <a:rPr lang="en-US" altLang="ja-JP" dirty="0" err="1"/>
              <a:t>m</a:t>
            </a:r>
            <a:r>
              <a:rPr lang="en-US" altLang="ja-JP" baseline="30000" dirty="0" err="1"/>
              <a:t>3</a:t>
            </a:r>
            <a:r>
              <a:rPr lang="ja-JP" altLang="en-US" dirty="0"/>
              <a:t>（</a:t>
            </a:r>
            <a:r>
              <a:rPr lang="en-US" altLang="ja-JP" dirty="0" err="1"/>
              <a:t>kL</a:t>
            </a:r>
            <a:r>
              <a:rPr lang="ja-JP" altLang="en-US" dirty="0"/>
              <a:t>）</a:t>
            </a:r>
            <a:r>
              <a:rPr lang="en-US" altLang="ja-JP" dirty="0"/>
              <a:t>》</a:t>
            </a:r>
            <a:endParaRPr lang="ja-JP" altLang="en-US" dirty="0"/>
          </a:p>
          <a:p>
            <a:pPr>
              <a:lnSpc>
                <a:spcPct val="90000"/>
              </a:lnSpc>
            </a:pPr>
            <a:r>
              <a:rPr lang="ja-JP" altLang="en-US" dirty="0"/>
              <a:t>・空気（約</a:t>
            </a:r>
            <a:r>
              <a:rPr lang="en-US" altLang="ja-JP" dirty="0"/>
              <a:t>80%</a:t>
            </a:r>
            <a:r>
              <a:rPr lang="ja-JP" altLang="en-US" dirty="0"/>
              <a:t>が窒素・約</a:t>
            </a:r>
            <a:r>
              <a:rPr lang="en-US" altLang="ja-JP" dirty="0"/>
              <a:t>20%</a:t>
            </a:r>
            <a:r>
              <a:rPr lang="ja-JP" altLang="en-US" dirty="0"/>
              <a:t>が酸素）</a:t>
            </a:r>
          </a:p>
          <a:p>
            <a:pPr>
              <a:lnSpc>
                <a:spcPct val="90000"/>
              </a:lnSpc>
            </a:pPr>
            <a:r>
              <a:rPr lang="ja-JP" altLang="en-US" dirty="0"/>
              <a:t>・気体</a:t>
            </a:r>
            <a:r>
              <a:rPr lang="en-US" altLang="ja-JP" dirty="0"/>
              <a:t>22.4 dm</a:t>
            </a:r>
            <a:r>
              <a:rPr lang="en-US" altLang="ja-JP" baseline="30000" dirty="0"/>
              <a:t>3</a:t>
            </a:r>
            <a:r>
              <a:rPr lang="ja-JP" altLang="en-US" dirty="0"/>
              <a:t>（立方デシメートル＝</a:t>
            </a:r>
            <a:r>
              <a:rPr lang="en-US" altLang="ja-JP" dirty="0"/>
              <a:t>L</a:t>
            </a:r>
            <a:r>
              <a:rPr lang="ja-JP" altLang="en-US" dirty="0"/>
              <a:t>）が</a:t>
            </a:r>
            <a:r>
              <a:rPr lang="en-US" altLang="ja-JP" dirty="0"/>
              <a:t>1</a:t>
            </a:r>
            <a:r>
              <a:rPr lang="ja-JP" altLang="en-US" dirty="0"/>
              <a:t>モル</a:t>
            </a:r>
          </a:p>
          <a:p>
            <a:pPr>
              <a:lnSpc>
                <a:spcPct val="90000"/>
              </a:lnSpc>
            </a:pPr>
            <a:r>
              <a:rPr lang="ja-JP" altLang="en-US" dirty="0"/>
              <a:t>	 ただし</a:t>
            </a:r>
            <a:r>
              <a:rPr lang="en-US" altLang="ja-JP" dirty="0"/>
              <a:t>25℃</a:t>
            </a:r>
            <a:r>
              <a:rPr lang="ja-JP" altLang="en-US" dirty="0"/>
              <a:t>なら</a:t>
            </a:r>
            <a:r>
              <a:rPr lang="en-US" altLang="ja-JP" dirty="0"/>
              <a:t>24.5 L《</a:t>
            </a:r>
            <a:r>
              <a:rPr lang="ja-JP" altLang="en-US" dirty="0"/>
              <a:t>窒素：</a:t>
            </a:r>
            <a:r>
              <a:rPr lang="en-US" altLang="ja-JP" dirty="0"/>
              <a:t>20 </a:t>
            </a:r>
            <a:r>
              <a:rPr lang="en-US" altLang="ja-JP" dirty="0" err="1"/>
              <a:t>kmol</a:t>
            </a:r>
            <a:r>
              <a:rPr lang="en-US" altLang="ja-JP" dirty="0"/>
              <a:t>》</a:t>
            </a:r>
          </a:p>
          <a:p>
            <a:pPr>
              <a:lnSpc>
                <a:spcPct val="90000"/>
              </a:lnSpc>
            </a:pPr>
            <a:r>
              <a:rPr lang="ja-JP" altLang="en-US" dirty="0"/>
              <a:t>・木製品の主成分はセルロース［物質量の定義］</a:t>
            </a:r>
          </a:p>
          <a:p>
            <a:pPr>
              <a:lnSpc>
                <a:spcPct val="90000"/>
              </a:lnSpc>
            </a:pPr>
            <a:r>
              <a:rPr lang="ja-JP" altLang="en-US" dirty="0"/>
              <a:t>・鉄： モル質量＝約</a:t>
            </a:r>
            <a:r>
              <a:rPr lang="en-US" altLang="ja-JP" dirty="0"/>
              <a:t>56 mol</a:t>
            </a:r>
            <a:r>
              <a:rPr lang="en-US" altLang="ja-JP" baseline="30000" dirty="0"/>
              <a:t>-1</a:t>
            </a:r>
            <a:endParaRPr lang="en-US" altLang="ja-JP" dirty="0"/>
          </a:p>
          <a:p>
            <a:pPr>
              <a:lnSpc>
                <a:spcPct val="90000"/>
              </a:lnSpc>
            </a:pPr>
            <a:r>
              <a:rPr lang="ja-JP" altLang="en-US" dirty="0"/>
              <a:t>・机とイスで</a:t>
            </a:r>
            <a:r>
              <a:rPr lang="en-US" altLang="ja-JP" dirty="0"/>
              <a:t>1,120 kg</a:t>
            </a:r>
            <a:r>
              <a:rPr lang="ja-JP" altLang="en-US" dirty="0"/>
              <a:t>と仮定</a:t>
            </a:r>
            <a:r>
              <a:rPr lang="en-US" altLang="ja-JP" dirty="0"/>
              <a:t>《</a:t>
            </a:r>
            <a:r>
              <a:rPr lang="ja-JP" altLang="en-US" dirty="0"/>
              <a:t>鉄：</a:t>
            </a:r>
            <a:r>
              <a:rPr lang="en-US" altLang="ja-JP" dirty="0"/>
              <a:t>20 </a:t>
            </a:r>
            <a:r>
              <a:rPr lang="en-US" altLang="ja-JP" dirty="0" err="1"/>
              <a:t>kmol</a:t>
            </a:r>
            <a:r>
              <a:rPr lang="en-US" altLang="ja-JP" dirty="0"/>
              <a:t>》</a:t>
            </a:r>
            <a:endParaRPr lang="ja-JP" altLang="en-US" dirty="0"/>
          </a:p>
          <a:p>
            <a:pPr>
              <a:lnSpc>
                <a:spcPct val="90000"/>
              </a:lnSpc>
            </a:pPr>
            <a:r>
              <a:rPr lang="ja-JP" altLang="en-US" dirty="0"/>
              <a:t>・人間も化学物質で構成されている＝重量で約</a:t>
            </a:r>
            <a:r>
              <a:rPr lang="en-US" altLang="ja-JP" dirty="0"/>
              <a:t>60%</a:t>
            </a:r>
            <a:r>
              <a:rPr lang="ja-JP" altLang="en-US" dirty="0"/>
              <a:t>が水（どうやって測ったの</a:t>
            </a:r>
            <a:r>
              <a:rPr lang="en-US" altLang="ja-JP" dirty="0"/>
              <a:t>?</a:t>
            </a:r>
            <a:r>
              <a:rPr lang="ja-JP" altLang="en-US" dirty="0"/>
              <a:t>）</a:t>
            </a:r>
            <a:endParaRPr lang="en-US" altLang="ja-JP" dirty="0"/>
          </a:p>
          <a:p>
            <a:pPr>
              <a:lnSpc>
                <a:spcPct val="90000"/>
              </a:lnSpc>
            </a:pPr>
            <a:r>
              <a:rPr lang="ja-JP" altLang="en-US" dirty="0"/>
              <a:t>・体重が</a:t>
            </a:r>
            <a:r>
              <a:rPr lang="en-US" altLang="ja-JP" dirty="0"/>
              <a:t>60 kg</a:t>
            </a:r>
            <a:r>
              <a:rPr lang="ja-JP" altLang="en-US" dirty="0"/>
              <a:t>と仮定</a:t>
            </a:r>
            <a:r>
              <a:rPr lang="en-US" altLang="ja-JP" dirty="0"/>
              <a:t>《</a:t>
            </a:r>
            <a:r>
              <a:rPr lang="ja-JP" altLang="en-US" dirty="0"/>
              <a:t>水：</a:t>
            </a:r>
            <a:r>
              <a:rPr lang="en-US" altLang="ja-JP" dirty="0"/>
              <a:t>2 </a:t>
            </a:r>
            <a:r>
              <a:rPr lang="en-US" altLang="ja-JP" dirty="0" err="1"/>
              <a:t>kmol</a:t>
            </a:r>
            <a:r>
              <a:rPr lang="en-US" altLang="ja-JP" dirty="0"/>
              <a:t>/</a:t>
            </a:r>
            <a:r>
              <a:rPr lang="ja-JP" altLang="en-US" dirty="0"/>
              <a:t>人</a:t>
            </a:r>
            <a:r>
              <a:rPr lang="en-US" altLang="ja-JP" dirty="0"/>
              <a:t>》</a:t>
            </a:r>
            <a:endParaRPr lang="ja-JP" altLang="en-US" dirty="0"/>
          </a:p>
          <a:p>
            <a:pPr>
              <a:lnSpc>
                <a:spcPct val="90000"/>
              </a:lnSpc>
            </a:pPr>
            <a:r>
              <a:rPr lang="ja-JP" altLang="en-US" sz="2000" dirty="0"/>
              <a:t>・</a:t>
            </a:r>
            <a:r>
              <a:rPr lang="ja-JP" altLang="en-US" dirty="0"/>
              <a:t>もっとも多い物質は水である</a:t>
            </a:r>
            <a:r>
              <a:rPr lang="ja-JP" altLang="en-US" dirty="0">
                <a:solidFill>
                  <a:srgbClr val="C00000"/>
                </a:solidFill>
                <a:effectLst/>
              </a:rPr>
              <a:t>可能性が高い</a:t>
            </a:r>
          </a:p>
          <a:p>
            <a:pPr>
              <a:lnSpc>
                <a:spcPct val="90000"/>
              </a:lnSpc>
            </a:pPr>
            <a:r>
              <a:rPr lang="ja-JP" altLang="en-US" dirty="0"/>
              <a:t>・</a:t>
            </a:r>
            <a:r>
              <a:rPr lang="ja-JP" altLang="en-US" dirty="0" err="1"/>
              <a:t>．．．</a:t>
            </a:r>
            <a:r>
              <a:rPr lang="ja-JP" altLang="en-US" dirty="0"/>
              <a:t>が受講者が少なければ窒素かも知れない</a:t>
            </a:r>
          </a:p>
          <a:p>
            <a:pPr>
              <a:lnSpc>
                <a:spcPct val="90000"/>
              </a:lnSpc>
            </a:pPr>
            <a:r>
              <a:rPr lang="ja-JP" altLang="en-US" dirty="0"/>
              <a:t>・元素について原子の個数で比べるなら水素か</a:t>
            </a:r>
            <a:endParaRPr lang="ja-JP" altLang="en-US" sz="3200" dirty="0"/>
          </a:p>
        </p:txBody>
      </p:sp>
    </p:spTree>
    <p:extLst>
      <p:ext uri="{BB962C8B-B14F-4D97-AF65-F5344CB8AC3E}">
        <p14:creationId xmlns:p14="http://schemas.microsoft.com/office/powerpoint/2010/main" val="3499425017"/>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9154">
                                            <p:txEl>
                                              <p:pRg st="4" end="4"/>
                                            </p:txEl>
                                          </p:spTgt>
                                        </p:tgtEl>
                                        <p:attrNameLst>
                                          <p:attrName>style.visibility</p:attrName>
                                        </p:attrNameLst>
                                      </p:cBhvr>
                                      <p:to>
                                        <p:strVal val="visible"/>
                                      </p:to>
                                    </p:set>
                                    <p:animEffect transition="in" filter="fade">
                                      <p:cBhvr>
                                        <p:cTn id="7" dur="500"/>
                                        <p:tgtEl>
                                          <p:spTgt spid="68915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89154">
                                            <p:txEl>
                                              <p:pRg st="5" end="5"/>
                                            </p:txEl>
                                          </p:spTgt>
                                        </p:tgtEl>
                                        <p:attrNameLst>
                                          <p:attrName>style.visibility</p:attrName>
                                        </p:attrNameLst>
                                      </p:cBhvr>
                                      <p:to>
                                        <p:strVal val="visible"/>
                                      </p:to>
                                    </p:set>
                                    <p:animEffect transition="in" filter="fade">
                                      <p:cBhvr>
                                        <p:cTn id="10" dur="500"/>
                                        <p:tgtEl>
                                          <p:spTgt spid="68915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89154">
                                            <p:txEl>
                                              <p:pRg st="6" end="6"/>
                                            </p:txEl>
                                          </p:spTgt>
                                        </p:tgtEl>
                                        <p:attrNameLst>
                                          <p:attrName>style.visibility</p:attrName>
                                        </p:attrNameLst>
                                      </p:cBhvr>
                                      <p:to>
                                        <p:strVal val="visible"/>
                                      </p:to>
                                    </p:set>
                                    <p:animEffect transition="in" filter="fade">
                                      <p:cBhvr>
                                        <p:cTn id="13" dur="500"/>
                                        <p:tgtEl>
                                          <p:spTgt spid="689154">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89154">
                                            <p:txEl>
                                              <p:pRg st="7" end="7"/>
                                            </p:txEl>
                                          </p:spTgt>
                                        </p:tgtEl>
                                        <p:attrNameLst>
                                          <p:attrName>style.visibility</p:attrName>
                                        </p:attrNameLst>
                                      </p:cBhvr>
                                      <p:to>
                                        <p:strVal val="visible"/>
                                      </p:to>
                                    </p:set>
                                    <p:animEffect transition="in" filter="fade">
                                      <p:cBhvr>
                                        <p:cTn id="18" dur="500"/>
                                        <p:tgtEl>
                                          <p:spTgt spid="689154">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89154">
                                            <p:txEl>
                                              <p:pRg st="8" end="8"/>
                                            </p:txEl>
                                          </p:spTgt>
                                        </p:tgtEl>
                                        <p:attrNameLst>
                                          <p:attrName>style.visibility</p:attrName>
                                        </p:attrNameLst>
                                      </p:cBhvr>
                                      <p:to>
                                        <p:strVal val="visible"/>
                                      </p:to>
                                    </p:set>
                                    <p:animEffect transition="in" filter="fade">
                                      <p:cBhvr>
                                        <p:cTn id="21" dur="500"/>
                                        <p:tgtEl>
                                          <p:spTgt spid="689154">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89154">
                                            <p:txEl>
                                              <p:pRg st="9" end="9"/>
                                            </p:txEl>
                                          </p:spTgt>
                                        </p:tgtEl>
                                        <p:attrNameLst>
                                          <p:attrName>style.visibility</p:attrName>
                                        </p:attrNameLst>
                                      </p:cBhvr>
                                      <p:to>
                                        <p:strVal val="visible"/>
                                      </p:to>
                                    </p:set>
                                    <p:animEffect transition="in" filter="fade">
                                      <p:cBhvr>
                                        <p:cTn id="26" dur="500"/>
                                        <p:tgtEl>
                                          <p:spTgt spid="689154">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89154">
                                            <p:txEl>
                                              <p:pRg st="10" end="10"/>
                                            </p:txEl>
                                          </p:spTgt>
                                        </p:tgtEl>
                                        <p:attrNameLst>
                                          <p:attrName>style.visibility</p:attrName>
                                        </p:attrNameLst>
                                      </p:cBhvr>
                                      <p:to>
                                        <p:strVal val="visible"/>
                                      </p:to>
                                    </p:set>
                                    <p:animEffect transition="in" filter="fade">
                                      <p:cBhvr>
                                        <p:cTn id="29" dur="500"/>
                                        <p:tgtEl>
                                          <p:spTgt spid="689154">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89154">
                                            <p:txEl>
                                              <p:pRg st="11" end="11"/>
                                            </p:txEl>
                                          </p:spTgt>
                                        </p:tgtEl>
                                        <p:attrNameLst>
                                          <p:attrName>style.visibility</p:attrName>
                                        </p:attrNameLst>
                                      </p:cBhvr>
                                      <p:to>
                                        <p:strVal val="visible"/>
                                      </p:to>
                                    </p:set>
                                    <p:animEffect transition="in" filter="fade">
                                      <p:cBhvr>
                                        <p:cTn id="32" dur="500"/>
                                        <p:tgtEl>
                                          <p:spTgt spid="68915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C90F1-516A-9CB7-753E-633AE13BD534}"/>
            </a:ext>
          </a:extLst>
        </p:cNvPr>
        <p:cNvGrpSpPr/>
        <p:nvPr/>
      </p:nvGrpSpPr>
      <p:grpSpPr>
        <a:xfrm>
          <a:off x="0" y="0"/>
          <a:ext cx="0" cy="0"/>
          <a:chOff x="0" y="0"/>
          <a:chExt cx="0" cy="0"/>
        </a:xfrm>
      </p:grpSpPr>
      <p:sp>
        <p:nvSpPr>
          <p:cNvPr id="689155" name="Rectangle 3">
            <a:extLst>
              <a:ext uri="{FF2B5EF4-FFF2-40B4-BE49-F238E27FC236}">
                <a16:creationId xmlns:a16="http://schemas.microsoft.com/office/drawing/2014/main" id="{348FD5F9-5D7D-3590-D2E0-23C2D4B421A7}"/>
              </a:ext>
            </a:extLst>
          </p:cNvPr>
          <p:cNvSpPr>
            <a:spLocks noGrp="1" noChangeArrowheads="1"/>
          </p:cNvSpPr>
          <p:nvPr>
            <p:ph type="title"/>
          </p:nvPr>
        </p:nvSpPr>
        <p:spPr/>
        <p:txBody>
          <a:bodyPr/>
          <a:lstStyle/>
          <a:p>
            <a:r>
              <a:rPr lang="ja-JP" altLang="en-US"/>
              <a:t>物質量（モル）を計算してみる</a:t>
            </a:r>
          </a:p>
        </p:txBody>
      </p:sp>
      <p:sp>
        <p:nvSpPr>
          <p:cNvPr id="689154" name="Rectangle 2">
            <a:extLst>
              <a:ext uri="{FF2B5EF4-FFF2-40B4-BE49-F238E27FC236}">
                <a16:creationId xmlns:a16="http://schemas.microsoft.com/office/drawing/2014/main" id="{BA35EFF9-4B52-5785-2884-B86609810FF8}"/>
              </a:ext>
            </a:extLst>
          </p:cNvPr>
          <p:cNvSpPr>
            <a:spLocks noGrp="1" noChangeArrowheads="1"/>
          </p:cNvSpPr>
          <p:nvPr>
            <p:ph idx="1"/>
          </p:nvPr>
        </p:nvSpPr>
        <p:spPr/>
        <p:txBody>
          <a:bodyPr/>
          <a:lstStyle/>
          <a:p>
            <a:pPr>
              <a:lnSpc>
                <a:spcPct val="90000"/>
              </a:lnSpc>
            </a:pPr>
            <a:r>
              <a:rPr lang="ja-JP" altLang="en-US" dirty="0"/>
              <a:t>・部屋の大きさ</a:t>
            </a:r>
            <a:r>
              <a:rPr lang="en-US" altLang="ja-JP" dirty="0"/>
              <a:t>《10×12×3</a:t>
            </a:r>
            <a:r>
              <a:rPr lang="ja-JP" altLang="en-US" dirty="0"/>
              <a:t>＝</a:t>
            </a:r>
            <a:r>
              <a:rPr lang="en-US" altLang="ja-JP" dirty="0"/>
              <a:t>360  m</a:t>
            </a:r>
            <a:r>
              <a:rPr lang="en-US" altLang="ja-JP" baseline="30000" dirty="0"/>
              <a:t>3</a:t>
            </a:r>
            <a:r>
              <a:rPr lang="ja-JP" altLang="en-US" dirty="0"/>
              <a:t>（</a:t>
            </a:r>
            <a:r>
              <a:rPr lang="en-US" altLang="ja-JP" dirty="0" err="1"/>
              <a:t>kL</a:t>
            </a:r>
            <a:r>
              <a:rPr lang="ja-JP" altLang="en-US" dirty="0"/>
              <a:t>）</a:t>
            </a:r>
            <a:r>
              <a:rPr lang="en-US" altLang="ja-JP" dirty="0"/>
              <a:t>》</a:t>
            </a:r>
            <a:endParaRPr lang="ja-JP" altLang="en-US" dirty="0"/>
          </a:p>
          <a:p>
            <a:pPr>
              <a:lnSpc>
                <a:spcPct val="90000"/>
              </a:lnSpc>
            </a:pPr>
            <a:r>
              <a:rPr lang="ja-JP" altLang="en-US" dirty="0"/>
              <a:t>・空気（約</a:t>
            </a:r>
            <a:r>
              <a:rPr lang="en-US" altLang="ja-JP" dirty="0"/>
              <a:t>80%</a:t>
            </a:r>
            <a:r>
              <a:rPr lang="ja-JP" altLang="en-US" dirty="0"/>
              <a:t>が窒素・約</a:t>
            </a:r>
            <a:r>
              <a:rPr lang="en-US" altLang="ja-JP" dirty="0"/>
              <a:t>20%</a:t>
            </a:r>
            <a:r>
              <a:rPr lang="ja-JP" altLang="en-US" dirty="0"/>
              <a:t>が酸素）</a:t>
            </a:r>
          </a:p>
          <a:p>
            <a:pPr>
              <a:lnSpc>
                <a:spcPct val="90000"/>
              </a:lnSpc>
            </a:pPr>
            <a:r>
              <a:rPr lang="ja-JP" altLang="en-US" dirty="0"/>
              <a:t>・気体</a:t>
            </a:r>
            <a:r>
              <a:rPr lang="en-US" altLang="ja-JP" dirty="0"/>
              <a:t>22.4 dm</a:t>
            </a:r>
            <a:r>
              <a:rPr lang="en-US" altLang="ja-JP" baseline="30000" dirty="0"/>
              <a:t>3</a:t>
            </a:r>
            <a:r>
              <a:rPr lang="ja-JP" altLang="en-US" dirty="0"/>
              <a:t>（立方デシメートル＝</a:t>
            </a:r>
            <a:r>
              <a:rPr lang="en-US" altLang="ja-JP" dirty="0"/>
              <a:t>L</a:t>
            </a:r>
            <a:r>
              <a:rPr lang="ja-JP" altLang="en-US" dirty="0"/>
              <a:t>）が</a:t>
            </a:r>
            <a:r>
              <a:rPr lang="en-US" altLang="ja-JP" dirty="0"/>
              <a:t>1</a:t>
            </a:r>
            <a:r>
              <a:rPr lang="ja-JP" altLang="en-US" dirty="0"/>
              <a:t>モル</a:t>
            </a:r>
          </a:p>
          <a:p>
            <a:pPr>
              <a:lnSpc>
                <a:spcPct val="90000"/>
              </a:lnSpc>
            </a:pPr>
            <a:r>
              <a:rPr lang="ja-JP" altLang="en-US" dirty="0"/>
              <a:t>	 ただし</a:t>
            </a:r>
            <a:r>
              <a:rPr lang="en-US" altLang="ja-JP" dirty="0"/>
              <a:t>25℃</a:t>
            </a:r>
            <a:r>
              <a:rPr lang="ja-JP" altLang="en-US" dirty="0"/>
              <a:t>なら</a:t>
            </a:r>
            <a:r>
              <a:rPr lang="en-US" altLang="ja-JP" dirty="0"/>
              <a:t>24.5 L《</a:t>
            </a:r>
            <a:r>
              <a:rPr lang="ja-JP" altLang="en-US" dirty="0"/>
              <a:t>窒素：</a:t>
            </a:r>
            <a:r>
              <a:rPr lang="en-US" altLang="ja-JP" dirty="0"/>
              <a:t>12 </a:t>
            </a:r>
            <a:r>
              <a:rPr lang="en-US" altLang="ja-JP" dirty="0" err="1"/>
              <a:t>kmol</a:t>
            </a:r>
            <a:r>
              <a:rPr lang="en-US" altLang="ja-JP" dirty="0"/>
              <a:t>》</a:t>
            </a:r>
          </a:p>
          <a:p>
            <a:pPr>
              <a:lnSpc>
                <a:spcPct val="90000"/>
              </a:lnSpc>
            </a:pPr>
            <a:r>
              <a:rPr lang="ja-JP" altLang="en-US" dirty="0"/>
              <a:t>・木製品の主成分はセルロース［物質量の定義］</a:t>
            </a:r>
          </a:p>
          <a:p>
            <a:pPr>
              <a:lnSpc>
                <a:spcPct val="90000"/>
              </a:lnSpc>
            </a:pPr>
            <a:r>
              <a:rPr lang="ja-JP" altLang="en-US" dirty="0"/>
              <a:t>・鉄： モル質量＝約</a:t>
            </a:r>
            <a:r>
              <a:rPr lang="en-US" altLang="ja-JP" dirty="0"/>
              <a:t>56 mol</a:t>
            </a:r>
            <a:r>
              <a:rPr lang="en-US" altLang="ja-JP" baseline="30000" dirty="0"/>
              <a:t>-1</a:t>
            </a:r>
            <a:endParaRPr lang="en-US" altLang="ja-JP" dirty="0"/>
          </a:p>
          <a:p>
            <a:pPr>
              <a:lnSpc>
                <a:spcPct val="90000"/>
              </a:lnSpc>
            </a:pPr>
            <a:r>
              <a:rPr lang="ja-JP" altLang="en-US" dirty="0"/>
              <a:t>・机とイスで</a:t>
            </a:r>
            <a:r>
              <a:rPr lang="en-US" altLang="ja-JP" dirty="0"/>
              <a:t>1,120 kg</a:t>
            </a:r>
            <a:r>
              <a:rPr lang="ja-JP" altLang="en-US" dirty="0"/>
              <a:t>と仮定</a:t>
            </a:r>
            <a:r>
              <a:rPr lang="en-US" altLang="ja-JP" dirty="0"/>
              <a:t>《</a:t>
            </a:r>
            <a:r>
              <a:rPr lang="ja-JP" altLang="en-US" dirty="0"/>
              <a:t>鉄：</a:t>
            </a:r>
            <a:r>
              <a:rPr lang="en-US" altLang="ja-JP" dirty="0"/>
              <a:t>20 </a:t>
            </a:r>
            <a:r>
              <a:rPr lang="en-US" altLang="ja-JP" dirty="0" err="1"/>
              <a:t>kmol</a:t>
            </a:r>
            <a:r>
              <a:rPr lang="en-US" altLang="ja-JP" dirty="0"/>
              <a:t>》</a:t>
            </a:r>
            <a:endParaRPr lang="ja-JP" altLang="en-US" dirty="0"/>
          </a:p>
          <a:p>
            <a:pPr>
              <a:lnSpc>
                <a:spcPct val="90000"/>
              </a:lnSpc>
            </a:pPr>
            <a:r>
              <a:rPr lang="ja-JP" altLang="en-US" dirty="0"/>
              <a:t>・人間も化学物質で構成されている＝重量で約</a:t>
            </a:r>
            <a:r>
              <a:rPr lang="en-US" altLang="ja-JP" dirty="0"/>
              <a:t>60%</a:t>
            </a:r>
            <a:r>
              <a:rPr lang="ja-JP" altLang="en-US" dirty="0"/>
              <a:t>が水（どうやって測ったの</a:t>
            </a:r>
            <a:r>
              <a:rPr lang="en-US" altLang="ja-JP" dirty="0"/>
              <a:t>?</a:t>
            </a:r>
            <a:r>
              <a:rPr lang="ja-JP" altLang="en-US" dirty="0"/>
              <a:t>）</a:t>
            </a:r>
            <a:endParaRPr lang="en-US" altLang="ja-JP" dirty="0"/>
          </a:p>
          <a:p>
            <a:pPr>
              <a:lnSpc>
                <a:spcPct val="90000"/>
              </a:lnSpc>
            </a:pPr>
            <a:r>
              <a:rPr lang="ja-JP" altLang="en-US" dirty="0"/>
              <a:t>・体重が</a:t>
            </a:r>
            <a:r>
              <a:rPr lang="en-US" altLang="ja-JP" dirty="0"/>
              <a:t>60 kg</a:t>
            </a:r>
            <a:r>
              <a:rPr lang="ja-JP" altLang="en-US" dirty="0"/>
              <a:t>と仮定</a:t>
            </a:r>
            <a:r>
              <a:rPr lang="en-US" altLang="ja-JP" dirty="0"/>
              <a:t>《</a:t>
            </a:r>
            <a:r>
              <a:rPr lang="ja-JP" altLang="en-US" dirty="0"/>
              <a:t>水：</a:t>
            </a:r>
            <a:r>
              <a:rPr lang="en-US" altLang="ja-JP" dirty="0"/>
              <a:t>2 </a:t>
            </a:r>
            <a:r>
              <a:rPr lang="en-US" altLang="ja-JP" dirty="0" err="1"/>
              <a:t>kmol</a:t>
            </a:r>
            <a:r>
              <a:rPr lang="en-US" altLang="ja-JP" dirty="0"/>
              <a:t>/</a:t>
            </a:r>
            <a:r>
              <a:rPr lang="ja-JP" altLang="en-US" dirty="0"/>
              <a:t>人</a:t>
            </a:r>
            <a:r>
              <a:rPr lang="en-US" altLang="ja-JP" dirty="0"/>
              <a:t>》</a:t>
            </a:r>
            <a:endParaRPr lang="ja-JP" altLang="en-US" dirty="0"/>
          </a:p>
          <a:p>
            <a:pPr>
              <a:lnSpc>
                <a:spcPct val="90000"/>
              </a:lnSpc>
            </a:pPr>
            <a:r>
              <a:rPr lang="ja-JP" altLang="en-US" sz="2000" dirty="0"/>
              <a:t>・</a:t>
            </a:r>
            <a:r>
              <a:rPr lang="ja-JP" altLang="en-US" dirty="0"/>
              <a:t>もっとも多い物質は水である</a:t>
            </a:r>
            <a:r>
              <a:rPr lang="ja-JP" altLang="en-US" dirty="0">
                <a:solidFill>
                  <a:srgbClr val="C00000"/>
                </a:solidFill>
                <a:effectLst/>
              </a:rPr>
              <a:t>可能性が高い</a:t>
            </a:r>
          </a:p>
          <a:p>
            <a:pPr>
              <a:lnSpc>
                <a:spcPct val="90000"/>
              </a:lnSpc>
            </a:pPr>
            <a:r>
              <a:rPr lang="ja-JP" altLang="en-US" dirty="0"/>
              <a:t>・</a:t>
            </a:r>
            <a:r>
              <a:rPr lang="ja-JP" altLang="en-US" dirty="0" err="1"/>
              <a:t>．．．</a:t>
            </a:r>
            <a:r>
              <a:rPr lang="ja-JP" altLang="en-US" dirty="0"/>
              <a:t>が受講者が少なければ窒素かも知れない</a:t>
            </a:r>
          </a:p>
          <a:p>
            <a:pPr>
              <a:lnSpc>
                <a:spcPct val="90000"/>
              </a:lnSpc>
            </a:pPr>
            <a:r>
              <a:rPr lang="ja-JP" altLang="en-US" dirty="0"/>
              <a:t>・元素について原子の個数で比べるなら水素か</a:t>
            </a:r>
            <a:endParaRPr lang="ja-JP" altLang="en-US" sz="3200" dirty="0"/>
          </a:p>
        </p:txBody>
      </p:sp>
      <p:sp>
        <p:nvSpPr>
          <p:cNvPr id="2" name="テキスト ボックス 1">
            <a:extLst>
              <a:ext uri="{FF2B5EF4-FFF2-40B4-BE49-F238E27FC236}">
                <a16:creationId xmlns:a16="http://schemas.microsoft.com/office/drawing/2014/main" id="{74899199-1C5A-1B52-AE05-7858F329AE94}"/>
              </a:ext>
            </a:extLst>
          </p:cNvPr>
          <p:cNvSpPr txBox="1"/>
          <p:nvPr/>
        </p:nvSpPr>
        <p:spPr>
          <a:xfrm>
            <a:off x="852984" y="1662008"/>
            <a:ext cx="7463432" cy="3999240"/>
          </a:xfrm>
          <a:prstGeom prst="rect">
            <a:avLst/>
          </a:prstGeom>
          <a:solidFill>
            <a:srgbClr val="CC0000"/>
          </a:solidFill>
        </p:spPr>
        <p:txBody>
          <a:bodyPr wrap="square" rtlCol="0" anchor="ctr" anchorCtr="0">
            <a:noAutofit/>
          </a:bodyPr>
          <a:lstStyle/>
          <a:p>
            <a:pPr algn="ctr"/>
            <a:r>
              <a:rPr lang="ja-JP" altLang="en-US" sz="4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もっとも多い</a:t>
            </a:r>
            <a:endParaRPr lang="en-US" altLang="ja-JP" sz="4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＝すべてのほかのものは，より少ない</a:t>
            </a:r>
            <a:endParaRPr kumimoji="1" lang="ja-JP" altLang="en-US" sz="3200" b="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46178914"/>
      </p:ext>
    </p:extLst>
  </p:cSld>
  <p:clrMapOvr>
    <a:masterClrMapping/>
  </p:clrMapOvr>
  <p:transition>
    <p:spli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p:txBody>
          <a:bodyPr/>
          <a:lstStyle/>
          <a:p>
            <a:r>
              <a:rPr lang="ja-JP" altLang="en-US" dirty="0"/>
              <a:t>Ｑ： アヴォガドロ定数</a:t>
            </a:r>
          </a:p>
        </p:txBody>
      </p:sp>
      <p:sp>
        <p:nvSpPr>
          <p:cNvPr id="740355" name="Rectangle 3"/>
          <p:cNvSpPr>
            <a:spLocks noGrp="1" noChangeArrowheads="1"/>
          </p:cNvSpPr>
          <p:nvPr>
            <p:ph idx="1"/>
          </p:nvPr>
        </p:nvSpPr>
        <p:spPr/>
        <p:txBody>
          <a:bodyPr/>
          <a:lstStyle/>
          <a:p>
            <a:r>
              <a:rPr lang="en-US" altLang="ja-JP" sz="2000" dirty="0"/>
              <a:t>■	</a:t>
            </a:r>
            <a:r>
              <a:rPr lang="ja-JP" altLang="en-US" sz="2000" dirty="0"/>
              <a:t>アヴォガドロ（</a:t>
            </a:r>
            <a:r>
              <a:rPr lang="en-US" altLang="ja-JP" sz="2000" dirty="0"/>
              <a:t>Avogadro</a:t>
            </a:r>
            <a:r>
              <a:rPr lang="ja-JP" altLang="en-US" sz="2000" dirty="0"/>
              <a:t>）定数はいくらですか</a:t>
            </a:r>
          </a:p>
          <a:p>
            <a:r>
              <a:rPr lang="ja-JP" altLang="en-US" sz="2000" dirty="0"/>
              <a:t>	（注意：　アヴォガドロ定数も物理量［＝数値</a:t>
            </a:r>
            <a:r>
              <a:rPr lang="en-US" altLang="ja-JP" sz="2000" dirty="0"/>
              <a:t>×</a:t>
            </a:r>
            <a:r>
              <a:rPr lang="ja-JP" altLang="en-US" sz="2000" dirty="0"/>
              <a:t>単位］です）</a:t>
            </a:r>
          </a:p>
          <a:p>
            <a:endParaRPr lang="ja-JP" altLang="en-US" sz="2000" dirty="0"/>
          </a:p>
          <a:p>
            <a:pPr algn="ctr"/>
            <a:r>
              <a:rPr lang="en-US" altLang="ja-JP" sz="3200" dirty="0">
                <a:solidFill>
                  <a:srgbClr val="C00000"/>
                </a:solidFill>
                <a:effectLst/>
              </a:rPr>
              <a:t>6.02</a:t>
            </a:r>
            <a:r>
              <a:rPr lang="en-US" altLang="ja-JP" sz="2000" dirty="0">
                <a:solidFill>
                  <a:srgbClr val="C00000"/>
                </a:solidFill>
                <a:effectLst/>
              </a:rPr>
              <a:t>214076</a:t>
            </a:r>
            <a:r>
              <a:rPr lang="en-US" altLang="ja-JP" sz="3200" dirty="0">
                <a:solidFill>
                  <a:srgbClr val="C00000"/>
                </a:solidFill>
                <a:effectLst/>
              </a:rPr>
              <a:t>×10</a:t>
            </a:r>
            <a:r>
              <a:rPr lang="en-US" altLang="ja-JP" sz="3200" baseline="30000" dirty="0">
                <a:solidFill>
                  <a:srgbClr val="C00000"/>
                </a:solidFill>
                <a:effectLst/>
              </a:rPr>
              <a:t>23</a:t>
            </a:r>
            <a:r>
              <a:rPr lang="en-US" altLang="ja-JP" sz="3200" dirty="0">
                <a:solidFill>
                  <a:srgbClr val="C00000"/>
                </a:solidFill>
                <a:effectLst/>
              </a:rPr>
              <a:t> mol</a:t>
            </a:r>
            <a:r>
              <a:rPr lang="en-US" altLang="ja-JP" sz="3200" baseline="30000" dirty="0">
                <a:solidFill>
                  <a:srgbClr val="C00000"/>
                </a:solidFill>
                <a:effectLst/>
              </a:rPr>
              <a:t>-1</a:t>
            </a:r>
          </a:p>
          <a:p>
            <a:endParaRPr lang="en-US" altLang="ja-JP" sz="2000" dirty="0">
              <a:solidFill>
                <a:schemeClr val="accent2"/>
              </a:solidFill>
              <a:effectLst>
                <a:outerShdw blurRad="38100" dist="38100" dir="2700000" algn="tl">
                  <a:srgbClr val="000000"/>
                </a:outerShdw>
              </a:effectLst>
            </a:endParaRPr>
          </a:p>
          <a:p>
            <a:r>
              <a:rPr lang="en-US" altLang="ja-JP" sz="2000" dirty="0"/>
              <a:t>■	</a:t>
            </a:r>
            <a:r>
              <a:rPr lang="ja-JP" altLang="en-US" sz="2000" dirty="0"/>
              <a:t>アヴォガドロ定数はどうやってもとめたものとおもいますか．あるいは，「アヴォガドロ定数をもとめよ」といわれたら，どうしますか．何についてわかればアヴォガドロ定数をもとめることができますか．</a:t>
            </a:r>
          </a:p>
          <a:p>
            <a:endParaRPr lang="ja-JP" altLang="en-US" sz="2000" dirty="0"/>
          </a:p>
          <a:p>
            <a:r>
              <a:rPr lang="ja-JP" altLang="en-US" sz="2000" dirty="0"/>
              <a:t>■	アヴォガドロ（定）数の定義：　</a:t>
            </a:r>
            <a:r>
              <a:rPr lang="en-US" altLang="ja-JP" sz="2000" baseline="30000" dirty="0"/>
              <a:t>12</a:t>
            </a:r>
            <a:r>
              <a:rPr lang="en-US" altLang="ja-JP" sz="2000" dirty="0"/>
              <a:t>C</a:t>
            </a:r>
            <a:r>
              <a:rPr lang="ja-JP" altLang="en-US" sz="2000" dirty="0"/>
              <a:t>の</a:t>
            </a:r>
            <a:r>
              <a:rPr lang="en-US" altLang="ja-JP" sz="2000" dirty="0"/>
              <a:t>12</a:t>
            </a:r>
            <a:r>
              <a:rPr lang="ja-JP" altLang="en-US" sz="2000" dirty="0"/>
              <a:t>グラムに含まれる炭素原子の数（</a:t>
            </a:r>
            <a:r>
              <a:rPr lang="en-US" altLang="ja-JP" sz="2000" dirty="0"/>
              <a:t>2019</a:t>
            </a:r>
            <a:r>
              <a:rPr lang="ja-JP" altLang="en-US" sz="2000" dirty="0"/>
              <a:t>年</a:t>
            </a:r>
            <a:r>
              <a:rPr lang="en-US" altLang="ja-JP" sz="2000" dirty="0"/>
              <a:t>5</a:t>
            </a:r>
            <a:r>
              <a:rPr lang="ja-JP" altLang="en-US" sz="2000" dirty="0"/>
              <a:t>月の再定義まで）</a:t>
            </a:r>
          </a:p>
        </p:txBody>
      </p:sp>
    </p:spTree>
    <p:extLst>
      <p:ext uri="{BB962C8B-B14F-4D97-AF65-F5344CB8AC3E}">
        <p14:creationId xmlns:p14="http://schemas.microsoft.com/office/powerpoint/2010/main" val="807868464"/>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0355">
                                            <p:txEl>
                                              <p:pRg st="3" end="3"/>
                                            </p:txEl>
                                          </p:spTgt>
                                        </p:tgtEl>
                                        <p:attrNameLst>
                                          <p:attrName>style.visibility</p:attrName>
                                        </p:attrNameLst>
                                      </p:cBhvr>
                                      <p:to>
                                        <p:strVal val="visible"/>
                                      </p:to>
                                    </p:set>
                                    <p:animEffect transition="in" filter="fade">
                                      <p:cBhvr>
                                        <p:cTn id="7" dur="500"/>
                                        <p:tgtEl>
                                          <p:spTgt spid="74035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0355">
                                            <p:txEl>
                                              <p:pRg st="5" end="5"/>
                                            </p:txEl>
                                          </p:spTgt>
                                        </p:tgtEl>
                                        <p:attrNameLst>
                                          <p:attrName>style.visibility</p:attrName>
                                        </p:attrNameLst>
                                      </p:cBhvr>
                                      <p:to>
                                        <p:strVal val="visible"/>
                                      </p:to>
                                    </p:set>
                                    <p:animEffect transition="in" filter="fade">
                                      <p:cBhvr>
                                        <p:cTn id="12" dur="500"/>
                                        <p:tgtEl>
                                          <p:spTgt spid="740355">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40355">
                                            <p:txEl>
                                              <p:pRg st="7" end="7"/>
                                            </p:txEl>
                                          </p:spTgt>
                                        </p:tgtEl>
                                        <p:attrNameLst>
                                          <p:attrName>style.visibility</p:attrName>
                                        </p:attrNameLst>
                                      </p:cBhvr>
                                      <p:to>
                                        <p:strVal val="visible"/>
                                      </p:to>
                                    </p:set>
                                    <p:animEffect transition="in" filter="fade">
                                      <p:cBhvr>
                                        <p:cTn id="15" dur="500"/>
                                        <p:tgtEl>
                                          <p:spTgt spid="74035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p:txBody>
          <a:bodyPr/>
          <a:lstStyle/>
          <a:p>
            <a:r>
              <a:rPr lang="ja-JP" altLang="en-US"/>
              <a:t>Ｑ： アヴォガドロ定数はどうやってもとめますか</a:t>
            </a:r>
          </a:p>
        </p:txBody>
      </p:sp>
      <p:sp>
        <p:nvSpPr>
          <p:cNvPr id="742403" name="Rectangle 3"/>
          <p:cNvSpPr>
            <a:spLocks noGrp="1" noChangeArrowheads="1"/>
          </p:cNvSpPr>
          <p:nvPr>
            <p:ph idx="1"/>
          </p:nvPr>
        </p:nvSpPr>
        <p:spPr/>
        <p:txBody>
          <a:bodyPr/>
          <a:lstStyle/>
          <a:p>
            <a:pPr marL="182563" indent="-182563" algn="just">
              <a:buFontTx/>
              <a:buChar char="•"/>
            </a:pPr>
            <a:r>
              <a:rPr lang="ja-JP" altLang="en-US" sz="2000" dirty="0"/>
              <a:t>純度</a:t>
            </a:r>
            <a:r>
              <a:rPr lang="en-US" altLang="ja-JP" sz="2000" dirty="0"/>
              <a:t>100%</a:t>
            </a:r>
            <a:r>
              <a:rPr lang="ja-JP" altLang="en-US" sz="2000" dirty="0"/>
              <a:t>の炭素</a:t>
            </a:r>
            <a:r>
              <a:rPr lang="en-US" altLang="ja-JP" sz="2000" dirty="0"/>
              <a:t>12</a:t>
            </a:r>
            <a:r>
              <a:rPr lang="ja-JP" altLang="en-US" sz="2000" dirty="0"/>
              <a:t>（</a:t>
            </a:r>
            <a:r>
              <a:rPr lang="en-US" altLang="ja-JP" sz="2000" baseline="30000" dirty="0"/>
              <a:t>12</a:t>
            </a:r>
            <a:r>
              <a:rPr lang="en-US" altLang="ja-JP" sz="2000" dirty="0"/>
              <a:t>C</a:t>
            </a:r>
            <a:r>
              <a:rPr lang="ja-JP" altLang="en-US" sz="2000" dirty="0"/>
              <a:t>）が手に入ったら，その</a:t>
            </a:r>
            <a:r>
              <a:rPr lang="en-US" altLang="ja-JP" sz="2000" dirty="0"/>
              <a:t>12 g</a:t>
            </a:r>
            <a:r>
              <a:rPr lang="ja-JP" altLang="en-US" sz="2000" dirty="0"/>
              <a:t>をはかりとり，その中の原子の数を知れば，それがアボガドロ（定）数</a:t>
            </a:r>
            <a:r>
              <a:rPr lang="en-US" altLang="ja-JP" sz="2000" dirty="0"/>
              <a:t>《2019</a:t>
            </a:r>
            <a:r>
              <a:rPr lang="ja-JP" altLang="en-US" sz="2000" dirty="0"/>
              <a:t>年</a:t>
            </a:r>
            <a:r>
              <a:rPr lang="en-US" altLang="ja-JP" sz="2000" dirty="0"/>
              <a:t>5</a:t>
            </a:r>
            <a:r>
              <a:rPr lang="ja-JP" altLang="en-US" sz="2000" dirty="0"/>
              <a:t>月より前の定義</a:t>
            </a:r>
            <a:r>
              <a:rPr lang="en-US" altLang="ja-JP" sz="2000" dirty="0"/>
              <a:t>》</a:t>
            </a:r>
          </a:p>
          <a:p>
            <a:pPr marL="182563" indent="-182563" algn="just">
              <a:buFontTx/>
              <a:buChar char="•"/>
            </a:pPr>
            <a:endParaRPr lang="ja-JP" altLang="en-US" sz="2000" dirty="0"/>
          </a:p>
          <a:p>
            <a:pPr marL="182563" indent="-182563" algn="just">
              <a:buFontTx/>
              <a:buChar char="•"/>
              <a:tabLst>
                <a:tab pos="8069263" algn="r"/>
              </a:tabLst>
            </a:pPr>
            <a:r>
              <a:rPr lang="ja-JP" altLang="en-US" sz="2000" dirty="0"/>
              <a:t>正確に原子量がわかった固体純物質について，</a:t>
            </a:r>
            <a:r>
              <a:rPr lang="ja-JP" altLang="en-US" sz="2000" dirty="0">
                <a:solidFill>
                  <a:srgbClr val="A50021"/>
                </a:solidFill>
                <a:effectLst/>
              </a:rPr>
              <a:t>原子量</a:t>
            </a:r>
            <a:r>
              <a:rPr lang="ja-JP" altLang="en-US" sz="2000" dirty="0"/>
              <a:t>を（二重集束）質量分析計などをつかってもとめておく．</a:t>
            </a:r>
            <a:r>
              <a:rPr lang="en-US" altLang="ja-JP" sz="2000" dirty="0"/>
              <a:t>	</a:t>
            </a:r>
            <a:r>
              <a:rPr lang="en-US" altLang="ja-JP" sz="2000" i="1" dirty="0">
                <a:solidFill>
                  <a:srgbClr val="C00000"/>
                </a:solidFill>
                <a:effectLst/>
              </a:rPr>
              <a:t> </a:t>
            </a:r>
            <a:r>
              <a:rPr lang="en-US" altLang="ja-JP" sz="2800" i="1" dirty="0">
                <a:solidFill>
                  <a:srgbClr val="C00000"/>
                </a:solidFill>
                <a:effectLst/>
              </a:rPr>
              <a:t>u</a:t>
            </a:r>
            <a:r>
              <a:rPr lang="en-US" altLang="ja-JP" sz="2800" dirty="0">
                <a:solidFill>
                  <a:srgbClr val="C00000"/>
                </a:solidFill>
                <a:effectLst/>
              </a:rPr>
              <a:t> (kg mol</a:t>
            </a:r>
            <a:r>
              <a:rPr lang="en-US" altLang="ja-JP" sz="2800" baseline="30000" dirty="0">
                <a:solidFill>
                  <a:srgbClr val="C00000"/>
                </a:solidFill>
                <a:effectLst/>
              </a:rPr>
              <a:t>-1</a:t>
            </a:r>
            <a:r>
              <a:rPr lang="en-US" altLang="ja-JP" sz="2800" dirty="0">
                <a:solidFill>
                  <a:srgbClr val="C00000"/>
                </a:solidFill>
                <a:effectLst/>
              </a:rPr>
              <a:t>)</a:t>
            </a:r>
            <a:endParaRPr lang="ja-JP" altLang="en-US" sz="2000" dirty="0"/>
          </a:p>
          <a:p>
            <a:pPr marL="182563" indent="-182563" algn="just">
              <a:buFontTx/>
              <a:buChar char="•"/>
              <a:tabLst>
                <a:tab pos="8069263" algn="r"/>
              </a:tabLst>
            </a:pPr>
            <a:endParaRPr lang="en-US" altLang="ja-JP" sz="2000" dirty="0"/>
          </a:p>
          <a:p>
            <a:pPr marL="182563" indent="-182563" algn="just">
              <a:buFontTx/>
              <a:buChar char="•"/>
              <a:tabLst>
                <a:tab pos="8069263" algn="r"/>
              </a:tabLst>
            </a:pPr>
            <a:r>
              <a:rPr lang="ja-JP" altLang="en-US" sz="2000" dirty="0"/>
              <a:t>固体純物質の</a:t>
            </a:r>
            <a:r>
              <a:rPr lang="ja-JP" altLang="en-US" sz="2000" dirty="0">
                <a:solidFill>
                  <a:srgbClr val="A50021"/>
                </a:solidFill>
                <a:effectLst/>
              </a:rPr>
              <a:t>比体積</a:t>
            </a:r>
            <a:r>
              <a:rPr lang="ja-JP" altLang="en-US" sz="2000" dirty="0"/>
              <a:t>（単位質量あたりの（真の）体積）をもとめる</a:t>
            </a:r>
            <a:endParaRPr lang="en-US" altLang="ja-JP" sz="2000" dirty="0"/>
          </a:p>
          <a:p>
            <a:pPr marL="0" indent="0" algn="just">
              <a:tabLst>
                <a:tab pos="8069263" algn="r"/>
              </a:tabLst>
            </a:pPr>
            <a:r>
              <a:rPr lang="en-US" altLang="ja-JP" sz="2000" dirty="0"/>
              <a:t>	</a:t>
            </a:r>
            <a:r>
              <a:rPr lang="en-US" altLang="ja-JP" sz="1000" i="1" dirty="0">
                <a:solidFill>
                  <a:srgbClr val="C00000"/>
                </a:solidFill>
                <a:effectLst/>
              </a:rPr>
              <a:t> </a:t>
            </a:r>
            <a:r>
              <a:rPr lang="en-US" altLang="ja-JP" sz="2800" i="1" dirty="0">
                <a:solidFill>
                  <a:srgbClr val="C00000"/>
                </a:solidFill>
                <a:effectLst/>
              </a:rPr>
              <a:t>V</a:t>
            </a:r>
            <a:r>
              <a:rPr lang="en-US" altLang="ja-JP" sz="2800" dirty="0">
                <a:solidFill>
                  <a:srgbClr val="C00000"/>
                </a:solidFill>
                <a:effectLst/>
              </a:rPr>
              <a:t> (m</a:t>
            </a:r>
            <a:r>
              <a:rPr lang="en-US" altLang="ja-JP" sz="2800" baseline="30000" dirty="0">
                <a:solidFill>
                  <a:srgbClr val="C00000"/>
                </a:solidFill>
                <a:effectLst/>
              </a:rPr>
              <a:t>3</a:t>
            </a:r>
            <a:r>
              <a:rPr lang="en-US" altLang="ja-JP" sz="2800" dirty="0">
                <a:solidFill>
                  <a:srgbClr val="C00000"/>
                </a:solidFill>
                <a:effectLst/>
              </a:rPr>
              <a:t> kg</a:t>
            </a:r>
            <a:r>
              <a:rPr lang="en-US" altLang="ja-JP" sz="2800" baseline="30000" dirty="0">
                <a:solidFill>
                  <a:srgbClr val="C00000"/>
                </a:solidFill>
                <a:effectLst/>
              </a:rPr>
              <a:t>-1</a:t>
            </a:r>
            <a:r>
              <a:rPr lang="en-US" altLang="ja-JP" sz="2800" dirty="0">
                <a:solidFill>
                  <a:srgbClr val="C00000"/>
                </a:solidFill>
                <a:effectLst/>
              </a:rPr>
              <a:t>)</a:t>
            </a:r>
            <a:endParaRPr lang="en-US" altLang="ja-JP" sz="1000" dirty="0"/>
          </a:p>
          <a:p>
            <a:pPr marL="182563" indent="-182563" algn="just">
              <a:buFontTx/>
              <a:buChar char="•"/>
              <a:tabLst>
                <a:tab pos="8069263" algn="r"/>
              </a:tabLst>
            </a:pPr>
            <a:r>
              <a:rPr lang="ja-JP" altLang="en-US" sz="2000" dirty="0"/>
              <a:t>単位体積中の</a:t>
            </a:r>
            <a:r>
              <a:rPr lang="ja-JP" altLang="en-US" sz="2000" dirty="0">
                <a:solidFill>
                  <a:srgbClr val="A50021"/>
                </a:solidFill>
                <a:effectLst/>
              </a:rPr>
              <a:t>原子数</a:t>
            </a:r>
            <a:r>
              <a:rPr lang="ja-JP" altLang="en-US" sz="2000" dirty="0"/>
              <a:t>をもとめる</a:t>
            </a:r>
            <a:endParaRPr lang="en-US" altLang="ja-JP" sz="2000" dirty="0"/>
          </a:p>
          <a:p>
            <a:pPr marL="0" indent="0" algn="just">
              <a:tabLst>
                <a:tab pos="8069263" algn="r"/>
              </a:tabLst>
            </a:pPr>
            <a:r>
              <a:rPr lang="en-US" altLang="ja-JP" sz="2000" dirty="0"/>
              <a:t>	</a:t>
            </a:r>
            <a:r>
              <a:rPr lang="en-US" altLang="ja-JP" sz="2800" i="1" dirty="0">
                <a:solidFill>
                  <a:srgbClr val="C00000"/>
                </a:solidFill>
                <a:effectLst/>
              </a:rPr>
              <a:t>n </a:t>
            </a:r>
            <a:r>
              <a:rPr lang="en-US" altLang="ja-JP" sz="2800" dirty="0">
                <a:solidFill>
                  <a:srgbClr val="C00000"/>
                </a:solidFill>
                <a:effectLst/>
              </a:rPr>
              <a:t>(m</a:t>
            </a:r>
            <a:r>
              <a:rPr lang="en-US" altLang="ja-JP" sz="2800" baseline="30000" dirty="0">
                <a:solidFill>
                  <a:srgbClr val="C00000"/>
                </a:solidFill>
                <a:effectLst/>
              </a:rPr>
              <a:t>-3</a:t>
            </a:r>
            <a:r>
              <a:rPr lang="en-US" altLang="ja-JP" sz="2800" dirty="0">
                <a:solidFill>
                  <a:srgbClr val="C00000"/>
                </a:solidFill>
                <a:effectLst/>
              </a:rPr>
              <a:t>)</a:t>
            </a:r>
            <a:endParaRPr lang="en-US" altLang="ja-JP" sz="2000" dirty="0">
              <a:solidFill>
                <a:srgbClr val="000000"/>
              </a:solidFill>
            </a:endParaRPr>
          </a:p>
          <a:p>
            <a:pPr marL="182563" indent="-182563" algn="just">
              <a:buFontTx/>
              <a:buChar char="•"/>
              <a:tabLst>
                <a:tab pos="8069263" algn="r"/>
              </a:tabLst>
            </a:pPr>
            <a:r>
              <a:rPr lang="ja-JP" altLang="ja-JP" sz="2000" dirty="0">
                <a:solidFill>
                  <a:srgbClr val="000000"/>
                </a:solidFill>
              </a:rPr>
              <a:t>アヴォガドロ</a:t>
            </a:r>
            <a:r>
              <a:rPr lang="ja-JP" altLang="en-US" sz="2000" dirty="0">
                <a:solidFill>
                  <a:srgbClr val="000000"/>
                </a:solidFill>
              </a:rPr>
              <a:t>定数：　</a:t>
            </a:r>
            <a:r>
              <a:rPr lang="en-US" altLang="ja-JP" sz="3200" i="1" dirty="0">
                <a:solidFill>
                  <a:srgbClr val="C00000"/>
                </a:solidFill>
                <a:effectLst/>
              </a:rPr>
              <a:t>N</a:t>
            </a:r>
            <a:r>
              <a:rPr lang="en-US" altLang="ja-JP" sz="3200" baseline="-25000" dirty="0">
                <a:solidFill>
                  <a:srgbClr val="C00000"/>
                </a:solidFill>
                <a:effectLst/>
              </a:rPr>
              <a:t>A</a:t>
            </a:r>
            <a:r>
              <a:rPr lang="en-US" altLang="ja-JP" sz="3200" dirty="0">
                <a:solidFill>
                  <a:srgbClr val="C00000"/>
                </a:solidFill>
                <a:effectLst/>
              </a:rPr>
              <a:t> (mol</a:t>
            </a:r>
            <a:r>
              <a:rPr lang="en-US" altLang="ja-JP" sz="3200" baseline="30000" dirty="0">
                <a:solidFill>
                  <a:srgbClr val="C00000"/>
                </a:solidFill>
                <a:effectLst/>
              </a:rPr>
              <a:t>-1</a:t>
            </a:r>
            <a:r>
              <a:rPr lang="en-US" altLang="ja-JP" sz="3200" dirty="0">
                <a:solidFill>
                  <a:srgbClr val="C00000"/>
                </a:solidFill>
                <a:effectLst/>
              </a:rPr>
              <a:t>)</a:t>
            </a:r>
            <a:r>
              <a:rPr lang="en-US" altLang="ja-JP" sz="3200" baseline="-25000" dirty="0">
                <a:solidFill>
                  <a:srgbClr val="C00000"/>
                </a:solidFill>
                <a:effectLst/>
              </a:rPr>
              <a:t> </a:t>
            </a:r>
            <a:r>
              <a:rPr lang="ja-JP" altLang="en-US" sz="3200" dirty="0">
                <a:solidFill>
                  <a:srgbClr val="C00000"/>
                </a:solidFill>
                <a:effectLst/>
              </a:rPr>
              <a:t>＝ </a:t>
            </a:r>
            <a:r>
              <a:rPr lang="en-US" altLang="ja-JP" sz="3200" i="1" dirty="0">
                <a:solidFill>
                  <a:srgbClr val="C00000"/>
                </a:solidFill>
                <a:effectLst/>
              </a:rPr>
              <a:t>n</a:t>
            </a:r>
            <a:r>
              <a:rPr lang="en-US" altLang="ja-JP" sz="3200" dirty="0">
                <a:solidFill>
                  <a:srgbClr val="C00000"/>
                </a:solidFill>
                <a:effectLst/>
              </a:rPr>
              <a:t> × </a:t>
            </a:r>
            <a:r>
              <a:rPr lang="en-US" altLang="ja-JP" sz="3200" i="1" dirty="0">
                <a:solidFill>
                  <a:srgbClr val="C00000"/>
                </a:solidFill>
                <a:effectLst/>
              </a:rPr>
              <a:t>V</a:t>
            </a:r>
            <a:r>
              <a:rPr lang="en-US" altLang="ja-JP" sz="3200" dirty="0">
                <a:solidFill>
                  <a:srgbClr val="C00000"/>
                </a:solidFill>
                <a:effectLst/>
              </a:rPr>
              <a:t> × </a:t>
            </a:r>
            <a:r>
              <a:rPr lang="en-US" altLang="ja-JP" sz="3200" i="1" dirty="0">
                <a:solidFill>
                  <a:srgbClr val="C00000"/>
                </a:solidFill>
                <a:effectLst/>
              </a:rPr>
              <a:t>u</a:t>
            </a:r>
            <a:endParaRPr lang="en-US" altLang="ja-JP" sz="2000" dirty="0">
              <a:solidFill>
                <a:srgbClr val="C00000"/>
              </a:solidFill>
              <a:effectLst/>
            </a:endParaRPr>
          </a:p>
        </p:txBody>
      </p:sp>
    </p:spTree>
    <p:extLst>
      <p:ext uri="{BB962C8B-B14F-4D97-AF65-F5344CB8AC3E}">
        <p14:creationId xmlns:p14="http://schemas.microsoft.com/office/powerpoint/2010/main" val="3636224152"/>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2403">
                                            <p:txEl>
                                              <p:pRg st="8" end="8"/>
                                            </p:txEl>
                                          </p:spTgt>
                                        </p:tgtEl>
                                        <p:attrNameLst>
                                          <p:attrName>style.visibility</p:attrName>
                                        </p:attrNameLst>
                                      </p:cBhvr>
                                      <p:to>
                                        <p:strVal val="visible"/>
                                      </p:to>
                                    </p:set>
                                    <p:animEffect transition="in" filter="fade">
                                      <p:cBhvr>
                                        <p:cTn id="7" dur="500"/>
                                        <p:tgtEl>
                                          <p:spTgt spid="74240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p:cNvSpPr>
            <a:spLocks noGrp="1" noChangeArrowheads="1"/>
          </p:cNvSpPr>
          <p:nvPr>
            <p:ph type="title"/>
          </p:nvPr>
        </p:nvSpPr>
        <p:spPr/>
        <p:txBody>
          <a:bodyPr/>
          <a:lstStyle/>
          <a:p>
            <a:r>
              <a:rPr lang="ja-JP" altLang="en-US"/>
              <a:t>結晶を利用する</a:t>
            </a:r>
          </a:p>
        </p:txBody>
      </p:sp>
      <p:sp>
        <p:nvSpPr>
          <p:cNvPr id="747523" name="Rectangle 3"/>
          <p:cNvSpPr>
            <a:spLocks noGrp="1" noChangeArrowheads="1"/>
          </p:cNvSpPr>
          <p:nvPr>
            <p:ph idx="1"/>
          </p:nvPr>
        </p:nvSpPr>
        <p:spPr/>
        <p:txBody>
          <a:bodyPr/>
          <a:lstStyle/>
          <a:p>
            <a:r>
              <a:rPr lang="en-US" altLang="ja-JP" sz="2000" dirty="0"/>
              <a:t>■	</a:t>
            </a:r>
            <a:r>
              <a:rPr lang="ja-JP" altLang="en-US" sz="2000" dirty="0"/>
              <a:t>結晶は，固体中に原子が規則正しく</a:t>
            </a:r>
          </a:p>
          <a:p>
            <a:r>
              <a:rPr lang="ja-JP" altLang="en-US" sz="2000" dirty="0"/>
              <a:t>	配列したもの＝原子の配置が正確に</a:t>
            </a:r>
          </a:p>
          <a:p>
            <a:r>
              <a:rPr lang="ja-JP" altLang="en-US" sz="2000" dirty="0"/>
              <a:t>	測定，記述できる</a:t>
            </a:r>
          </a:p>
          <a:p>
            <a:endParaRPr lang="ja-JP" altLang="en-US" sz="2000" dirty="0"/>
          </a:p>
          <a:p>
            <a:r>
              <a:rPr lang="ja-JP" altLang="en-US" sz="2000" dirty="0"/>
              <a:t>■	単位格子：　「くりかえし」の最小単位</a:t>
            </a:r>
          </a:p>
        </p:txBody>
      </p:sp>
      <p:pic>
        <p:nvPicPr>
          <p:cNvPr id="7475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1628775"/>
            <a:ext cx="2901950" cy="28654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Lst>
        </p:spPr>
      </p:pic>
      <p:graphicFrame>
        <p:nvGraphicFramePr>
          <p:cNvPr id="747525" name="Object 5"/>
          <p:cNvGraphicFramePr>
            <a:graphicFrameLocks noChangeAspect="1"/>
          </p:cNvGraphicFramePr>
          <p:nvPr/>
        </p:nvGraphicFramePr>
        <p:xfrm>
          <a:off x="1692275" y="3644900"/>
          <a:ext cx="3057525" cy="2416175"/>
        </p:xfrm>
        <a:graphic>
          <a:graphicData uri="http://schemas.openxmlformats.org/presentationml/2006/ole">
            <mc:AlternateContent xmlns:mc="http://schemas.openxmlformats.org/markup-compatibility/2006">
              <mc:Choice xmlns:v="urn:schemas-microsoft-com:vml" Requires="v">
                <p:oleObj name="Microsoft Draw 描画" r:id="rId4" imgW="1567080" imgH="963000" progId="MSDraw.Drawing.8.2">
                  <p:embed/>
                </p:oleObj>
              </mc:Choice>
              <mc:Fallback>
                <p:oleObj name="Microsoft Draw 描画" r:id="rId4" imgW="1567080" imgH="963000" progId="MSDraw.Drawing.8.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7787" r="14355"/>
                      <a:stretch>
                        <a:fillRect/>
                      </a:stretch>
                    </p:blipFill>
                    <p:spPr bwMode="auto">
                      <a:xfrm>
                        <a:off x="1692275" y="3644900"/>
                        <a:ext cx="3057525" cy="2416175"/>
                      </a:xfrm>
                      <a:prstGeom prst="rect">
                        <a:avLst/>
                      </a:prstGeom>
                      <a:solidFill>
                        <a:schemeClr val="bg1"/>
                      </a:soli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58508912"/>
      </p:ext>
    </p:extLst>
  </p:cSld>
  <p:clrMapOvr>
    <a:masterClrMapping/>
  </p:clrMapOvr>
  <p:transition>
    <p:spli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noChangeArrowheads="1"/>
          </p:cNvSpPr>
          <p:nvPr>
            <p:ph type="title"/>
          </p:nvPr>
        </p:nvSpPr>
        <p:spPr/>
        <p:txBody>
          <a:bodyPr/>
          <a:lstStyle/>
          <a:p>
            <a:r>
              <a:rPr lang="ja-JP" altLang="en-US"/>
              <a:t>結晶の単位格子</a:t>
            </a:r>
          </a:p>
        </p:txBody>
      </p:sp>
      <p:sp>
        <p:nvSpPr>
          <p:cNvPr id="749571" name="Rectangle 3"/>
          <p:cNvSpPr>
            <a:spLocks noGrp="1" noChangeArrowheads="1"/>
          </p:cNvSpPr>
          <p:nvPr>
            <p:ph idx="1"/>
          </p:nvPr>
        </p:nvSpPr>
        <p:spPr/>
        <p:txBody>
          <a:bodyPr/>
          <a:lstStyle/>
          <a:p>
            <a:r>
              <a:rPr lang="en-US" altLang="ja-JP" sz="2000" dirty="0"/>
              <a:t>■	</a:t>
            </a:r>
            <a:r>
              <a:rPr lang="ja-JP" altLang="en-US" sz="2000" dirty="0"/>
              <a:t>たとえば，金属の多くは面心</a:t>
            </a:r>
            <a:r>
              <a:rPr lang="ja-JP" altLang="en-US" sz="2000"/>
              <a:t>立方格子</a:t>
            </a:r>
            <a:endParaRPr lang="ja-JP" altLang="en-US" sz="2000" dirty="0"/>
          </a:p>
          <a:p>
            <a:endParaRPr lang="en-US" altLang="ja-JP" sz="2000"/>
          </a:p>
          <a:p>
            <a:endParaRPr lang="en-US" altLang="ja-JP" sz="2000"/>
          </a:p>
          <a:p>
            <a:endParaRPr lang="en-US" altLang="ja-JP" sz="2000"/>
          </a:p>
          <a:p>
            <a:endParaRPr lang="en-US" altLang="ja-JP" sz="2000"/>
          </a:p>
          <a:p>
            <a:endParaRPr lang="en-US" altLang="ja-JP" sz="2000"/>
          </a:p>
          <a:p>
            <a:endParaRPr lang="en-US" altLang="ja-JP" sz="2000"/>
          </a:p>
          <a:p>
            <a:r>
              <a:rPr lang="ja-JP" altLang="en-US" sz="2000"/>
              <a:t>■</a:t>
            </a:r>
            <a:r>
              <a:rPr lang="ja-JP" altLang="en-US" sz="2000" dirty="0"/>
              <a:t>	ダイヤモンドやシリコンは，ダイヤモンド構造</a:t>
            </a:r>
          </a:p>
        </p:txBody>
      </p:sp>
      <p:pic>
        <p:nvPicPr>
          <p:cNvPr id="749572" name="Picture 4" descr="画像:Cubique a faces centrees A1.svg"/>
          <p:cNvPicPr>
            <a:picLocks noChangeAspect="1" noChangeArrowheads="1"/>
          </p:cNvPicPr>
          <p:nvPr/>
        </p:nvPicPr>
        <p:blipFill>
          <a:blip r:embed="rId3">
            <a:lum contrast="48000"/>
            <a:extLst>
              <a:ext uri="{28A0092B-C50C-407E-A947-70E740481C1C}">
                <a14:useLocalDpi xmlns:a14="http://schemas.microsoft.com/office/drawing/2010/main" val="0"/>
              </a:ext>
            </a:extLst>
          </a:blip>
          <a:srcRect r="8968" b="12068"/>
          <a:stretch>
            <a:fillRect/>
          </a:stretch>
        </p:blipFill>
        <p:spPr bwMode="auto">
          <a:xfrm>
            <a:off x="2913375" y="1457127"/>
            <a:ext cx="3347411" cy="1683841"/>
          </a:xfrm>
          <a:prstGeom prst="rect">
            <a:avLst/>
          </a:prstGeom>
          <a:noFill/>
          <a:extLst>
            <a:ext uri="{909E8E84-426E-40DD-AFC4-6F175D3DCCD1}">
              <a14:hiddenFill xmlns:a14="http://schemas.microsoft.com/office/drawing/2010/main">
                <a:solidFill>
                  <a:srgbClr val="FFFFFF"/>
                </a:solidFill>
              </a14:hiddenFill>
            </a:ext>
          </a:extLst>
        </p:spPr>
      </p:pic>
      <p:pic>
        <p:nvPicPr>
          <p:cNvPr id="749573"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14" t="4657"/>
          <a:stretch>
            <a:fillRect/>
          </a:stretch>
        </p:blipFill>
        <p:spPr bwMode="auto">
          <a:xfrm>
            <a:off x="1693962" y="3699035"/>
            <a:ext cx="5902374" cy="26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117706"/>
      </p:ext>
    </p:extLst>
  </p:cSld>
  <p:clrMapOvr>
    <a:masterClrMapping/>
  </p:clrMapOvr>
  <p:transition>
    <p:spli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p:txBody>
          <a:bodyPr/>
          <a:lstStyle/>
          <a:p>
            <a:r>
              <a:rPr lang="ja-JP" altLang="en-US"/>
              <a:t>エックス線回折</a:t>
            </a:r>
          </a:p>
        </p:txBody>
      </p:sp>
      <p:sp>
        <p:nvSpPr>
          <p:cNvPr id="751619" name="Rectangle 3"/>
          <p:cNvSpPr>
            <a:spLocks noGrp="1" noChangeArrowheads="1"/>
          </p:cNvSpPr>
          <p:nvPr>
            <p:ph idx="1"/>
          </p:nvPr>
        </p:nvSpPr>
        <p:spPr/>
        <p:txBody>
          <a:bodyPr/>
          <a:lstStyle/>
          <a:p>
            <a:r>
              <a:rPr lang="en-US" altLang="ja-JP" sz="2000" dirty="0"/>
              <a:t>■</a:t>
            </a:r>
            <a:r>
              <a:rPr lang="ja-JP" altLang="en-US" sz="2000" dirty="0"/>
              <a:t>エックス線回折によって面間隔をもとめる</a:t>
            </a:r>
          </a:p>
        </p:txBody>
      </p:sp>
      <p:graphicFrame>
        <p:nvGraphicFramePr>
          <p:cNvPr id="751620" name="Object 4"/>
          <p:cNvGraphicFramePr>
            <a:graphicFrameLocks noChangeAspect="1"/>
          </p:cNvGraphicFramePr>
          <p:nvPr>
            <p:extLst>
              <p:ext uri="{D42A27DB-BD31-4B8C-83A1-F6EECF244321}">
                <p14:modId xmlns:p14="http://schemas.microsoft.com/office/powerpoint/2010/main" val="3734925986"/>
              </p:ext>
            </p:extLst>
          </p:nvPr>
        </p:nvGraphicFramePr>
        <p:xfrm>
          <a:off x="1112838" y="1493490"/>
          <a:ext cx="6988175" cy="4095750"/>
        </p:xfrm>
        <a:graphic>
          <a:graphicData uri="http://schemas.openxmlformats.org/presentationml/2006/ole">
            <mc:AlternateContent xmlns:mc="http://schemas.openxmlformats.org/markup-compatibility/2006">
              <mc:Choice xmlns:v="urn:schemas-microsoft-com:vml" Requires="v">
                <p:oleObj name="Microsoft Draw 描画" r:id="rId3" imgW="4169520" imgH="2991600" progId="MSDraw.Drawing.8.2">
                  <p:embed/>
                </p:oleObj>
              </mc:Choice>
              <mc:Fallback>
                <p:oleObj name="Microsoft Draw 描画" r:id="rId3" imgW="4169520" imgH="2991600" progId="MSDraw.Drawing.8.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18456"/>
                      <a:stretch>
                        <a:fillRect/>
                      </a:stretch>
                    </p:blipFill>
                    <p:spPr bwMode="auto">
                      <a:xfrm>
                        <a:off x="1112838" y="1493490"/>
                        <a:ext cx="6988175" cy="4095750"/>
                      </a:xfrm>
                      <a:prstGeom prst="rect">
                        <a:avLst/>
                      </a:prstGeom>
                      <a:solidFill>
                        <a:schemeClr val="bg1"/>
                      </a:soli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51621" name="Text Box 5"/>
          <p:cNvSpPr txBox="1">
            <a:spLocks noChangeArrowheads="1"/>
          </p:cNvSpPr>
          <p:nvPr/>
        </p:nvSpPr>
        <p:spPr bwMode="auto">
          <a:xfrm>
            <a:off x="1331913" y="5734050"/>
            <a:ext cx="66246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3200">
                <a:solidFill>
                  <a:srgbClr val="C00000"/>
                </a:solidFill>
                <a:latin typeface="メイリオ" panose="020B0604030504040204" pitchFamily="50" charset="-128"/>
                <a:ea typeface="メイリオ" panose="020B0604030504040204" pitchFamily="50" charset="-128"/>
              </a:rPr>
              <a:t>2</a:t>
            </a:r>
            <a:r>
              <a:rPr lang="en-US" altLang="ja-JP" sz="3200" i="1">
                <a:solidFill>
                  <a:srgbClr val="C00000"/>
                </a:solidFill>
                <a:latin typeface="メイリオ" panose="020B0604030504040204" pitchFamily="50" charset="-128"/>
                <a:ea typeface="メイリオ" panose="020B0604030504040204" pitchFamily="50" charset="-128"/>
              </a:rPr>
              <a:t>d</a:t>
            </a:r>
            <a:r>
              <a:rPr lang="ja-JP" altLang="en-US" sz="3200" i="1" dirty="0">
                <a:solidFill>
                  <a:srgbClr val="C00000"/>
                </a:solidFill>
                <a:latin typeface="メイリオ" panose="020B0604030504040204" pitchFamily="50" charset="-128"/>
                <a:ea typeface="メイリオ" panose="020B0604030504040204" pitchFamily="50" charset="-128"/>
              </a:rPr>
              <a:t> </a:t>
            </a:r>
            <a:r>
              <a:rPr lang="en-US" altLang="ja-JP" sz="3200">
                <a:solidFill>
                  <a:srgbClr val="C00000"/>
                </a:solidFill>
                <a:latin typeface="メイリオ" panose="020B0604030504040204" pitchFamily="50" charset="-128"/>
                <a:ea typeface="メイリオ" panose="020B0604030504040204" pitchFamily="50" charset="-128"/>
              </a:rPr>
              <a:t>sin</a:t>
            </a:r>
            <a:r>
              <a:rPr lang="en-US" altLang="ja-JP" sz="3200" i="1">
                <a:solidFill>
                  <a:srgbClr val="C00000"/>
                </a:solidFill>
                <a:latin typeface="メイリオ" panose="020B0604030504040204" pitchFamily="50" charset="-128"/>
                <a:ea typeface="メイリオ" panose="020B0604030504040204" pitchFamily="50" charset="-128"/>
              </a:rPr>
              <a:t>θ</a:t>
            </a:r>
            <a:r>
              <a:rPr lang="ja-JP" altLang="en-US" sz="3200" dirty="0">
                <a:solidFill>
                  <a:srgbClr val="C00000"/>
                </a:solidFill>
                <a:latin typeface="メイリオ" panose="020B0604030504040204" pitchFamily="50" charset="-128"/>
                <a:ea typeface="メイリオ" panose="020B0604030504040204" pitchFamily="50" charset="-128"/>
              </a:rPr>
              <a:t>＝ </a:t>
            </a:r>
            <a:r>
              <a:rPr lang="en-US" altLang="ja-JP" sz="3200" i="1" dirty="0" err="1">
                <a:solidFill>
                  <a:srgbClr val="C00000"/>
                </a:solidFill>
                <a:latin typeface="メイリオ" panose="020B0604030504040204" pitchFamily="50" charset="-128"/>
                <a:ea typeface="メイリオ" panose="020B0604030504040204" pitchFamily="50" charset="-128"/>
              </a:rPr>
              <a:t>nλ</a:t>
            </a:r>
            <a:r>
              <a:rPr lang="ja-JP" altLang="en-US" sz="3200" i="1" dirty="0">
                <a:solidFill>
                  <a:srgbClr val="C00000"/>
                </a:solidFill>
                <a:latin typeface="メイリオ" panose="020B0604030504040204" pitchFamily="50" charset="-128"/>
                <a:ea typeface="メイリオ" panose="020B0604030504040204" pitchFamily="50" charset="-128"/>
              </a:rPr>
              <a:t>　</a:t>
            </a:r>
            <a:r>
              <a:rPr lang="ja-JP" altLang="en-US" sz="2400" dirty="0">
                <a:solidFill>
                  <a:srgbClr val="C00000"/>
                </a:solidFill>
                <a:latin typeface="メイリオ" panose="020B0604030504040204" pitchFamily="50" charset="-128"/>
                <a:ea typeface="メイリオ" panose="020B0604030504040204" pitchFamily="50" charset="-128"/>
              </a:rPr>
              <a:t>（ブラッグの式）</a:t>
            </a:r>
          </a:p>
        </p:txBody>
      </p:sp>
    </p:spTree>
    <p:extLst>
      <p:ext uri="{BB962C8B-B14F-4D97-AF65-F5344CB8AC3E}">
        <p14:creationId xmlns:p14="http://schemas.microsoft.com/office/powerpoint/2010/main" val="314530774"/>
      </p:ext>
    </p:extLst>
  </p:cSld>
  <p:clrMapOvr>
    <a:masterClrMapping/>
  </p:clrMapOvr>
  <p:transition>
    <p:spli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p:txBody>
          <a:bodyPr/>
          <a:lstStyle/>
          <a:p>
            <a:pPr eaLnBrk="1" hangingPunct="1">
              <a:defRPr/>
            </a:pPr>
            <a:r>
              <a:rPr lang="ja-JP" altLang="en-US"/>
              <a:t>おぼえておいてほしいこと</a:t>
            </a:r>
          </a:p>
        </p:txBody>
      </p:sp>
      <p:sp>
        <p:nvSpPr>
          <p:cNvPr id="623619" name="Rectangle 3"/>
          <p:cNvSpPr>
            <a:spLocks noGrp="1" noChangeArrowheads="1"/>
          </p:cNvSpPr>
          <p:nvPr>
            <p:ph type="body" idx="1"/>
          </p:nvPr>
        </p:nvSpPr>
        <p:spPr>
          <a:xfrm>
            <a:off x="269143" y="908720"/>
            <a:ext cx="8605713" cy="5399088"/>
          </a:xfrm>
        </p:spPr>
        <p:txBody>
          <a:bodyPr/>
          <a:lstStyle/>
          <a:p>
            <a:pPr marL="450850" indent="-450850" algn="just">
              <a:lnSpc>
                <a:spcPct val="120000"/>
              </a:lnSpc>
              <a:spcBef>
                <a:spcPct val="0"/>
              </a:spcBef>
              <a:spcAft>
                <a:spcPct val="60000"/>
              </a:spcAft>
              <a:defRPr/>
            </a:pPr>
            <a:r>
              <a:rPr lang="ja-JP" altLang="en-US" dirty="0">
                <a:solidFill>
                  <a:srgbClr val="C00000"/>
                </a:solidFill>
                <a:effectLst/>
              </a:rPr>
              <a:t>■</a:t>
            </a:r>
            <a:r>
              <a:rPr lang="en-US" altLang="ja-JP" dirty="0">
                <a:solidFill>
                  <a:srgbClr val="C00000"/>
                </a:solidFill>
                <a:effectLst/>
              </a:rPr>
              <a:t>	</a:t>
            </a:r>
            <a:r>
              <a:rPr lang="ja-JP" altLang="en-US" dirty="0">
                <a:solidFill>
                  <a:srgbClr val="C00000"/>
                </a:solidFill>
                <a:effectLst/>
              </a:rPr>
              <a:t>知識はえられません： 科学そのものは教えませんので，知識をえることを期待しないでください．</a:t>
            </a:r>
          </a:p>
          <a:p>
            <a:pPr marL="450850" indent="-450850" algn="just" eaLnBrk="1" hangingPunct="1">
              <a:lnSpc>
                <a:spcPct val="120000"/>
              </a:lnSpc>
              <a:spcBef>
                <a:spcPct val="0"/>
              </a:spcBef>
              <a:spcAft>
                <a:spcPct val="60000"/>
              </a:spcAft>
              <a:defRPr/>
            </a:pPr>
            <a:r>
              <a:rPr lang="ja-JP" altLang="en-US" dirty="0">
                <a:solidFill>
                  <a:srgbClr val="C00000"/>
                </a:solidFill>
                <a:effectLst/>
              </a:rPr>
              <a:t>■</a:t>
            </a:r>
            <a:r>
              <a:rPr lang="en-US" altLang="ja-JP" dirty="0">
                <a:solidFill>
                  <a:srgbClr val="C00000"/>
                </a:solidFill>
                <a:effectLst/>
              </a:rPr>
              <a:t>	</a:t>
            </a:r>
            <a:r>
              <a:rPr lang="ja-JP" altLang="en-US" dirty="0">
                <a:solidFill>
                  <a:srgbClr val="C00000"/>
                </a:solidFill>
                <a:effectLst/>
              </a:rPr>
              <a:t>じぶんで考える</a:t>
            </a:r>
            <a:r>
              <a:rPr lang="ja-JP" altLang="en-US" dirty="0">
                <a:effectLst/>
              </a:rPr>
              <a:t>：　じぶんで考えるためのヒントをしめします</a:t>
            </a:r>
          </a:p>
          <a:p>
            <a:pPr marL="450850" indent="-450850" algn="just" eaLnBrk="1" hangingPunct="1">
              <a:lnSpc>
                <a:spcPct val="120000"/>
              </a:lnSpc>
              <a:spcBef>
                <a:spcPct val="0"/>
              </a:spcBef>
              <a:spcAft>
                <a:spcPct val="60000"/>
              </a:spcAft>
              <a:defRPr/>
            </a:pPr>
            <a:r>
              <a:rPr lang="ja-JP" altLang="en-US" dirty="0">
                <a:solidFill>
                  <a:srgbClr val="C00000"/>
                </a:solidFill>
                <a:effectLst/>
              </a:rPr>
              <a:t>■	柔軟な考えを</a:t>
            </a:r>
            <a:r>
              <a:rPr lang="ja-JP" altLang="en-US" dirty="0">
                <a:effectLst/>
              </a:rPr>
              <a:t>：　これまで同様の集中講義の感想を見ると「考え方，ものの見方が変わった」というものがほとんどです．変わる（変える）ことに対しての柔軟性が必要です．</a:t>
            </a:r>
          </a:p>
        </p:txBody>
      </p:sp>
    </p:spTree>
  </p:cSld>
  <p:clrMapOvr>
    <a:masterClrMapping/>
  </p:clrMapOvr>
  <p:transition>
    <p:spli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p:txBody>
          <a:bodyPr/>
          <a:lstStyle/>
          <a:p>
            <a:r>
              <a:rPr lang="ja-JP" altLang="en-US"/>
              <a:t>Ｑ： アヴォガドロ定数はどうやってもとめますか</a:t>
            </a:r>
          </a:p>
        </p:txBody>
      </p:sp>
      <p:sp>
        <p:nvSpPr>
          <p:cNvPr id="742403" name="Rectangle 3"/>
          <p:cNvSpPr>
            <a:spLocks noGrp="1" noChangeArrowheads="1"/>
          </p:cNvSpPr>
          <p:nvPr>
            <p:ph idx="1"/>
          </p:nvPr>
        </p:nvSpPr>
        <p:spPr/>
        <p:txBody>
          <a:bodyPr/>
          <a:lstStyle/>
          <a:p>
            <a:pPr marL="182563" indent="-182563" algn="just">
              <a:buFontTx/>
              <a:buChar char="•"/>
            </a:pPr>
            <a:r>
              <a:rPr lang="ja-JP" altLang="en-US" sz="2000" dirty="0"/>
              <a:t>純度</a:t>
            </a:r>
            <a:r>
              <a:rPr lang="en-US" altLang="ja-JP" sz="2000" dirty="0"/>
              <a:t>100%</a:t>
            </a:r>
            <a:r>
              <a:rPr lang="ja-JP" altLang="en-US" sz="2000" dirty="0"/>
              <a:t>の炭素</a:t>
            </a:r>
            <a:r>
              <a:rPr lang="en-US" altLang="ja-JP" sz="2000" dirty="0"/>
              <a:t>12</a:t>
            </a:r>
            <a:r>
              <a:rPr lang="ja-JP" altLang="en-US" sz="2000" dirty="0"/>
              <a:t>（</a:t>
            </a:r>
            <a:r>
              <a:rPr lang="en-US" altLang="ja-JP" sz="2000" baseline="30000" dirty="0"/>
              <a:t>12</a:t>
            </a:r>
            <a:r>
              <a:rPr lang="en-US" altLang="ja-JP" sz="2000" dirty="0"/>
              <a:t>C</a:t>
            </a:r>
            <a:r>
              <a:rPr lang="ja-JP" altLang="en-US" sz="2000" dirty="0"/>
              <a:t>）が手に入ったら，その</a:t>
            </a:r>
            <a:r>
              <a:rPr lang="en-US" altLang="ja-JP" sz="2000" dirty="0"/>
              <a:t>12 g</a:t>
            </a:r>
            <a:r>
              <a:rPr lang="ja-JP" altLang="en-US" sz="2000" dirty="0"/>
              <a:t>をはかりとり，その中の原子の数を知れば，それがアボガドロ（定）数</a:t>
            </a:r>
            <a:r>
              <a:rPr lang="en-US" altLang="ja-JP" sz="2000" dirty="0"/>
              <a:t>《2019</a:t>
            </a:r>
            <a:r>
              <a:rPr lang="ja-JP" altLang="en-US" sz="2000" dirty="0"/>
              <a:t>年</a:t>
            </a:r>
            <a:r>
              <a:rPr lang="en-US" altLang="ja-JP" sz="2000" dirty="0"/>
              <a:t>5</a:t>
            </a:r>
            <a:r>
              <a:rPr lang="ja-JP" altLang="en-US" sz="2000" dirty="0"/>
              <a:t>月より前の定義</a:t>
            </a:r>
            <a:r>
              <a:rPr lang="en-US" altLang="ja-JP" sz="2000" dirty="0"/>
              <a:t>》</a:t>
            </a:r>
          </a:p>
          <a:p>
            <a:pPr marL="182563" indent="-182563" algn="just">
              <a:buFontTx/>
              <a:buChar char="•"/>
            </a:pPr>
            <a:endParaRPr lang="ja-JP" altLang="en-US" sz="2000" dirty="0"/>
          </a:p>
          <a:p>
            <a:pPr marL="182563" indent="-182563" algn="just">
              <a:buFontTx/>
              <a:buChar char="•"/>
              <a:tabLst>
                <a:tab pos="8069263" algn="r"/>
              </a:tabLst>
            </a:pPr>
            <a:r>
              <a:rPr lang="ja-JP" altLang="en-US" sz="2000" dirty="0"/>
              <a:t>正確に原子量がわかった固体純物質について，</a:t>
            </a:r>
            <a:r>
              <a:rPr lang="ja-JP" altLang="en-US" sz="2000" dirty="0">
                <a:solidFill>
                  <a:srgbClr val="A50021"/>
                </a:solidFill>
                <a:effectLst/>
              </a:rPr>
              <a:t>原子量</a:t>
            </a:r>
            <a:r>
              <a:rPr lang="ja-JP" altLang="en-US" sz="2000" dirty="0"/>
              <a:t>を（二重集束）質量分析計などをつかってもとめておく．</a:t>
            </a:r>
            <a:r>
              <a:rPr lang="en-US" altLang="ja-JP" sz="2000" dirty="0"/>
              <a:t>	</a:t>
            </a:r>
            <a:r>
              <a:rPr lang="en-US" altLang="ja-JP" sz="2000" i="1" dirty="0">
                <a:solidFill>
                  <a:srgbClr val="C00000"/>
                </a:solidFill>
                <a:effectLst/>
              </a:rPr>
              <a:t> </a:t>
            </a:r>
            <a:r>
              <a:rPr lang="en-US" altLang="ja-JP" sz="2800" i="1" dirty="0">
                <a:solidFill>
                  <a:srgbClr val="C00000"/>
                </a:solidFill>
                <a:effectLst/>
              </a:rPr>
              <a:t>u</a:t>
            </a:r>
            <a:r>
              <a:rPr lang="en-US" altLang="ja-JP" sz="2800" dirty="0">
                <a:solidFill>
                  <a:srgbClr val="C00000"/>
                </a:solidFill>
                <a:effectLst/>
              </a:rPr>
              <a:t> (kg mol</a:t>
            </a:r>
            <a:r>
              <a:rPr lang="en-US" altLang="ja-JP" sz="2800" baseline="30000" dirty="0">
                <a:solidFill>
                  <a:srgbClr val="C00000"/>
                </a:solidFill>
                <a:effectLst/>
              </a:rPr>
              <a:t>-1</a:t>
            </a:r>
            <a:r>
              <a:rPr lang="en-US" altLang="ja-JP" sz="2800" dirty="0">
                <a:solidFill>
                  <a:srgbClr val="C00000"/>
                </a:solidFill>
                <a:effectLst/>
              </a:rPr>
              <a:t>)</a:t>
            </a:r>
            <a:endParaRPr lang="ja-JP" altLang="en-US" sz="2000" dirty="0"/>
          </a:p>
          <a:p>
            <a:pPr marL="182563" indent="-182563" algn="just">
              <a:buFontTx/>
              <a:buChar char="•"/>
              <a:tabLst>
                <a:tab pos="8069263" algn="r"/>
              </a:tabLst>
            </a:pPr>
            <a:endParaRPr lang="en-US" altLang="ja-JP" sz="2000" dirty="0"/>
          </a:p>
          <a:p>
            <a:pPr marL="182563" indent="-182563" algn="just">
              <a:buFontTx/>
              <a:buChar char="•"/>
              <a:tabLst>
                <a:tab pos="8069263" algn="r"/>
              </a:tabLst>
            </a:pPr>
            <a:r>
              <a:rPr lang="ja-JP" altLang="en-US" sz="2000" dirty="0"/>
              <a:t>固体純物質の</a:t>
            </a:r>
            <a:r>
              <a:rPr lang="ja-JP" altLang="en-US" sz="2000" dirty="0">
                <a:solidFill>
                  <a:srgbClr val="A50021"/>
                </a:solidFill>
                <a:effectLst/>
              </a:rPr>
              <a:t>比体積</a:t>
            </a:r>
            <a:r>
              <a:rPr lang="ja-JP" altLang="en-US" sz="2000" dirty="0"/>
              <a:t>（単位質量あたりの（真の）体積）をもとめる</a:t>
            </a:r>
            <a:endParaRPr lang="en-US" altLang="ja-JP" sz="2000" dirty="0"/>
          </a:p>
          <a:p>
            <a:pPr marL="0" indent="0" algn="just">
              <a:tabLst>
                <a:tab pos="8069263" algn="r"/>
              </a:tabLst>
            </a:pPr>
            <a:r>
              <a:rPr lang="en-US" altLang="ja-JP" sz="2000" dirty="0"/>
              <a:t>	</a:t>
            </a:r>
            <a:r>
              <a:rPr lang="en-US" altLang="ja-JP" sz="1000" i="1" dirty="0">
                <a:solidFill>
                  <a:srgbClr val="C00000"/>
                </a:solidFill>
                <a:effectLst/>
              </a:rPr>
              <a:t> </a:t>
            </a:r>
            <a:r>
              <a:rPr lang="en-US" altLang="ja-JP" sz="2800" i="1" dirty="0">
                <a:solidFill>
                  <a:srgbClr val="C00000"/>
                </a:solidFill>
                <a:effectLst/>
              </a:rPr>
              <a:t>V</a:t>
            </a:r>
            <a:r>
              <a:rPr lang="en-US" altLang="ja-JP" sz="2800" dirty="0">
                <a:solidFill>
                  <a:srgbClr val="C00000"/>
                </a:solidFill>
                <a:effectLst/>
              </a:rPr>
              <a:t> (m</a:t>
            </a:r>
            <a:r>
              <a:rPr lang="en-US" altLang="ja-JP" sz="2800" baseline="30000" dirty="0">
                <a:solidFill>
                  <a:srgbClr val="C00000"/>
                </a:solidFill>
                <a:effectLst/>
              </a:rPr>
              <a:t>3</a:t>
            </a:r>
            <a:r>
              <a:rPr lang="en-US" altLang="ja-JP" sz="2800" dirty="0">
                <a:solidFill>
                  <a:srgbClr val="C00000"/>
                </a:solidFill>
                <a:effectLst/>
              </a:rPr>
              <a:t> kg</a:t>
            </a:r>
            <a:r>
              <a:rPr lang="en-US" altLang="ja-JP" sz="2800" baseline="30000" dirty="0">
                <a:solidFill>
                  <a:srgbClr val="C00000"/>
                </a:solidFill>
                <a:effectLst/>
              </a:rPr>
              <a:t>-1</a:t>
            </a:r>
            <a:r>
              <a:rPr lang="en-US" altLang="ja-JP" sz="2800" dirty="0">
                <a:solidFill>
                  <a:srgbClr val="C00000"/>
                </a:solidFill>
                <a:effectLst/>
              </a:rPr>
              <a:t>)</a:t>
            </a:r>
            <a:endParaRPr lang="en-US" altLang="ja-JP" sz="1000" dirty="0"/>
          </a:p>
          <a:p>
            <a:pPr marL="182563" indent="-182563" algn="just">
              <a:buFontTx/>
              <a:buChar char="•"/>
              <a:tabLst>
                <a:tab pos="8069263" algn="r"/>
              </a:tabLst>
            </a:pPr>
            <a:r>
              <a:rPr lang="ja-JP" altLang="en-US" sz="2000" dirty="0"/>
              <a:t>単位体積中の</a:t>
            </a:r>
            <a:r>
              <a:rPr lang="ja-JP" altLang="en-US" sz="2000" dirty="0">
                <a:solidFill>
                  <a:srgbClr val="A50021"/>
                </a:solidFill>
                <a:effectLst/>
              </a:rPr>
              <a:t>原子数</a:t>
            </a:r>
            <a:r>
              <a:rPr lang="ja-JP" altLang="en-US" sz="2000" dirty="0"/>
              <a:t>をもとめる</a:t>
            </a:r>
            <a:endParaRPr lang="en-US" altLang="ja-JP" sz="2000" dirty="0"/>
          </a:p>
          <a:p>
            <a:pPr marL="0" indent="0" algn="just">
              <a:tabLst>
                <a:tab pos="8069263" algn="r"/>
              </a:tabLst>
            </a:pPr>
            <a:r>
              <a:rPr lang="en-US" altLang="ja-JP" sz="2000" dirty="0"/>
              <a:t>	</a:t>
            </a:r>
            <a:r>
              <a:rPr lang="en-US" altLang="ja-JP" sz="2800" i="1" dirty="0">
                <a:solidFill>
                  <a:srgbClr val="C00000"/>
                </a:solidFill>
                <a:effectLst/>
              </a:rPr>
              <a:t>n </a:t>
            </a:r>
            <a:r>
              <a:rPr lang="en-US" altLang="ja-JP" sz="2800" dirty="0">
                <a:solidFill>
                  <a:srgbClr val="C00000"/>
                </a:solidFill>
                <a:effectLst/>
              </a:rPr>
              <a:t>(m</a:t>
            </a:r>
            <a:r>
              <a:rPr lang="en-US" altLang="ja-JP" sz="2800" baseline="30000" dirty="0">
                <a:solidFill>
                  <a:srgbClr val="C00000"/>
                </a:solidFill>
                <a:effectLst/>
              </a:rPr>
              <a:t>-3</a:t>
            </a:r>
            <a:r>
              <a:rPr lang="en-US" altLang="ja-JP" sz="2800" dirty="0">
                <a:solidFill>
                  <a:srgbClr val="C00000"/>
                </a:solidFill>
                <a:effectLst/>
              </a:rPr>
              <a:t>)</a:t>
            </a:r>
            <a:endParaRPr lang="en-US" altLang="ja-JP" sz="2000" dirty="0">
              <a:solidFill>
                <a:srgbClr val="000000"/>
              </a:solidFill>
            </a:endParaRPr>
          </a:p>
          <a:p>
            <a:pPr marL="182563" indent="-182563" algn="just">
              <a:buFontTx/>
              <a:buChar char="•"/>
              <a:tabLst>
                <a:tab pos="8069263" algn="r"/>
              </a:tabLst>
            </a:pPr>
            <a:r>
              <a:rPr lang="ja-JP" altLang="ja-JP" sz="2000" dirty="0">
                <a:solidFill>
                  <a:srgbClr val="000000"/>
                </a:solidFill>
              </a:rPr>
              <a:t>アヴォガドロ</a:t>
            </a:r>
            <a:r>
              <a:rPr lang="ja-JP" altLang="en-US" sz="2000" dirty="0">
                <a:solidFill>
                  <a:srgbClr val="000000"/>
                </a:solidFill>
              </a:rPr>
              <a:t>定数：　</a:t>
            </a:r>
            <a:r>
              <a:rPr lang="en-US" altLang="ja-JP" sz="3200" i="1" dirty="0">
                <a:solidFill>
                  <a:srgbClr val="C00000"/>
                </a:solidFill>
                <a:effectLst/>
              </a:rPr>
              <a:t>N</a:t>
            </a:r>
            <a:r>
              <a:rPr lang="en-US" altLang="ja-JP" sz="3200" baseline="-25000" dirty="0">
                <a:solidFill>
                  <a:srgbClr val="C00000"/>
                </a:solidFill>
                <a:effectLst/>
              </a:rPr>
              <a:t>A</a:t>
            </a:r>
            <a:r>
              <a:rPr lang="en-US" altLang="ja-JP" sz="3200" dirty="0">
                <a:solidFill>
                  <a:srgbClr val="C00000"/>
                </a:solidFill>
                <a:effectLst/>
              </a:rPr>
              <a:t> (mol</a:t>
            </a:r>
            <a:r>
              <a:rPr lang="en-US" altLang="ja-JP" sz="3200" baseline="30000" dirty="0">
                <a:solidFill>
                  <a:srgbClr val="C00000"/>
                </a:solidFill>
                <a:effectLst/>
              </a:rPr>
              <a:t>-1</a:t>
            </a:r>
            <a:r>
              <a:rPr lang="en-US" altLang="ja-JP" sz="3200" dirty="0">
                <a:solidFill>
                  <a:srgbClr val="C00000"/>
                </a:solidFill>
                <a:effectLst/>
              </a:rPr>
              <a:t>)</a:t>
            </a:r>
            <a:r>
              <a:rPr lang="en-US" altLang="ja-JP" sz="3200" baseline="-25000" dirty="0">
                <a:solidFill>
                  <a:srgbClr val="C00000"/>
                </a:solidFill>
                <a:effectLst/>
              </a:rPr>
              <a:t> </a:t>
            </a:r>
            <a:r>
              <a:rPr lang="ja-JP" altLang="en-US" sz="3200" dirty="0">
                <a:solidFill>
                  <a:srgbClr val="C00000"/>
                </a:solidFill>
                <a:effectLst/>
              </a:rPr>
              <a:t>＝ </a:t>
            </a:r>
            <a:r>
              <a:rPr lang="en-US" altLang="ja-JP" sz="3200" i="1" dirty="0">
                <a:solidFill>
                  <a:srgbClr val="C00000"/>
                </a:solidFill>
                <a:effectLst/>
              </a:rPr>
              <a:t>n</a:t>
            </a:r>
            <a:r>
              <a:rPr lang="en-US" altLang="ja-JP" sz="3200" dirty="0">
                <a:solidFill>
                  <a:srgbClr val="C00000"/>
                </a:solidFill>
                <a:effectLst/>
              </a:rPr>
              <a:t> × </a:t>
            </a:r>
            <a:r>
              <a:rPr lang="en-US" altLang="ja-JP" sz="3200" i="1" dirty="0">
                <a:solidFill>
                  <a:srgbClr val="C00000"/>
                </a:solidFill>
                <a:effectLst/>
              </a:rPr>
              <a:t>V</a:t>
            </a:r>
            <a:r>
              <a:rPr lang="en-US" altLang="ja-JP" sz="3200" dirty="0">
                <a:solidFill>
                  <a:srgbClr val="C00000"/>
                </a:solidFill>
                <a:effectLst/>
              </a:rPr>
              <a:t> × </a:t>
            </a:r>
            <a:r>
              <a:rPr lang="en-US" altLang="ja-JP" sz="3200" i="1" dirty="0">
                <a:solidFill>
                  <a:srgbClr val="C00000"/>
                </a:solidFill>
                <a:effectLst/>
              </a:rPr>
              <a:t>u</a:t>
            </a:r>
            <a:endParaRPr lang="en-US" altLang="ja-JP" sz="2000" dirty="0">
              <a:solidFill>
                <a:srgbClr val="C00000"/>
              </a:solidFill>
              <a:effectLst/>
            </a:endParaRPr>
          </a:p>
        </p:txBody>
      </p:sp>
    </p:spTree>
    <p:extLst>
      <p:ext uri="{BB962C8B-B14F-4D97-AF65-F5344CB8AC3E}">
        <p14:creationId xmlns:p14="http://schemas.microsoft.com/office/powerpoint/2010/main" val="3760687216"/>
      </p:ext>
    </p:extLst>
  </p:cSld>
  <p:clrMapOvr>
    <a:masterClrMapping/>
  </p:clrMapOvr>
  <p:transition>
    <p:spli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26" name="Rectangle 2"/>
          <p:cNvSpPr>
            <a:spLocks noGrp="1" noChangeArrowheads="1"/>
          </p:cNvSpPr>
          <p:nvPr>
            <p:ph type="title"/>
          </p:nvPr>
        </p:nvSpPr>
        <p:spPr/>
        <p:txBody>
          <a:bodyPr/>
          <a:lstStyle/>
          <a:p>
            <a:pPr>
              <a:defRPr/>
            </a:pPr>
            <a:r>
              <a:rPr lang="ja-JP" altLang="en-US"/>
              <a:t>シリコン（</a:t>
            </a:r>
            <a:r>
              <a:rPr lang="en-US" altLang="ja-JP" baseline="30000"/>
              <a:t>28</a:t>
            </a:r>
            <a:r>
              <a:rPr lang="en-US" altLang="ja-JP"/>
              <a:t>Si</a:t>
            </a:r>
            <a:r>
              <a:rPr lang="ja-JP" altLang="en-US"/>
              <a:t>）単結晶の真球</a:t>
            </a:r>
            <a:endParaRPr lang="en-US" altLang="ja-JP"/>
          </a:p>
        </p:txBody>
      </p:sp>
      <p:sp>
        <p:nvSpPr>
          <p:cNvPr id="2" name="コンテンツ プレースホルダー 1">
            <a:extLst>
              <a:ext uri="{FF2B5EF4-FFF2-40B4-BE49-F238E27FC236}">
                <a16:creationId xmlns:a16="http://schemas.microsoft.com/office/drawing/2014/main" id="{0611A41D-7ACC-0C71-FE39-44B54B2F4460}"/>
              </a:ext>
            </a:extLst>
          </p:cNvPr>
          <p:cNvSpPr>
            <a:spLocks noGrp="1"/>
          </p:cNvSpPr>
          <p:nvPr>
            <p:ph idx="1"/>
          </p:nvPr>
        </p:nvSpPr>
        <p:spPr/>
        <p:txBody>
          <a:bodyPr/>
          <a:lstStyle/>
          <a:p>
            <a:endParaRPr lang="en-US"/>
          </a:p>
        </p:txBody>
      </p:sp>
      <p:pic>
        <p:nvPicPr>
          <p:cNvPr id="4" name="Picture 2" descr="http://storage.kanshin.com/free/img_42/423032/k379220540.jpg">
            <a:extLst>
              <a:ext uri="{FF2B5EF4-FFF2-40B4-BE49-F238E27FC236}">
                <a16:creationId xmlns:a16="http://schemas.microsoft.com/office/drawing/2014/main" id="{05E66829-0AD0-4B83-A602-B067AF6AF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58" y="753234"/>
            <a:ext cx="7808358" cy="5700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57180"/>
      </p:ext>
    </p:extLst>
  </p:cSld>
  <p:clrMapOvr>
    <a:masterClrMapping/>
  </p:clrMapOvr>
  <p:transition>
    <p:spli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パソコンの画面&#10;&#10;自動的に生成された説明">
            <a:extLst>
              <a:ext uri="{FF2B5EF4-FFF2-40B4-BE49-F238E27FC236}">
                <a16:creationId xmlns:a16="http://schemas.microsoft.com/office/drawing/2014/main" id="{BB9AE768-046A-4D91-BBB9-6CF534E39E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15"/>
          <a:stretch/>
        </p:blipFill>
        <p:spPr>
          <a:xfrm>
            <a:off x="671540" y="1646802"/>
            <a:ext cx="7800920" cy="4950550"/>
          </a:xfrm>
          <a:prstGeom prst="rect">
            <a:avLst/>
          </a:prstGeom>
        </p:spPr>
      </p:pic>
      <p:sp>
        <p:nvSpPr>
          <p:cNvPr id="6" name="テキスト ボックス 5">
            <a:extLst>
              <a:ext uri="{FF2B5EF4-FFF2-40B4-BE49-F238E27FC236}">
                <a16:creationId xmlns:a16="http://schemas.microsoft.com/office/drawing/2014/main" id="{3D5881DA-DFCD-4C59-802C-A5FD4582E843}"/>
              </a:ext>
            </a:extLst>
          </p:cNvPr>
          <p:cNvSpPr txBox="1"/>
          <p:nvPr/>
        </p:nvSpPr>
        <p:spPr>
          <a:xfrm>
            <a:off x="310150" y="332656"/>
            <a:ext cx="8582330" cy="1584176"/>
          </a:xfrm>
          <a:prstGeom prst="rect">
            <a:avLst/>
          </a:prstGeom>
          <a:solidFill>
            <a:schemeClr val="bg1">
              <a:lumMod val="95000"/>
            </a:schemeClr>
          </a:solidFill>
          <a:ln>
            <a:solidFill>
              <a:schemeClr val="bg1">
                <a:lumMod val="65000"/>
              </a:schemeClr>
            </a:solidFill>
          </a:ln>
        </p:spPr>
        <p:txBody>
          <a:bodyPr wrap="square" rtlCol="0" anchor="ctr" anchorCtr="0">
            <a:no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0.100 mg</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のステアリン酸を水面上に展開して単分子膜を作成すると</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4.52×10</a:t>
            </a:r>
            <a:r>
              <a:rPr kumimoji="1" lang="en-US" altLang="ja-JP" sz="2000" b="0"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cm</a:t>
            </a:r>
            <a:r>
              <a:rPr kumimoji="1" lang="en-US" altLang="ja-JP" sz="2000" b="0"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となった．ステアリン酸のモル質量を</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285 g mol</a:t>
            </a:r>
            <a:r>
              <a:rPr kumimoji="1" lang="en-US" altLang="ja-JP" sz="2000" b="0"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，水面上での占有面積を</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2.05×10</a:t>
            </a:r>
            <a:r>
              <a:rPr kumimoji="1" lang="en-US" altLang="ja-JP" sz="2000" b="0"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-15</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cm</a:t>
            </a:r>
            <a:r>
              <a:rPr kumimoji="1" lang="en-US" altLang="ja-JP" sz="2000" b="0"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としてアボガドロ定数</a:t>
            </a:r>
            <a:r>
              <a:rPr kumimoji="1" lang="en-US" altLang="ja-JP" sz="2000" b="0"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N</a:t>
            </a:r>
            <a:r>
              <a:rPr kumimoji="1" lang="en-US" altLang="ja-JP" sz="2000" b="0" i="0" u="none" strike="noStrike" kern="1200" cap="none" spc="0" normalizeH="0" baseline="-2500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をもとめよ．</a:t>
            </a:r>
          </a:p>
        </p:txBody>
      </p:sp>
      <p:sp>
        <p:nvSpPr>
          <p:cNvPr id="8" name="テキスト ボックス 7">
            <a:extLst>
              <a:ext uri="{FF2B5EF4-FFF2-40B4-BE49-F238E27FC236}">
                <a16:creationId xmlns:a16="http://schemas.microsoft.com/office/drawing/2014/main" id="{DE349585-FF00-4E3A-9D0B-436FE2E87CC2}"/>
              </a:ext>
            </a:extLst>
          </p:cNvPr>
          <p:cNvSpPr txBox="1"/>
          <p:nvPr/>
        </p:nvSpPr>
        <p:spPr>
          <a:xfrm>
            <a:off x="310150" y="4653136"/>
            <a:ext cx="8582330" cy="1944216"/>
          </a:xfrm>
          <a:prstGeom prst="rect">
            <a:avLst/>
          </a:prstGeom>
          <a:solidFill>
            <a:schemeClr val="bg1">
              <a:lumMod val="95000"/>
            </a:schemeClr>
          </a:solidFill>
          <a:ln>
            <a:solidFill>
              <a:schemeClr val="bg1">
                <a:lumMod val="65000"/>
              </a:schemeClr>
            </a:solidFill>
          </a:ln>
        </p:spPr>
        <p:txBody>
          <a:bodyPr wrap="square" rtlCol="0" anchor="ctr" anchorCtr="0">
            <a:no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0.100 mg</a:t>
            </a: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のステアリン酸を水面上に展開して単分子膜を作成すると</a:t>
            </a:r>
            <a:r>
              <a:rPr kumimoji="1" lang="en-US" altLang="ja-JP"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4.52×10</a:t>
            </a:r>
            <a:r>
              <a:rPr kumimoji="1" lang="en-US" altLang="ja-JP" sz="2000" b="0" i="0" u="none" strike="noStrike" kern="1200" cap="none" spc="0" normalizeH="0" baseline="30000" noProof="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en-US" altLang="ja-JP"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cm</a:t>
            </a:r>
            <a:r>
              <a:rPr kumimoji="1" lang="en-US" altLang="ja-JP" sz="2000" b="0" i="0" u="none" strike="noStrike" kern="1200" cap="none" spc="0" normalizeH="0" baseline="30000" noProof="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となった．ステアリン酸のモル質量を</a:t>
            </a:r>
            <a:r>
              <a:rPr kumimoji="1" lang="en-US" altLang="ja-JP"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285 g mol</a:t>
            </a:r>
            <a:r>
              <a:rPr kumimoji="1" lang="en-US" altLang="ja-JP" sz="2000" b="0" i="0" u="none" strike="noStrike" kern="1200" cap="none" spc="0" normalizeH="0" baseline="30000" noProof="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，アボガドロ定数</a:t>
            </a:r>
            <a:r>
              <a:rPr kumimoji="1" lang="en-US" altLang="ja-JP" sz="2000" b="0" i="1"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N</a:t>
            </a:r>
            <a:r>
              <a:rPr kumimoji="1" lang="en-US" altLang="ja-JP" sz="2000" b="0" i="0" u="none" strike="noStrike" kern="1200" cap="none" spc="0" normalizeH="0" baseline="-25000" noProof="0">
                <a:ln>
                  <a:noFill/>
                </a:ln>
                <a:solidFill>
                  <a:prstClr val="black"/>
                </a:solidFill>
                <a:effectLst/>
                <a:uLnTx/>
                <a:uFillTx/>
                <a:latin typeface="メイリオ" panose="020B0604030504040204" pitchFamily="50" charset="-128"/>
                <a:ea typeface="メイリオ" panose="020B0604030504040204" pitchFamily="50" charset="-128"/>
                <a:cs typeface="+mn-cs"/>
              </a:rPr>
              <a:t>A</a:t>
            </a: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を</a:t>
            </a:r>
            <a:r>
              <a:rPr kumimoji="1" lang="en-US" altLang="ja-JP"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6.02×10</a:t>
            </a:r>
            <a:r>
              <a:rPr kumimoji="1" lang="en-US" altLang="ja-JP" sz="2000" b="0" i="0" u="none" strike="noStrike" kern="1200" cap="none" spc="0" normalizeH="0" baseline="30000" noProof="0">
                <a:ln>
                  <a:noFill/>
                </a:ln>
                <a:solidFill>
                  <a:prstClr val="black"/>
                </a:solidFill>
                <a:effectLst/>
                <a:uLnTx/>
                <a:uFillTx/>
                <a:latin typeface="メイリオ" panose="020B0604030504040204" pitchFamily="50" charset="-128"/>
                <a:ea typeface="メイリオ" panose="020B0604030504040204" pitchFamily="50" charset="-128"/>
                <a:cs typeface="+mn-cs"/>
              </a:rPr>
              <a:t>23</a:t>
            </a:r>
            <a:r>
              <a:rPr kumimoji="1" lang="en-US" altLang="ja-JP"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mol</a:t>
            </a:r>
            <a:r>
              <a:rPr kumimoji="1" lang="en-US" altLang="ja-JP" sz="2000" b="0" i="0" u="none" strike="noStrike" kern="1200" cap="none" spc="0" normalizeH="0" baseline="30000" noProof="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として，</a:t>
            </a:r>
            <a:r>
              <a:rPr kumimoji="1" lang="ja-JP" altLang="en-US" sz="2000" b="0" i="0" u="none" strike="noStrike" kern="1200" cap="none" spc="0" normalizeH="0" baseline="0" noProof="0">
                <a:ln>
                  <a:noFill/>
                </a:ln>
                <a:solidFill>
                  <a:srgbClr val="C00000"/>
                </a:solidFill>
                <a:effectLst/>
                <a:uLnTx/>
                <a:uFillTx/>
                <a:latin typeface="メイリオ" panose="020B0604030504040204" pitchFamily="50" charset="-128"/>
                <a:ea typeface="メイリオ" panose="020B0604030504040204" pitchFamily="50" charset="-128"/>
                <a:cs typeface="+mn-cs"/>
              </a:rPr>
              <a:t>ステアリン酸の水面上での占有面積をもとめよ</a:t>
            </a: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cxnSp>
        <p:nvCxnSpPr>
          <p:cNvPr id="9" name="直線コネクタ 8">
            <a:extLst>
              <a:ext uri="{FF2B5EF4-FFF2-40B4-BE49-F238E27FC236}">
                <a16:creationId xmlns:a16="http://schemas.microsoft.com/office/drawing/2014/main" id="{5271B591-6487-4DB0-9705-1FE91B5A8511}"/>
              </a:ext>
            </a:extLst>
          </p:cNvPr>
          <p:cNvCxnSpPr>
            <a:cxnSpLocks/>
          </p:cNvCxnSpPr>
          <p:nvPr/>
        </p:nvCxnSpPr>
        <p:spPr>
          <a:xfrm>
            <a:off x="1115616" y="1600337"/>
            <a:ext cx="3240360"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9AB0293B-9648-4241-8942-7C29468565F7}"/>
              </a:ext>
            </a:extLst>
          </p:cNvPr>
          <p:cNvSpPr txBox="1"/>
          <p:nvPr/>
        </p:nvSpPr>
        <p:spPr>
          <a:xfrm>
            <a:off x="310150" y="1916832"/>
            <a:ext cx="8582330" cy="1104183"/>
          </a:xfrm>
          <a:prstGeom prst="rect">
            <a:avLst/>
          </a:prstGeom>
          <a:solidFill>
            <a:schemeClr val="bg1">
              <a:lumMod val="95000"/>
            </a:schemeClr>
          </a:solidFill>
          <a:ln>
            <a:solidFill>
              <a:schemeClr val="bg1">
                <a:lumMod val="65000"/>
              </a:schemeClr>
            </a:solidFill>
          </a:ln>
        </p:spPr>
        <p:txBody>
          <a:bodyPr wrap="square" rtlCol="0" anchor="ctr" anchorCtr="0">
            <a:no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この問題にあるステアリン酸の水面上での占有面積「</a:t>
            </a:r>
            <a:r>
              <a:rPr kumimoji="1" lang="en-US" altLang="ja-JP"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2.05×10</a:t>
            </a:r>
            <a:r>
              <a:rPr kumimoji="1" lang="en-US" altLang="ja-JP" sz="2000" b="0" i="0" u="none" strike="noStrike" kern="1200" cap="none" spc="0" normalizeH="0" baseline="30000" noProof="0">
                <a:ln>
                  <a:noFill/>
                </a:ln>
                <a:solidFill>
                  <a:prstClr val="black"/>
                </a:solidFill>
                <a:effectLst/>
                <a:uLnTx/>
                <a:uFillTx/>
                <a:latin typeface="メイリオ" panose="020B0604030504040204" pitchFamily="50" charset="-128"/>
                <a:ea typeface="メイリオ" panose="020B0604030504040204" pitchFamily="50" charset="-128"/>
                <a:cs typeface="+mn-cs"/>
              </a:rPr>
              <a:t>-15</a:t>
            </a:r>
            <a:r>
              <a:rPr kumimoji="1" lang="en-US" altLang="ja-JP"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cm</a:t>
            </a:r>
            <a:r>
              <a:rPr kumimoji="1" lang="en-US" altLang="ja-JP" sz="2000" b="0" i="0" u="none" strike="noStrike" kern="1200" cap="none" spc="0" normalizeH="0" baseline="30000" noProof="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」はどうやってもとめたと考えられるか．</a:t>
            </a:r>
          </a:p>
        </p:txBody>
      </p:sp>
    </p:spTree>
    <p:extLst>
      <p:ext uri="{BB962C8B-B14F-4D97-AF65-F5344CB8AC3E}">
        <p14:creationId xmlns:p14="http://schemas.microsoft.com/office/powerpoint/2010/main" val="1948896655"/>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p:txBody>
          <a:bodyPr/>
          <a:lstStyle/>
          <a:p>
            <a:r>
              <a:rPr lang="ja-JP" altLang="en-US">
                <a:latin typeface="メイリオ" panose="020B0604030504040204" pitchFamily="50" charset="-128"/>
                <a:ea typeface="メイリオ" panose="020B0604030504040204" pitchFamily="50" charset="-128"/>
              </a:rPr>
              <a:t>ゲーム</a:t>
            </a:r>
          </a:p>
        </p:txBody>
      </p:sp>
      <p:sp>
        <p:nvSpPr>
          <p:cNvPr id="755715" name="Rectangle 3"/>
          <p:cNvSpPr>
            <a:spLocks noGrp="1" noChangeArrowheads="1"/>
          </p:cNvSpPr>
          <p:nvPr>
            <p:ph idx="1"/>
          </p:nvPr>
        </p:nvSpPr>
        <p:spPr>
          <a:xfrm>
            <a:off x="358775" y="898525"/>
            <a:ext cx="2845073" cy="5399088"/>
          </a:xfrm>
        </p:spPr>
        <p:txBody>
          <a:bodyPr/>
          <a:lstStyle/>
          <a:p>
            <a:pPr marL="182563" indent="-182563">
              <a:buFontTx/>
              <a:buChar char="•"/>
            </a:pPr>
            <a:r>
              <a:rPr lang="ja-JP" altLang="en-US" dirty="0">
                <a:latin typeface="メイリオ" panose="020B0604030504040204" pitchFamily="50" charset="-128"/>
                <a:ea typeface="メイリオ" panose="020B0604030504040204" pitchFamily="50" charset="-128"/>
              </a:rPr>
              <a:t>先攻：○</a:t>
            </a:r>
          </a:p>
          <a:p>
            <a:pPr marL="182563" indent="-182563">
              <a:buFontTx/>
              <a:buChar char="•"/>
            </a:pPr>
            <a:r>
              <a:rPr lang="ja-JP" altLang="en-US" dirty="0">
                <a:latin typeface="メイリオ" panose="020B0604030504040204" pitchFamily="50" charset="-128"/>
                <a:ea typeface="メイリオ" panose="020B0604030504040204" pitchFamily="50" charset="-128"/>
              </a:rPr>
              <a:t>後攻：</a:t>
            </a:r>
            <a:r>
              <a:rPr lang="en-US" altLang="ja-JP" dirty="0">
                <a:latin typeface="メイリオ" panose="020B0604030504040204" pitchFamily="50" charset="-128"/>
                <a:ea typeface="メイリオ" panose="020B0604030504040204" pitchFamily="50" charset="-128"/>
              </a:rPr>
              <a:t>×</a:t>
            </a:r>
          </a:p>
          <a:p>
            <a:pPr marL="182563" indent="-182563">
              <a:buFontTx/>
              <a:buChar char="•"/>
            </a:pPr>
            <a:r>
              <a:rPr lang="ja-JP" altLang="en-US" dirty="0">
                <a:latin typeface="メイリオ" panose="020B0604030504040204" pitchFamily="50" charset="-128"/>
                <a:ea typeface="メイリオ" panose="020B0604030504040204" pitchFamily="50" charset="-128"/>
              </a:rPr>
              <a:t>どちらも負けたくない</a:t>
            </a:r>
          </a:p>
          <a:p>
            <a:pPr marL="182563" indent="-182563">
              <a:buFontTx/>
              <a:buChar char="•"/>
            </a:pPr>
            <a:endParaRPr lang="ja-JP" altLang="en-US" dirty="0">
              <a:latin typeface="メイリオ" panose="020B0604030504040204" pitchFamily="50" charset="-128"/>
              <a:ea typeface="メイリオ" panose="020B0604030504040204" pitchFamily="50" charset="-128"/>
            </a:endParaRPr>
          </a:p>
          <a:p>
            <a:pPr marL="447675" indent="-447675"/>
            <a:r>
              <a:rPr lang="en-US" altLang="ja-JP" dirty="0">
                <a:solidFill>
                  <a:srgbClr val="A5002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Q</a:t>
            </a:r>
            <a:r>
              <a:rPr lang="ja-JP" altLang="en-US" dirty="0">
                <a:latin typeface="メイリオ" panose="020B0604030504040204" pitchFamily="50" charset="-128"/>
                <a:ea typeface="メイリオ" panose="020B0604030504040204" pitchFamily="50" charset="-128"/>
              </a:rPr>
              <a:t>　先攻</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後攻どちらが勝つ</a:t>
            </a:r>
            <a:r>
              <a:rPr lang="en-US" altLang="ja-JP" dirty="0">
                <a:latin typeface="メイリオ" panose="020B0604030504040204" pitchFamily="50" charset="-128"/>
                <a:ea typeface="メイリオ" panose="020B0604030504040204" pitchFamily="50" charset="-128"/>
              </a:rPr>
              <a:t>?</a:t>
            </a:r>
          </a:p>
        </p:txBody>
      </p:sp>
      <p:graphicFrame>
        <p:nvGraphicFramePr>
          <p:cNvPr id="755716" name="Group 4"/>
          <p:cNvGraphicFramePr>
            <a:graphicFrameLocks noGrp="1"/>
          </p:cNvGraphicFramePr>
          <p:nvPr>
            <p:extLst>
              <p:ext uri="{D42A27DB-BD31-4B8C-83A1-F6EECF244321}">
                <p14:modId xmlns:p14="http://schemas.microsoft.com/office/powerpoint/2010/main" val="2448692962"/>
              </p:ext>
            </p:extLst>
          </p:nvPr>
        </p:nvGraphicFramePr>
        <p:xfrm>
          <a:off x="4565650" y="2682875"/>
          <a:ext cx="1871663" cy="1843089"/>
        </p:xfrm>
        <a:graphic>
          <a:graphicData uri="http://schemas.openxmlformats.org/drawingml/2006/table">
            <a:tbl>
              <a:tblPr/>
              <a:tblGrid>
                <a:gridCol w="623888">
                  <a:extLst>
                    <a:ext uri="{9D8B030D-6E8A-4147-A177-3AD203B41FA5}">
                      <a16:colId xmlns:a16="http://schemas.microsoft.com/office/drawing/2014/main" val="20000"/>
                    </a:ext>
                  </a:extLst>
                </a:gridCol>
                <a:gridCol w="623887">
                  <a:extLst>
                    <a:ext uri="{9D8B030D-6E8A-4147-A177-3AD203B41FA5}">
                      <a16:colId xmlns:a16="http://schemas.microsoft.com/office/drawing/2014/main" val="20001"/>
                    </a:ext>
                  </a:extLst>
                </a:gridCol>
                <a:gridCol w="623888">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dirty="0">
                          <a:ln>
                            <a:noFill/>
                          </a:ln>
                          <a:solidFill>
                            <a:schemeClr val="tx1"/>
                          </a:solidFill>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sp>
        <p:nvSpPr>
          <p:cNvPr id="755734" name="Text Box 22"/>
          <p:cNvSpPr txBox="1">
            <a:spLocks noChangeArrowheads="1"/>
          </p:cNvSpPr>
          <p:nvPr/>
        </p:nvSpPr>
        <p:spPr bwMode="auto">
          <a:xfrm>
            <a:off x="5867400" y="3316288"/>
            <a:ext cx="50482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rPr>
              <a:t>○</a:t>
            </a:r>
          </a:p>
        </p:txBody>
      </p:sp>
      <p:sp>
        <p:nvSpPr>
          <p:cNvPr id="755735" name="Text Box 23"/>
          <p:cNvSpPr txBox="1">
            <a:spLocks noChangeArrowheads="1"/>
          </p:cNvSpPr>
          <p:nvPr/>
        </p:nvSpPr>
        <p:spPr bwMode="auto">
          <a:xfrm>
            <a:off x="4645025" y="3325813"/>
            <a:ext cx="50482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rPr>
              <a:t>×</a:t>
            </a:r>
          </a:p>
        </p:txBody>
      </p:sp>
      <p:sp>
        <p:nvSpPr>
          <p:cNvPr id="755736" name="Text Box 24"/>
          <p:cNvSpPr txBox="1">
            <a:spLocks noChangeArrowheads="1"/>
          </p:cNvSpPr>
          <p:nvPr/>
        </p:nvSpPr>
        <p:spPr bwMode="auto">
          <a:xfrm>
            <a:off x="4643438" y="2780928"/>
            <a:ext cx="50482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p>
        </p:txBody>
      </p:sp>
      <p:sp>
        <p:nvSpPr>
          <p:cNvPr id="755737" name="Text Box 25"/>
          <p:cNvSpPr txBox="1">
            <a:spLocks noChangeArrowheads="1"/>
          </p:cNvSpPr>
          <p:nvPr/>
        </p:nvSpPr>
        <p:spPr bwMode="auto">
          <a:xfrm>
            <a:off x="5251450" y="3924300"/>
            <a:ext cx="50482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rPr>
              <a:t>○</a:t>
            </a:r>
          </a:p>
        </p:txBody>
      </p:sp>
      <p:sp>
        <p:nvSpPr>
          <p:cNvPr id="755738" name="Text Box 26"/>
          <p:cNvSpPr txBox="1">
            <a:spLocks noChangeArrowheads="1"/>
          </p:cNvSpPr>
          <p:nvPr/>
        </p:nvSpPr>
        <p:spPr bwMode="auto">
          <a:xfrm>
            <a:off x="5867400" y="3924300"/>
            <a:ext cx="50482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rPr>
              <a:t>×</a:t>
            </a:r>
          </a:p>
        </p:txBody>
      </p:sp>
      <p:sp>
        <p:nvSpPr>
          <p:cNvPr id="755739" name="Text Box 27"/>
          <p:cNvSpPr txBox="1">
            <a:spLocks noChangeArrowheads="1"/>
          </p:cNvSpPr>
          <p:nvPr/>
        </p:nvSpPr>
        <p:spPr bwMode="auto">
          <a:xfrm>
            <a:off x="5251450" y="2780729"/>
            <a:ext cx="50482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p>
        </p:txBody>
      </p:sp>
      <p:sp>
        <p:nvSpPr>
          <p:cNvPr id="755740" name="Text Box 28"/>
          <p:cNvSpPr txBox="1">
            <a:spLocks noChangeArrowheads="1"/>
          </p:cNvSpPr>
          <p:nvPr/>
        </p:nvSpPr>
        <p:spPr bwMode="auto">
          <a:xfrm>
            <a:off x="467544" y="4652963"/>
            <a:ext cx="2448272"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4988" marR="0" lvl="0" indent="-534988" algn="l" defTabSz="914400" rtl="0" eaLnBrk="1" fontAlgn="base" latinLnBrk="0" hangingPunct="1">
              <a:lnSpc>
                <a:spcPct val="100000"/>
              </a:lnSpc>
              <a:spcBef>
                <a:spcPct val="50000"/>
              </a:spcBef>
              <a:spcAft>
                <a:spcPct val="0"/>
              </a:spcAft>
              <a:buClrTx/>
              <a:buSzTx/>
              <a:buFontTx/>
              <a:buNone/>
              <a:tabLst/>
              <a:defRPr/>
            </a:pPr>
            <a:r>
              <a:rPr kumimoji="1" lang="en-US" altLang="ja-JP" sz="2400" b="0" i="0" u="none" strike="noStrike" kern="1200" cap="none" spc="0" normalizeH="0" baseline="0" noProof="0" dirty="0">
                <a:ln>
                  <a:noFill/>
                </a:ln>
                <a:solidFill>
                  <a:srgbClr val="A50021"/>
                </a:solidFill>
                <a:effectLst>
                  <a:outerShdw blurRad="38100" dist="38100" dir="2700000" algn="tl">
                    <a:srgbClr val="000000"/>
                  </a:outerShdw>
                </a:effectLst>
                <a:uLnTx/>
                <a:uFillTx/>
                <a:latin typeface="メイリオ" panose="020B0604030504040204" pitchFamily="50" charset="-128"/>
                <a:ea typeface="メイリオ" panose="020B0604030504040204" pitchFamily="50" charset="-128"/>
              </a:rPr>
              <a:t>A</a:t>
            </a:r>
            <a:r>
              <a:rPr kumimoji="1" lang="ja-JP" alt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rPr>
              <a:t>　</a:t>
            </a:r>
            <a:r>
              <a:rPr kumimoji="1" lang="en-US" altLang="ja-JP"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rPr>
              <a:t>7</a:t>
            </a:r>
            <a:r>
              <a:rPr kumimoji="1" lang="ja-JP" alt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rPr>
              <a:t>手めで先攻の勝ち</a:t>
            </a:r>
            <a:endParaRPr kumimoji="1" lang="en-US" altLang="ja-JP"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endParaRPr>
          </a:p>
        </p:txBody>
      </p:sp>
      <p:sp>
        <p:nvSpPr>
          <p:cNvPr id="755741" name="Text Box 29"/>
          <p:cNvSpPr txBox="1">
            <a:spLocks noChangeArrowheads="1"/>
          </p:cNvSpPr>
          <p:nvPr/>
        </p:nvSpPr>
        <p:spPr bwMode="auto">
          <a:xfrm>
            <a:off x="5867400" y="2780729"/>
            <a:ext cx="50482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2705711181"/>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57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57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57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57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57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573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574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1" nodeType="clickEffect">
                                  <p:stCondLst>
                                    <p:cond delay="0"/>
                                  </p:stCondLst>
                                  <p:childTnLst>
                                    <p:animEffect transition="out" filter="fade">
                                      <p:cBhvr>
                                        <p:cTn id="34" dur="2000"/>
                                        <p:tgtEl>
                                          <p:spTgt spid="755741"/>
                                        </p:tgtEl>
                                      </p:cBhvr>
                                    </p:animEffect>
                                    <p:set>
                                      <p:cBhvr>
                                        <p:cTn id="35" dur="1" fill="hold">
                                          <p:stCondLst>
                                            <p:cond delay="1999"/>
                                          </p:stCondLst>
                                        </p:cTn>
                                        <p:tgtEl>
                                          <p:spTgt spid="755741"/>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grpId="1" nodeType="clickEffect">
                                  <p:stCondLst>
                                    <p:cond delay="0"/>
                                  </p:stCondLst>
                                  <p:childTnLst>
                                    <p:animEffect transition="out" filter="fade">
                                      <p:cBhvr>
                                        <p:cTn id="39" dur="500"/>
                                        <p:tgtEl>
                                          <p:spTgt spid="755739"/>
                                        </p:tgtEl>
                                      </p:cBhvr>
                                    </p:animEffect>
                                    <p:set>
                                      <p:cBhvr>
                                        <p:cTn id="40" dur="1" fill="hold">
                                          <p:stCondLst>
                                            <p:cond delay="499"/>
                                          </p:stCondLst>
                                        </p:cTn>
                                        <p:tgtEl>
                                          <p:spTgt spid="755739"/>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55740"/>
                                        </p:tgtEl>
                                        <p:attrNameLst>
                                          <p:attrName>style.visibility</p:attrName>
                                        </p:attrNameLst>
                                      </p:cBhvr>
                                      <p:to>
                                        <p:strVal val="visible"/>
                                      </p:to>
                                    </p:set>
                                    <p:animEffect transition="in" filter="fade">
                                      <p:cBhvr>
                                        <p:cTn id="45" dur="500"/>
                                        <p:tgtEl>
                                          <p:spTgt spid="75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734" grpId="0"/>
      <p:bldP spid="755735" grpId="0"/>
      <p:bldP spid="755736" grpId="0"/>
      <p:bldP spid="755737" grpId="0"/>
      <p:bldP spid="755738" grpId="0"/>
      <p:bldP spid="755739" grpId="0"/>
      <p:bldP spid="755739" grpId="1"/>
      <p:bldP spid="755740" grpId="0"/>
      <p:bldP spid="755741" grpId="0"/>
      <p:bldP spid="755741"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ChangeArrowheads="1"/>
          </p:cNvSpPr>
          <p:nvPr/>
        </p:nvSpPr>
        <p:spPr bwMode="auto">
          <a:xfrm>
            <a:off x="3636963" y="3657600"/>
            <a:ext cx="1871662" cy="1819275"/>
          </a:xfrm>
          <a:prstGeom prst="rect">
            <a:avLst/>
          </a:prstGeom>
          <a:solidFill>
            <a:schemeClr val="hlink"/>
          </a:solidFill>
          <a:ln w="12700">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endParaRPr>
          </a:p>
        </p:txBody>
      </p:sp>
      <p:sp>
        <p:nvSpPr>
          <p:cNvPr id="756739" name="Rectangle 3"/>
          <p:cNvSpPr>
            <a:spLocks noChangeArrowheads="1"/>
          </p:cNvSpPr>
          <p:nvPr/>
        </p:nvSpPr>
        <p:spPr bwMode="auto">
          <a:xfrm>
            <a:off x="4572000" y="2701925"/>
            <a:ext cx="1871663" cy="1819275"/>
          </a:xfrm>
          <a:prstGeom prst="rect">
            <a:avLst/>
          </a:prstGeom>
          <a:solidFill>
            <a:srgbClr val="FFFF00"/>
          </a:solidFill>
          <a:ln w="12700">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endParaRPr>
          </a:p>
        </p:txBody>
      </p:sp>
      <p:sp>
        <p:nvSpPr>
          <p:cNvPr id="756740" name="Rectangle 4"/>
          <p:cNvSpPr>
            <a:spLocks noGrp="1" noChangeArrowheads="1"/>
          </p:cNvSpPr>
          <p:nvPr>
            <p:ph type="title"/>
          </p:nvPr>
        </p:nvSpPr>
        <p:spPr/>
        <p:txBody>
          <a:bodyPr/>
          <a:lstStyle/>
          <a:p>
            <a:r>
              <a:rPr lang="ja-JP" altLang="en-US">
                <a:effectLst/>
              </a:rPr>
              <a:t>ゲーム</a:t>
            </a:r>
          </a:p>
        </p:txBody>
      </p:sp>
      <p:sp>
        <p:nvSpPr>
          <p:cNvPr id="756741" name="Rectangle 5"/>
          <p:cNvSpPr>
            <a:spLocks noGrp="1" noChangeArrowheads="1"/>
          </p:cNvSpPr>
          <p:nvPr>
            <p:ph idx="1"/>
          </p:nvPr>
        </p:nvSpPr>
        <p:spPr>
          <a:xfrm>
            <a:off x="358776" y="898525"/>
            <a:ext cx="2133600" cy="5399088"/>
          </a:xfrm>
        </p:spPr>
        <p:txBody>
          <a:bodyPr/>
          <a:lstStyle/>
          <a:p>
            <a:pPr marL="182563" indent="-182563">
              <a:buFontTx/>
              <a:buChar char="•"/>
            </a:pPr>
            <a:r>
              <a:rPr lang="ja-JP" altLang="en-US" sz="1800" dirty="0">
                <a:effectLst/>
              </a:rPr>
              <a:t>単位格子だけを表示していた</a:t>
            </a:r>
            <a:r>
              <a:rPr lang="ja-JP" altLang="en-US" sz="1800" dirty="0" err="1">
                <a:effectLst/>
              </a:rPr>
              <a:t>．．．．</a:t>
            </a:r>
            <a:r>
              <a:rPr lang="ja-JP" altLang="en-US" sz="1800" dirty="0">
                <a:effectLst/>
              </a:rPr>
              <a:t>結晶中の原子の配置とおなじ．</a:t>
            </a:r>
          </a:p>
          <a:p>
            <a:pPr marL="182563" indent="-182563">
              <a:buFontTx/>
              <a:buChar char="•"/>
            </a:pPr>
            <a:r>
              <a:rPr lang="ja-JP" altLang="en-US" sz="1800" dirty="0">
                <a:effectLst/>
              </a:rPr>
              <a:t>単位格子：　（二次元なら）左右上下でつながっていることと等価</a:t>
            </a:r>
          </a:p>
          <a:p>
            <a:pPr marL="182563" indent="-182563">
              <a:buFontTx/>
              <a:buChar char="•"/>
            </a:pPr>
            <a:r>
              <a:rPr lang="ja-JP" altLang="en-US" sz="1800" dirty="0">
                <a:effectLst/>
              </a:rPr>
              <a:t>単位格子は自由に動かせる</a:t>
            </a:r>
          </a:p>
          <a:p>
            <a:pPr marL="182563" indent="-182563">
              <a:buFontTx/>
              <a:buChar char="•"/>
            </a:pPr>
            <a:r>
              <a:rPr lang="ja-JP" altLang="en-US" sz="1800" dirty="0">
                <a:effectLst/>
              </a:rPr>
              <a:t>格子点に原子を置けばぜんぶの格子点に置くことになる．</a:t>
            </a:r>
          </a:p>
        </p:txBody>
      </p:sp>
      <p:graphicFrame>
        <p:nvGraphicFramePr>
          <p:cNvPr id="756742" name="Group 6"/>
          <p:cNvGraphicFramePr>
            <a:graphicFrameLocks noGrp="1"/>
          </p:cNvGraphicFramePr>
          <p:nvPr/>
        </p:nvGraphicFramePr>
        <p:xfrm>
          <a:off x="4565650" y="2682875"/>
          <a:ext cx="1871663" cy="1843089"/>
        </p:xfrm>
        <a:graphic>
          <a:graphicData uri="http://schemas.openxmlformats.org/drawingml/2006/table">
            <a:tbl>
              <a:tblPr/>
              <a:tblGrid>
                <a:gridCol w="623888">
                  <a:extLst>
                    <a:ext uri="{9D8B030D-6E8A-4147-A177-3AD203B41FA5}">
                      <a16:colId xmlns:a16="http://schemas.microsoft.com/office/drawing/2014/main" val="20000"/>
                    </a:ext>
                  </a:extLst>
                </a:gridCol>
                <a:gridCol w="623887">
                  <a:extLst>
                    <a:ext uri="{9D8B030D-6E8A-4147-A177-3AD203B41FA5}">
                      <a16:colId xmlns:a16="http://schemas.microsoft.com/office/drawing/2014/main" val="20001"/>
                    </a:ext>
                  </a:extLst>
                </a:gridCol>
                <a:gridCol w="623888">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56760" name="Group 24"/>
          <p:cNvGraphicFramePr>
            <a:graphicFrameLocks noGrp="1"/>
          </p:cNvGraphicFramePr>
          <p:nvPr/>
        </p:nvGraphicFramePr>
        <p:xfrm>
          <a:off x="6437313" y="2681288"/>
          <a:ext cx="1871662" cy="1843089"/>
        </p:xfrm>
        <a:graphic>
          <a:graphicData uri="http://schemas.openxmlformats.org/drawingml/2006/table">
            <a:tbl>
              <a:tblPr/>
              <a:tblGrid>
                <a:gridCol w="623887">
                  <a:extLst>
                    <a:ext uri="{9D8B030D-6E8A-4147-A177-3AD203B41FA5}">
                      <a16:colId xmlns:a16="http://schemas.microsoft.com/office/drawing/2014/main" val="20000"/>
                    </a:ext>
                  </a:extLst>
                </a:gridCol>
                <a:gridCol w="623888">
                  <a:extLst>
                    <a:ext uri="{9D8B030D-6E8A-4147-A177-3AD203B41FA5}">
                      <a16:colId xmlns:a16="http://schemas.microsoft.com/office/drawing/2014/main" val="20001"/>
                    </a:ext>
                  </a:extLst>
                </a:gridCol>
                <a:gridCol w="623887">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56778" name="Group 42"/>
          <p:cNvGraphicFramePr>
            <a:graphicFrameLocks noGrp="1"/>
          </p:cNvGraphicFramePr>
          <p:nvPr/>
        </p:nvGraphicFramePr>
        <p:xfrm>
          <a:off x="2700338" y="2681288"/>
          <a:ext cx="1871662" cy="1843089"/>
        </p:xfrm>
        <a:graphic>
          <a:graphicData uri="http://schemas.openxmlformats.org/drawingml/2006/table">
            <a:tbl>
              <a:tblPr/>
              <a:tblGrid>
                <a:gridCol w="623887">
                  <a:extLst>
                    <a:ext uri="{9D8B030D-6E8A-4147-A177-3AD203B41FA5}">
                      <a16:colId xmlns:a16="http://schemas.microsoft.com/office/drawing/2014/main" val="20000"/>
                    </a:ext>
                  </a:extLst>
                </a:gridCol>
                <a:gridCol w="623888">
                  <a:extLst>
                    <a:ext uri="{9D8B030D-6E8A-4147-A177-3AD203B41FA5}">
                      <a16:colId xmlns:a16="http://schemas.microsoft.com/office/drawing/2014/main" val="20001"/>
                    </a:ext>
                  </a:extLst>
                </a:gridCol>
                <a:gridCol w="623887">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56796" name="Group 60"/>
          <p:cNvGraphicFramePr>
            <a:graphicFrameLocks noGrp="1"/>
          </p:cNvGraphicFramePr>
          <p:nvPr/>
        </p:nvGraphicFramePr>
        <p:xfrm>
          <a:off x="4557713" y="4538663"/>
          <a:ext cx="1871662" cy="1843089"/>
        </p:xfrm>
        <a:graphic>
          <a:graphicData uri="http://schemas.openxmlformats.org/drawingml/2006/table">
            <a:tbl>
              <a:tblPr/>
              <a:tblGrid>
                <a:gridCol w="623887">
                  <a:extLst>
                    <a:ext uri="{9D8B030D-6E8A-4147-A177-3AD203B41FA5}">
                      <a16:colId xmlns:a16="http://schemas.microsoft.com/office/drawing/2014/main" val="20000"/>
                    </a:ext>
                  </a:extLst>
                </a:gridCol>
                <a:gridCol w="623888">
                  <a:extLst>
                    <a:ext uri="{9D8B030D-6E8A-4147-A177-3AD203B41FA5}">
                      <a16:colId xmlns:a16="http://schemas.microsoft.com/office/drawing/2014/main" val="20001"/>
                    </a:ext>
                  </a:extLst>
                </a:gridCol>
                <a:gridCol w="623887">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56814" name="Group 78"/>
          <p:cNvGraphicFramePr>
            <a:graphicFrameLocks noGrp="1"/>
          </p:cNvGraphicFramePr>
          <p:nvPr/>
        </p:nvGraphicFramePr>
        <p:xfrm>
          <a:off x="6429375" y="4537075"/>
          <a:ext cx="1871663" cy="1843089"/>
        </p:xfrm>
        <a:graphic>
          <a:graphicData uri="http://schemas.openxmlformats.org/drawingml/2006/table">
            <a:tbl>
              <a:tblPr/>
              <a:tblGrid>
                <a:gridCol w="623888">
                  <a:extLst>
                    <a:ext uri="{9D8B030D-6E8A-4147-A177-3AD203B41FA5}">
                      <a16:colId xmlns:a16="http://schemas.microsoft.com/office/drawing/2014/main" val="20000"/>
                    </a:ext>
                  </a:extLst>
                </a:gridCol>
                <a:gridCol w="623887">
                  <a:extLst>
                    <a:ext uri="{9D8B030D-6E8A-4147-A177-3AD203B41FA5}">
                      <a16:colId xmlns:a16="http://schemas.microsoft.com/office/drawing/2014/main" val="20001"/>
                    </a:ext>
                  </a:extLst>
                </a:gridCol>
                <a:gridCol w="623888">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56832" name="Group 96"/>
          <p:cNvGraphicFramePr>
            <a:graphicFrameLocks noGrp="1"/>
          </p:cNvGraphicFramePr>
          <p:nvPr/>
        </p:nvGraphicFramePr>
        <p:xfrm>
          <a:off x="2692400" y="4537075"/>
          <a:ext cx="1871663" cy="1843089"/>
        </p:xfrm>
        <a:graphic>
          <a:graphicData uri="http://schemas.openxmlformats.org/drawingml/2006/table">
            <a:tbl>
              <a:tblPr/>
              <a:tblGrid>
                <a:gridCol w="623888">
                  <a:extLst>
                    <a:ext uri="{9D8B030D-6E8A-4147-A177-3AD203B41FA5}">
                      <a16:colId xmlns:a16="http://schemas.microsoft.com/office/drawing/2014/main" val="20000"/>
                    </a:ext>
                  </a:extLst>
                </a:gridCol>
                <a:gridCol w="623887">
                  <a:extLst>
                    <a:ext uri="{9D8B030D-6E8A-4147-A177-3AD203B41FA5}">
                      <a16:colId xmlns:a16="http://schemas.microsoft.com/office/drawing/2014/main" val="20001"/>
                    </a:ext>
                  </a:extLst>
                </a:gridCol>
                <a:gridCol w="623888">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56850" name="Group 114"/>
          <p:cNvGraphicFramePr>
            <a:graphicFrameLocks noGrp="1"/>
          </p:cNvGraphicFramePr>
          <p:nvPr/>
        </p:nvGraphicFramePr>
        <p:xfrm>
          <a:off x="4573588" y="838200"/>
          <a:ext cx="1871662" cy="1843089"/>
        </p:xfrm>
        <a:graphic>
          <a:graphicData uri="http://schemas.openxmlformats.org/drawingml/2006/table">
            <a:tbl>
              <a:tblPr/>
              <a:tblGrid>
                <a:gridCol w="623887">
                  <a:extLst>
                    <a:ext uri="{9D8B030D-6E8A-4147-A177-3AD203B41FA5}">
                      <a16:colId xmlns:a16="http://schemas.microsoft.com/office/drawing/2014/main" val="20000"/>
                    </a:ext>
                  </a:extLst>
                </a:gridCol>
                <a:gridCol w="623888">
                  <a:extLst>
                    <a:ext uri="{9D8B030D-6E8A-4147-A177-3AD203B41FA5}">
                      <a16:colId xmlns:a16="http://schemas.microsoft.com/office/drawing/2014/main" val="20001"/>
                    </a:ext>
                  </a:extLst>
                </a:gridCol>
                <a:gridCol w="623887">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56868" name="Group 132"/>
          <p:cNvGraphicFramePr>
            <a:graphicFrameLocks noGrp="1"/>
          </p:cNvGraphicFramePr>
          <p:nvPr/>
        </p:nvGraphicFramePr>
        <p:xfrm>
          <a:off x="6445250" y="836613"/>
          <a:ext cx="1871663" cy="1843089"/>
        </p:xfrm>
        <a:graphic>
          <a:graphicData uri="http://schemas.openxmlformats.org/drawingml/2006/table">
            <a:tbl>
              <a:tblPr/>
              <a:tblGrid>
                <a:gridCol w="623888">
                  <a:extLst>
                    <a:ext uri="{9D8B030D-6E8A-4147-A177-3AD203B41FA5}">
                      <a16:colId xmlns:a16="http://schemas.microsoft.com/office/drawing/2014/main" val="20000"/>
                    </a:ext>
                  </a:extLst>
                </a:gridCol>
                <a:gridCol w="623887">
                  <a:extLst>
                    <a:ext uri="{9D8B030D-6E8A-4147-A177-3AD203B41FA5}">
                      <a16:colId xmlns:a16="http://schemas.microsoft.com/office/drawing/2014/main" val="20001"/>
                    </a:ext>
                  </a:extLst>
                </a:gridCol>
                <a:gridCol w="623888">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56886" name="Group 150"/>
          <p:cNvGraphicFramePr>
            <a:graphicFrameLocks noGrp="1"/>
          </p:cNvGraphicFramePr>
          <p:nvPr/>
        </p:nvGraphicFramePr>
        <p:xfrm>
          <a:off x="2708275" y="836613"/>
          <a:ext cx="1871663" cy="1843089"/>
        </p:xfrm>
        <a:graphic>
          <a:graphicData uri="http://schemas.openxmlformats.org/drawingml/2006/table">
            <a:tbl>
              <a:tblPr/>
              <a:tblGrid>
                <a:gridCol w="623888">
                  <a:extLst>
                    <a:ext uri="{9D8B030D-6E8A-4147-A177-3AD203B41FA5}">
                      <a16:colId xmlns:a16="http://schemas.microsoft.com/office/drawing/2014/main" val="20000"/>
                    </a:ext>
                  </a:extLst>
                </a:gridCol>
                <a:gridCol w="623887">
                  <a:extLst>
                    <a:ext uri="{9D8B030D-6E8A-4147-A177-3AD203B41FA5}">
                      <a16:colId xmlns:a16="http://schemas.microsoft.com/office/drawing/2014/main" val="20001"/>
                    </a:ext>
                  </a:extLst>
                </a:gridCol>
                <a:gridCol w="623888">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756904" name="Group 168"/>
          <p:cNvGrpSpPr>
            <a:grpSpLocks/>
          </p:cNvGrpSpPr>
          <p:nvPr/>
        </p:nvGrpSpPr>
        <p:grpSpPr bwMode="auto">
          <a:xfrm>
            <a:off x="4011613" y="1525588"/>
            <a:ext cx="4221162" cy="4179887"/>
            <a:chOff x="1735" y="1059"/>
            <a:chExt cx="2659" cy="2633"/>
          </a:xfrm>
        </p:grpSpPr>
        <p:sp>
          <p:nvSpPr>
            <p:cNvPr id="756905" name="Text Box 169"/>
            <p:cNvSpPr txBox="1">
              <a:spLocks noChangeArrowheads="1"/>
            </p:cNvSpPr>
            <p:nvPr/>
          </p:nvSpPr>
          <p:spPr bwMode="auto">
            <a:xfrm>
              <a:off x="2910" y="2222"/>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06" name="Text Box 170"/>
            <p:cNvSpPr txBox="1">
              <a:spLocks noChangeArrowheads="1"/>
            </p:cNvSpPr>
            <p:nvPr/>
          </p:nvSpPr>
          <p:spPr bwMode="auto">
            <a:xfrm>
              <a:off x="4089" y="2221"/>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07" name="Text Box 171"/>
            <p:cNvSpPr txBox="1">
              <a:spLocks noChangeArrowheads="1"/>
            </p:cNvSpPr>
            <p:nvPr/>
          </p:nvSpPr>
          <p:spPr bwMode="auto">
            <a:xfrm>
              <a:off x="1735" y="2221"/>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08" name="Text Box 172"/>
            <p:cNvSpPr txBox="1">
              <a:spLocks noChangeArrowheads="1"/>
            </p:cNvSpPr>
            <p:nvPr/>
          </p:nvSpPr>
          <p:spPr bwMode="auto">
            <a:xfrm>
              <a:off x="2915" y="3391"/>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09" name="Text Box 173"/>
            <p:cNvSpPr txBox="1">
              <a:spLocks noChangeArrowheads="1"/>
            </p:cNvSpPr>
            <p:nvPr/>
          </p:nvSpPr>
          <p:spPr bwMode="auto">
            <a:xfrm>
              <a:off x="4094" y="3390"/>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10" name="Text Box 174"/>
            <p:cNvSpPr txBox="1">
              <a:spLocks noChangeArrowheads="1"/>
            </p:cNvSpPr>
            <p:nvPr/>
          </p:nvSpPr>
          <p:spPr bwMode="auto">
            <a:xfrm>
              <a:off x="1740" y="3390"/>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11" name="Text Box 175"/>
            <p:cNvSpPr txBox="1">
              <a:spLocks noChangeArrowheads="1"/>
            </p:cNvSpPr>
            <p:nvPr/>
          </p:nvSpPr>
          <p:spPr bwMode="auto">
            <a:xfrm>
              <a:off x="2915" y="1060"/>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12" name="Text Box 176"/>
            <p:cNvSpPr txBox="1">
              <a:spLocks noChangeArrowheads="1"/>
            </p:cNvSpPr>
            <p:nvPr/>
          </p:nvSpPr>
          <p:spPr bwMode="auto">
            <a:xfrm>
              <a:off x="4094" y="1059"/>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13" name="Text Box 177"/>
            <p:cNvSpPr txBox="1">
              <a:spLocks noChangeArrowheads="1"/>
            </p:cNvSpPr>
            <p:nvPr/>
          </p:nvSpPr>
          <p:spPr bwMode="auto">
            <a:xfrm>
              <a:off x="1740" y="1059"/>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grpSp>
      <p:grpSp>
        <p:nvGrpSpPr>
          <p:cNvPr id="756914" name="Group 178"/>
          <p:cNvGrpSpPr>
            <a:grpSpLocks/>
          </p:cNvGrpSpPr>
          <p:nvPr/>
        </p:nvGrpSpPr>
        <p:grpSpPr bwMode="auto">
          <a:xfrm>
            <a:off x="3997325" y="2116138"/>
            <a:ext cx="4221163" cy="4179887"/>
            <a:chOff x="1736" y="1431"/>
            <a:chExt cx="2659" cy="2633"/>
          </a:xfrm>
        </p:grpSpPr>
        <p:sp>
          <p:nvSpPr>
            <p:cNvPr id="756915" name="Text Box 179"/>
            <p:cNvSpPr txBox="1">
              <a:spLocks noChangeArrowheads="1"/>
            </p:cNvSpPr>
            <p:nvPr/>
          </p:nvSpPr>
          <p:spPr bwMode="auto">
            <a:xfrm>
              <a:off x="2911" y="2594"/>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dirty="0">
                  <a:ln>
                    <a:noFill/>
                  </a:ln>
                  <a:solidFill>
                    <a:srgbClr val="A50021"/>
                  </a:solidFill>
                  <a:effectLst/>
                  <a:uLnTx/>
                  <a:uFillTx/>
                  <a:latin typeface="小塚ゴシック Pro M" pitchFamily="34" charset="-128"/>
                  <a:ea typeface="小塚ゴシック Pro M" pitchFamily="34" charset="-128"/>
                  <a:cs typeface="+mn-cs"/>
                </a:rPr>
                <a:t>×</a:t>
              </a:r>
            </a:p>
          </p:txBody>
        </p:sp>
        <p:sp>
          <p:nvSpPr>
            <p:cNvPr id="756916" name="Text Box 180"/>
            <p:cNvSpPr txBox="1">
              <a:spLocks noChangeArrowheads="1"/>
            </p:cNvSpPr>
            <p:nvPr/>
          </p:nvSpPr>
          <p:spPr bwMode="auto">
            <a:xfrm>
              <a:off x="4090" y="2593"/>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17" name="Text Box 181"/>
            <p:cNvSpPr txBox="1">
              <a:spLocks noChangeArrowheads="1"/>
            </p:cNvSpPr>
            <p:nvPr/>
          </p:nvSpPr>
          <p:spPr bwMode="auto">
            <a:xfrm>
              <a:off x="1736" y="2593"/>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18" name="Text Box 182"/>
            <p:cNvSpPr txBox="1">
              <a:spLocks noChangeArrowheads="1"/>
            </p:cNvSpPr>
            <p:nvPr/>
          </p:nvSpPr>
          <p:spPr bwMode="auto">
            <a:xfrm>
              <a:off x="2916" y="3763"/>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19" name="Text Box 183"/>
            <p:cNvSpPr txBox="1">
              <a:spLocks noChangeArrowheads="1"/>
            </p:cNvSpPr>
            <p:nvPr/>
          </p:nvSpPr>
          <p:spPr bwMode="auto">
            <a:xfrm>
              <a:off x="4095" y="3762"/>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20" name="Text Box 184"/>
            <p:cNvSpPr txBox="1">
              <a:spLocks noChangeArrowheads="1"/>
            </p:cNvSpPr>
            <p:nvPr/>
          </p:nvSpPr>
          <p:spPr bwMode="auto">
            <a:xfrm>
              <a:off x="1741" y="3762"/>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21" name="Text Box 185"/>
            <p:cNvSpPr txBox="1">
              <a:spLocks noChangeArrowheads="1"/>
            </p:cNvSpPr>
            <p:nvPr/>
          </p:nvSpPr>
          <p:spPr bwMode="auto">
            <a:xfrm>
              <a:off x="2916" y="1432"/>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22" name="Text Box 186"/>
            <p:cNvSpPr txBox="1">
              <a:spLocks noChangeArrowheads="1"/>
            </p:cNvSpPr>
            <p:nvPr/>
          </p:nvSpPr>
          <p:spPr bwMode="auto">
            <a:xfrm>
              <a:off x="4095" y="1431"/>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23" name="Text Box 187"/>
            <p:cNvSpPr txBox="1">
              <a:spLocks noChangeArrowheads="1"/>
            </p:cNvSpPr>
            <p:nvPr/>
          </p:nvSpPr>
          <p:spPr bwMode="auto">
            <a:xfrm>
              <a:off x="1741" y="1431"/>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grpSp>
      <p:grpSp>
        <p:nvGrpSpPr>
          <p:cNvPr id="756924" name="Group 188"/>
          <p:cNvGrpSpPr>
            <a:grpSpLocks/>
          </p:cNvGrpSpPr>
          <p:nvPr/>
        </p:nvGrpSpPr>
        <p:grpSpPr bwMode="auto">
          <a:xfrm>
            <a:off x="2771775" y="1508125"/>
            <a:ext cx="4221163" cy="4179888"/>
            <a:chOff x="934" y="1068"/>
            <a:chExt cx="2659" cy="2633"/>
          </a:xfrm>
        </p:grpSpPr>
        <p:sp>
          <p:nvSpPr>
            <p:cNvPr id="756925" name="Text Box 189"/>
            <p:cNvSpPr txBox="1">
              <a:spLocks noChangeArrowheads="1"/>
            </p:cNvSpPr>
            <p:nvPr/>
          </p:nvSpPr>
          <p:spPr bwMode="auto">
            <a:xfrm>
              <a:off x="2109" y="2231"/>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A50021"/>
                  </a:solidFill>
                  <a:effectLst/>
                  <a:uLnTx/>
                  <a:uFillTx/>
                  <a:latin typeface="小塚ゴシック Pro M" pitchFamily="34" charset="-128"/>
                  <a:ea typeface="小塚ゴシック Pro M" pitchFamily="34" charset="-128"/>
                  <a:cs typeface="+mn-cs"/>
                </a:rPr>
                <a:t>×</a:t>
              </a:r>
            </a:p>
          </p:txBody>
        </p:sp>
        <p:sp>
          <p:nvSpPr>
            <p:cNvPr id="756926" name="Text Box 190"/>
            <p:cNvSpPr txBox="1">
              <a:spLocks noChangeArrowheads="1"/>
            </p:cNvSpPr>
            <p:nvPr/>
          </p:nvSpPr>
          <p:spPr bwMode="auto">
            <a:xfrm>
              <a:off x="3288" y="2230"/>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27" name="Text Box 191"/>
            <p:cNvSpPr txBox="1">
              <a:spLocks noChangeArrowheads="1"/>
            </p:cNvSpPr>
            <p:nvPr/>
          </p:nvSpPr>
          <p:spPr bwMode="auto">
            <a:xfrm>
              <a:off x="934" y="2230"/>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28" name="Text Box 192"/>
            <p:cNvSpPr txBox="1">
              <a:spLocks noChangeArrowheads="1"/>
            </p:cNvSpPr>
            <p:nvPr/>
          </p:nvSpPr>
          <p:spPr bwMode="auto">
            <a:xfrm>
              <a:off x="2114" y="3400"/>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29" name="Text Box 193"/>
            <p:cNvSpPr txBox="1">
              <a:spLocks noChangeArrowheads="1"/>
            </p:cNvSpPr>
            <p:nvPr/>
          </p:nvSpPr>
          <p:spPr bwMode="auto">
            <a:xfrm>
              <a:off x="3293" y="3399"/>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30" name="Text Box 194"/>
            <p:cNvSpPr txBox="1">
              <a:spLocks noChangeArrowheads="1"/>
            </p:cNvSpPr>
            <p:nvPr/>
          </p:nvSpPr>
          <p:spPr bwMode="auto">
            <a:xfrm>
              <a:off x="939" y="3399"/>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31" name="Text Box 195"/>
            <p:cNvSpPr txBox="1">
              <a:spLocks noChangeArrowheads="1"/>
            </p:cNvSpPr>
            <p:nvPr/>
          </p:nvSpPr>
          <p:spPr bwMode="auto">
            <a:xfrm>
              <a:off x="2114" y="1069"/>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32" name="Text Box 196"/>
            <p:cNvSpPr txBox="1">
              <a:spLocks noChangeArrowheads="1"/>
            </p:cNvSpPr>
            <p:nvPr/>
          </p:nvSpPr>
          <p:spPr bwMode="auto">
            <a:xfrm>
              <a:off x="3293" y="1068"/>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33" name="Text Box 197"/>
            <p:cNvSpPr txBox="1">
              <a:spLocks noChangeArrowheads="1"/>
            </p:cNvSpPr>
            <p:nvPr/>
          </p:nvSpPr>
          <p:spPr bwMode="auto">
            <a:xfrm>
              <a:off x="939" y="1068"/>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小塚ゴシック Pro M" pitchFamily="34" charset="-128"/>
                  <a:ea typeface="小塚ゴシック Pro M" pitchFamily="34" charset="-128"/>
                  <a:cs typeface="+mn-cs"/>
                </a:rPr>
                <a:t>×</a:t>
              </a:r>
            </a:p>
          </p:txBody>
        </p:sp>
      </p:grpSp>
      <p:grpSp>
        <p:nvGrpSpPr>
          <p:cNvPr id="756934" name="Group 198"/>
          <p:cNvGrpSpPr>
            <a:grpSpLocks/>
          </p:cNvGrpSpPr>
          <p:nvPr/>
        </p:nvGrpSpPr>
        <p:grpSpPr bwMode="auto">
          <a:xfrm>
            <a:off x="2787650" y="900113"/>
            <a:ext cx="4221163" cy="4179887"/>
            <a:chOff x="934" y="685"/>
            <a:chExt cx="2659" cy="2633"/>
          </a:xfrm>
        </p:grpSpPr>
        <p:sp>
          <p:nvSpPr>
            <p:cNvPr id="756935" name="Text Box 199"/>
            <p:cNvSpPr txBox="1">
              <a:spLocks noChangeArrowheads="1"/>
            </p:cNvSpPr>
            <p:nvPr/>
          </p:nvSpPr>
          <p:spPr bwMode="auto">
            <a:xfrm>
              <a:off x="2109" y="1848"/>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A50021"/>
                  </a:solidFill>
                  <a:effectLst/>
                  <a:uLnTx/>
                  <a:uFillTx/>
                  <a:latin typeface="小塚ゴシック Pro M" pitchFamily="34" charset="-128"/>
                  <a:ea typeface="小塚ゴシック Pro M" pitchFamily="34" charset="-128"/>
                  <a:cs typeface="+mn-cs"/>
                </a:rPr>
                <a:t>○</a:t>
              </a:r>
            </a:p>
          </p:txBody>
        </p:sp>
        <p:sp>
          <p:nvSpPr>
            <p:cNvPr id="756936" name="Text Box 200"/>
            <p:cNvSpPr txBox="1">
              <a:spLocks noChangeArrowheads="1"/>
            </p:cNvSpPr>
            <p:nvPr/>
          </p:nvSpPr>
          <p:spPr bwMode="auto">
            <a:xfrm>
              <a:off x="3288" y="1847"/>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37" name="Text Box 201"/>
            <p:cNvSpPr txBox="1">
              <a:spLocks noChangeArrowheads="1"/>
            </p:cNvSpPr>
            <p:nvPr/>
          </p:nvSpPr>
          <p:spPr bwMode="auto">
            <a:xfrm>
              <a:off x="934" y="1847"/>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38" name="Text Box 202"/>
            <p:cNvSpPr txBox="1">
              <a:spLocks noChangeArrowheads="1"/>
            </p:cNvSpPr>
            <p:nvPr/>
          </p:nvSpPr>
          <p:spPr bwMode="auto">
            <a:xfrm>
              <a:off x="2114" y="3017"/>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39" name="Text Box 203"/>
            <p:cNvSpPr txBox="1">
              <a:spLocks noChangeArrowheads="1"/>
            </p:cNvSpPr>
            <p:nvPr/>
          </p:nvSpPr>
          <p:spPr bwMode="auto">
            <a:xfrm>
              <a:off x="3293" y="3016"/>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40" name="Text Box 204"/>
            <p:cNvSpPr txBox="1">
              <a:spLocks noChangeArrowheads="1"/>
            </p:cNvSpPr>
            <p:nvPr/>
          </p:nvSpPr>
          <p:spPr bwMode="auto">
            <a:xfrm>
              <a:off x="939" y="3016"/>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41" name="Text Box 205"/>
            <p:cNvSpPr txBox="1">
              <a:spLocks noChangeArrowheads="1"/>
            </p:cNvSpPr>
            <p:nvPr/>
          </p:nvSpPr>
          <p:spPr bwMode="auto">
            <a:xfrm>
              <a:off x="2114" y="686"/>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42" name="Text Box 206"/>
            <p:cNvSpPr txBox="1">
              <a:spLocks noChangeArrowheads="1"/>
            </p:cNvSpPr>
            <p:nvPr/>
          </p:nvSpPr>
          <p:spPr bwMode="auto">
            <a:xfrm>
              <a:off x="3293" y="685"/>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43" name="Text Box 207"/>
            <p:cNvSpPr txBox="1">
              <a:spLocks noChangeArrowheads="1"/>
            </p:cNvSpPr>
            <p:nvPr/>
          </p:nvSpPr>
          <p:spPr bwMode="auto">
            <a:xfrm>
              <a:off x="939" y="685"/>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grpSp>
      <p:grpSp>
        <p:nvGrpSpPr>
          <p:cNvPr id="756944" name="Group 208"/>
          <p:cNvGrpSpPr>
            <a:grpSpLocks/>
          </p:cNvGrpSpPr>
          <p:nvPr/>
        </p:nvGrpSpPr>
        <p:grpSpPr bwMode="auto">
          <a:xfrm>
            <a:off x="3405188" y="2125663"/>
            <a:ext cx="4221162" cy="4179887"/>
            <a:chOff x="1333" y="1452"/>
            <a:chExt cx="2659" cy="2633"/>
          </a:xfrm>
        </p:grpSpPr>
        <p:sp>
          <p:nvSpPr>
            <p:cNvPr id="756945" name="Text Box 209"/>
            <p:cNvSpPr txBox="1">
              <a:spLocks noChangeArrowheads="1"/>
            </p:cNvSpPr>
            <p:nvPr/>
          </p:nvSpPr>
          <p:spPr bwMode="auto">
            <a:xfrm>
              <a:off x="2508" y="2615"/>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dirty="0">
                  <a:ln>
                    <a:noFill/>
                  </a:ln>
                  <a:solidFill>
                    <a:srgbClr val="A50021"/>
                  </a:solidFill>
                  <a:effectLst/>
                  <a:uLnTx/>
                  <a:uFillTx/>
                  <a:latin typeface="小塚ゴシック Pro M" pitchFamily="34" charset="-128"/>
                  <a:ea typeface="小塚ゴシック Pro M" pitchFamily="34" charset="-128"/>
                  <a:cs typeface="+mn-cs"/>
                </a:rPr>
                <a:t>○</a:t>
              </a:r>
            </a:p>
          </p:txBody>
        </p:sp>
        <p:sp>
          <p:nvSpPr>
            <p:cNvPr id="756946" name="Text Box 210"/>
            <p:cNvSpPr txBox="1">
              <a:spLocks noChangeArrowheads="1"/>
            </p:cNvSpPr>
            <p:nvPr/>
          </p:nvSpPr>
          <p:spPr bwMode="auto">
            <a:xfrm>
              <a:off x="3687" y="2614"/>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47" name="Text Box 211"/>
            <p:cNvSpPr txBox="1">
              <a:spLocks noChangeArrowheads="1"/>
            </p:cNvSpPr>
            <p:nvPr/>
          </p:nvSpPr>
          <p:spPr bwMode="auto">
            <a:xfrm>
              <a:off x="1333" y="2614"/>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48" name="Text Box 212"/>
            <p:cNvSpPr txBox="1">
              <a:spLocks noChangeArrowheads="1"/>
            </p:cNvSpPr>
            <p:nvPr/>
          </p:nvSpPr>
          <p:spPr bwMode="auto">
            <a:xfrm>
              <a:off x="2513" y="3784"/>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49" name="Text Box 213"/>
            <p:cNvSpPr txBox="1">
              <a:spLocks noChangeArrowheads="1"/>
            </p:cNvSpPr>
            <p:nvPr/>
          </p:nvSpPr>
          <p:spPr bwMode="auto">
            <a:xfrm>
              <a:off x="3692" y="3783"/>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50" name="Text Box 214"/>
            <p:cNvSpPr txBox="1">
              <a:spLocks noChangeArrowheads="1"/>
            </p:cNvSpPr>
            <p:nvPr/>
          </p:nvSpPr>
          <p:spPr bwMode="auto">
            <a:xfrm>
              <a:off x="1338" y="3783"/>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51" name="Text Box 215"/>
            <p:cNvSpPr txBox="1">
              <a:spLocks noChangeArrowheads="1"/>
            </p:cNvSpPr>
            <p:nvPr/>
          </p:nvSpPr>
          <p:spPr bwMode="auto">
            <a:xfrm>
              <a:off x="2513" y="1453"/>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52" name="Text Box 216"/>
            <p:cNvSpPr txBox="1">
              <a:spLocks noChangeArrowheads="1"/>
            </p:cNvSpPr>
            <p:nvPr/>
          </p:nvSpPr>
          <p:spPr bwMode="auto">
            <a:xfrm>
              <a:off x="3692" y="1452"/>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sp>
          <p:nvSpPr>
            <p:cNvPr id="756953" name="Text Box 217"/>
            <p:cNvSpPr txBox="1">
              <a:spLocks noChangeArrowheads="1"/>
            </p:cNvSpPr>
            <p:nvPr/>
          </p:nvSpPr>
          <p:spPr bwMode="auto">
            <a:xfrm>
              <a:off x="1338" y="1452"/>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rPr>
                <a:t>○</a:t>
              </a:r>
            </a:p>
          </p:txBody>
        </p:sp>
      </p:grpSp>
      <p:grpSp>
        <p:nvGrpSpPr>
          <p:cNvPr id="756954" name="Group 218"/>
          <p:cNvGrpSpPr>
            <a:grpSpLocks/>
          </p:cNvGrpSpPr>
          <p:nvPr/>
        </p:nvGrpSpPr>
        <p:grpSpPr bwMode="auto">
          <a:xfrm>
            <a:off x="2700338" y="836613"/>
            <a:ext cx="5616575" cy="5553075"/>
            <a:chOff x="1701" y="527"/>
            <a:chExt cx="3538" cy="3498"/>
          </a:xfrm>
        </p:grpSpPr>
        <p:sp>
          <p:nvSpPr>
            <p:cNvPr id="756955" name="Line 219"/>
            <p:cNvSpPr>
              <a:spLocks noChangeShapeType="1"/>
            </p:cNvSpPr>
            <p:nvPr/>
          </p:nvSpPr>
          <p:spPr bwMode="auto">
            <a:xfrm flipV="1">
              <a:off x="2099" y="938"/>
              <a:ext cx="3140" cy="3062"/>
            </a:xfrm>
            <a:prstGeom prst="line">
              <a:avLst/>
            </a:prstGeom>
            <a:noFill/>
            <a:ln w="38100">
              <a:solidFill>
                <a:srgbClr val="A50021"/>
              </a:solidFill>
              <a:prstDash val="sysDot"/>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endParaRPr>
            </a:p>
          </p:txBody>
        </p:sp>
        <p:sp>
          <p:nvSpPr>
            <p:cNvPr id="756956" name="Line 220"/>
            <p:cNvSpPr>
              <a:spLocks noChangeShapeType="1"/>
            </p:cNvSpPr>
            <p:nvPr/>
          </p:nvSpPr>
          <p:spPr bwMode="auto">
            <a:xfrm flipV="1">
              <a:off x="3288" y="2130"/>
              <a:ext cx="1905" cy="1857"/>
            </a:xfrm>
            <a:prstGeom prst="line">
              <a:avLst/>
            </a:prstGeom>
            <a:noFill/>
            <a:ln w="38100">
              <a:solidFill>
                <a:srgbClr val="A50021"/>
              </a:solidFill>
              <a:prstDash val="sysDot"/>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endParaRPr>
            </a:p>
          </p:txBody>
        </p:sp>
        <p:sp>
          <p:nvSpPr>
            <p:cNvPr id="756957" name="Line 221"/>
            <p:cNvSpPr>
              <a:spLocks noChangeShapeType="1"/>
            </p:cNvSpPr>
            <p:nvPr/>
          </p:nvSpPr>
          <p:spPr bwMode="auto">
            <a:xfrm flipV="1">
              <a:off x="4422" y="3274"/>
              <a:ext cx="771" cy="751"/>
            </a:xfrm>
            <a:prstGeom prst="line">
              <a:avLst/>
            </a:prstGeom>
            <a:noFill/>
            <a:ln w="38100">
              <a:solidFill>
                <a:srgbClr val="A50021"/>
              </a:solidFill>
              <a:prstDash val="sysDot"/>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endParaRPr>
            </a:p>
          </p:txBody>
        </p:sp>
        <p:sp>
          <p:nvSpPr>
            <p:cNvPr id="756958" name="Line 222"/>
            <p:cNvSpPr>
              <a:spLocks noChangeShapeType="1"/>
            </p:cNvSpPr>
            <p:nvPr/>
          </p:nvSpPr>
          <p:spPr bwMode="auto">
            <a:xfrm flipV="1">
              <a:off x="1701" y="577"/>
              <a:ext cx="2721" cy="2651"/>
            </a:xfrm>
            <a:prstGeom prst="line">
              <a:avLst/>
            </a:prstGeom>
            <a:noFill/>
            <a:ln w="38100">
              <a:solidFill>
                <a:srgbClr val="A50021"/>
              </a:solidFill>
              <a:prstDash val="sysDot"/>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endParaRPr>
            </a:p>
          </p:txBody>
        </p:sp>
        <p:sp>
          <p:nvSpPr>
            <p:cNvPr id="756959" name="Line 223"/>
            <p:cNvSpPr>
              <a:spLocks noChangeShapeType="1"/>
            </p:cNvSpPr>
            <p:nvPr/>
          </p:nvSpPr>
          <p:spPr bwMode="auto">
            <a:xfrm flipV="1">
              <a:off x="1701" y="527"/>
              <a:ext cx="1587" cy="1547"/>
            </a:xfrm>
            <a:prstGeom prst="line">
              <a:avLst/>
            </a:prstGeom>
            <a:noFill/>
            <a:ln w="38100">
              <a:solidFill>
                <a:srgbClr val="A50021"/>
              </a:solidFill>
              <a:prstDash val="sysDot"/>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小塚ゴシック Pro M" pitchFamily="34" charset="-128"/>
                <a:ea typeface="小塚ゴシック Pro M" pitchFamily="34" charset="-128"/>
                <a:cs typeface="+mn-cs"/>
              </a:endParaRPr>
            </a:p>
          </p:txBody>
        </p:sp>
      </p:grpSp>
    </p:spTree>
    <p:extLst>
      <p:ext uri="{BB962C8B-B14F-4D97-AF65-F5344CB8AC3E}">
        <p14:creationId xmlns:p14="http://schemas.microsoft.com/office/powerpoint/2010/main" val="1629582665"/>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69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569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569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56944"/>
                                        </p:tgtEl>
                                        <p:attrNameLst>
                                          <p:attrName>style.visibility</p:attrName>
                                        </p:attrNameLst>
                                      </p:cBhvr>
                                      <p:to>
                                        <p:strVal val="visible"/>
                                      </p:to>
                                    </p:set>
                                  </p:childTnLst>
                                </p:cTn>
                              </p:par>
                            </p:childTnLst>
                          </p:cTn>
                        </p:par>
                        <p:par>
                          <p:cTn id="19" fill="hold" nodeType="afterGroup">
                            <p:stCondLst>
                              <p:cond delay="0"/>
                            </p:stCondLst>
                            <p:childTnLst>
                              <p:par>
                                <p:cTn id="20" presetID="10" presetClass="entr" presetSubtype="0" fill="hold" nodeType="afterEffect">
                                  <p:stCondLst>
                                    <p:cond delay="0"/>
                                  </p:stCondLst>
                                  <p:childTnLst>
                                    <p:set>
                                      <p:cBhvr>
                                        <p:cTn id="21" dur="1" fill="hold">
                                          <p:stCondLst>
                                            <p:cond delay="0"/>
                                          </p:stCondLst>
                                        </p:cTn>
                                        <p:tgtEl>
                                          <p:spTgt spid="756954"/>
                                        </p:tgtEl>
                                        <p:attrNameLst>
                                          <p:attrName>style.visibility</p:attrName>
                                        </p:attrNameLst>
                                      </p:cBhvr>
                                      <p:to>
                                        <p:strVal val="visible"/>
                                      </p:to>
                                    </p:set>
                                    <p:animEffect transition="in" filter="fade">
                                      <p:cBhvr>
                                        <p:cTn id="22" dur="500"/>
                                        <p:tgtEl>
                                          <p:spTgt spid="7569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756954"/>
                                        </p:tgtEl>
                                      </p:cBhvr>
                                    </p:animEffect>
                                    <p:set>
                                      <p:cBhvr>
                                        <p:cTn id="27" dur="1" fill="hold">
                                          <p:stCondLst>
                                            <p:cond delay="499"/>
                                          </p:stCondLst>
                                        </p:cTn>
                                        <p:tgtEl>
                                          <p:spTgt spid="75695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5" presetClass="path" presetSubtype="0" accel="50000" decel="50000" fill="hold" grpId="0" nodeType="clickEffect">
                                  <p:stCondLst>
                                    <p:cond delay="0"/>
                                  </p:stCondLst>
                                  <p:childTnLst>
                                    <p:animMotion origin="layout" path="M -0.00017 -3.7037E-7 L -0.13628 -3.7037E-7 " pathEditMode="relative" rAng="0" ptsTypes="AA">
                                      <p:cBhvr>
                                        <p:cTn id="31" dur="2000" fill="hold"/>
                                        <p:tgtEl>
                                          <p:spTgt spid="756739"/>
                                        </p:tgtEl>
                                        <p:attrNameLst>
                                          <p:attrName>ppt_x</p:attrName>
                                          <p:attrName>ppt_y</p:attrName>
                                        </p:attrNameLst>
                                      </p:cBhvr>
                                      <p:rCtr x="-6806" y="0"/>
                                    </p:animMotion>
                                  </p:childTnLst>
                                </p:cTn>
                              </p:par>
                            </p:childTnLst>
                          </p:cTn>
                        </p:par>
                      </p:childTnLst>
                    </p:cTn>
                  </p:par>
                  <p:par>
                    <p:cTn id="32" fill="hold" nodeType="clickPar">
                      <p:stCondLst>
                        <p:cond delay="indefinite"/>
                      </p:stCondLst>
                      <p:childTnLst>
                        <p:par>
                          <p:cTn id="33" fill="hold" nodeType="withGroup">
                            <p:stCondLst>
                              <p:cond delay="0"/>
                            </p:stCondLst>
                            <p:childTnLst>
                              <p:par>
                                <p:cTn id="34" presetID="63" presetClass="path" presetSubtype="0" accel="50000" decel="50000" fill="hold" grpId="1" nodeType="clickEffect">
                                  <p:stCondLst>
                                    <p:cond delay="0"/>
                                  </p:stCondLst>
                                  <p:childTnLst>
                                    <p:animMotion origin="layout" path="M -0.13941 -3.7037E-7 L -0.00017 -3.7037E-7 " pathEditMode="relative" rAng="0" ptsTypes="AA">
                                      <p:cBhvr>
                                        <p:cTn id="35" dur="2000" fill="hold"/>
                                        <p:tgtEl>
                                          <p:spTgt spid="756739"/>
                                        </p:tgtEl>
                                        <p:attrNameLst>
                                          <p:attrName>ppt_x</p:attrName>
                                          <p:attrName>ppt_y</p:attrName>
                                        </p:attrNameLst>
                                      </p:cBhvr>
                                      <p:rCtr x="6962" y="0"/>
                                    </p:animMotion>
                                  </p:childTnLst>
                                </p:cTn>
                              </p:par>
                            </p:childTnLst>
                          </p:cTn>
                        </p:par>
                        <p:par>
                          <p:cTn id="36" fill="hold" nodeType="afterGroup">
                            <p:stCondLst>
                              <p:cond delay="2000"/>
                            </p:stCondLst>
                            <p:childTnLst>
                              <p:par>
                                <p:cTn id="37" presetID="42" presetClass="path" presetSubtype="0" accel="50000" decel="50000" fill="hold" grpId="2" nodeType="afterEffect">
                                  <p:stCondLst>
                                    <p:cond delay="0"/>
                                  </p:stCondLst>
                                  <p:childTnLst>
                                    <p:animMotion origin="layout" path="M -0.00017 -3.7037E-7 L -0.00017 0.08727 " pathEditMode="relative" rAng="0" ptsTypes="AA">
                                      <p:cBhvr>
                                        <p:cTn id="38" dur="2000" fill="hold"/>
                                        <p:tgtEl>
                                          <p:spTgt spid="756739"/>
                                        </p:tgtEl>
                                        <p:attrNameLst>
                                          <p:attrName>ppt_x</p:attrName>
                                          <p:attrName>ppt_y</p:attrName>
                                        </p:attrNameLst>
                                      </p:cBhvr>
                                      <p:rCtr x="0" y="4352"/>
                                    </p:animMotion>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3" nodeType="clickEffect">
                                  <p:stCondLst>
                                    <p:cond delay="0"/>
                                  </p:stCondLst>
                                  <p:childTnLst>
                                    <p:animEffect transition="out" filter="fade">
                                      <p:cBhvr>
                                        <p:cTn id="42" dur="500"/>
                                        <p:tgtEl>
                                          <p:spTgt spid="756739"/>
                                        </p:tgtEl>
                                      </p:cBhvr>
                                    </p:animEffect>
                                    <p:set>
                                      <p:cBhvr>
                                        <p:cTn id="43" dur="1" fill="hold">
                                          <p:stCondLst>
                                            <p:cond delay="499"/>
                                          </p:stCondLst>
                                        </p:cTn>
                                        <p:tgtEl>
                                          <p:spTgt spid="756739"/>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56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38" grpId="0" animBg="1"/>
      <p:bldP spid="756739" grpId="0" animBg="1"/>
      <p:bldP spid="756739" grpId="1" animBg="1"/>
      <p:bldP spid="756739" grpId="2" animBg="1"/>
      <p:bldP spid="756739" grpId="3"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664ED-C546-2951-1109-6CF3D740BC0E}"/>
            </a:ext>
          </a:extLst>
        </p:cNvPr>
        <p:cNvGrpSpPr/>
        <p:nvPr/>
      </p:nvGrpSpPr>
      <p:grpSpPr>
        <a:xfrm>
          <a:off x="0" y="0"/>
          <a:ext cx="0" cy="0"/>
          <a:chOff x="0" y="0"/>
          <a:chExt cx="0" cy="0"/>
        </a:xfrm>
      </p:grpSpPr>
      <p:sp>
        <p:nvSpPr>
          <p:cNvPr id="747522" name="Rectangle 2">
            <a:extLst>
              <a:ext uri="{FF2B5EF4-FFF2-40B4-BE49-F238E27FC236}">
                <a16:creationId xmlns:a16="http://schemas.microsoft.com/office/drawing/2014/main" id="{C8EE7BD2-7C8B-FA15-8DF5-E6AE92E9754A}"/>
              </a:ext>
            </a:extLst>
          </p:cNvPr>
          <p:cNvSpPr>
            <a:spLocks noGrp="1" noChangeArrowheads="1"/>
          </p:cNvSpPr>
          <p:nvPr>
            <p:ph type="title"/>
          </p:nvPr>
        </p:nvSpPr>
        <p:spPr/>
        <p:txBody>
          <a:bodyPr/>
          <a:lstStyle/>
          <a:p>
            <a:r>
              <a:rPr lang="ja-JP" altLang="en-US"/>
              <a:t>結晶を利用する</a:t>
            </a:r>
          </a:p>
        </p:txBody>
      </p:sp>
      <p:sp>
        <p:nvSpPr>
          <p:cNvPr id="747523" name="Rectangle 3">
            <a:extLst>
              <a:ext uri="{FF2B5EF4-FFF2-40B4-BE49-F238E27FC236}">
                <a16:creationId xmlns:a16="http://schemas.microsoft.com/office/drawing/2014/main" id="{CC7E8B0E-5213-4C6D-32C3-CC48D4E18EAF}"/>
              </a:ext>
            </a:extLst>
          </p:cNvPr>
          <p:cNvSpPr>
            <a:spLocks noGrp="1" noChangeArrowheads="1"/>
          </p:cNvSpPr>
          <p:nvPr>
            <p:ph idx="1"/>
          </p:nvPr>
        </p:nvSpPr>
        <p:spPr/>
        <p:txBody>
          <a:bodyPr/>
          <a:lstStyle/>
          <a:p>
            <a:r>
              <a:rPr lang="en-US" altLang="ja-JP" sz="2000" dirty="0"/>
              <a:t>■	</a:t>
            </a:r>
            <a:r>
              <a:rPr lang="ja-JP" altLang="en-US" sz="2000" dirty="0"/>
              <a:t>結晶は，固体中に原子が規則正しく</a:t>
            </a:r>
          </a:p>
          <a:p>
            <a:r>
              <a:rPr lang="ja-JP" altLang="en-US" sz="2000" dirty="0"/>
              <a:t>	配列したもの＝原子の配置が正確に</a:t>
            </a:r>
          </a:p>
          <a:p>
            <a:r>
              <a:rPr lang="ja-JP" altLang="en-US" sz="2000" dirty="0"/>
              <a:t>	測定，記述できる</a:t>
            </a:r>
          </a:p>
          <a:p>
            <a:endParaRPr lang="ja-JP" altLang="en-US" sz="2000" dirty="0"/>
          </a:p>
          <a:p>
            <a:r>
              <a:rPr lang="ja-JP" altLang="en-US" sz="2000" dirty="0"/>
              <a:t>■	単位格子：　「くりかえし」の最小単位</a:t>
            </a:r>
          </a:p>
        </p:txBody>
      </p:sp>
      <p:pic>
        <p:nvPicPr>
          <p:cNvPr id="747524" name="Picture 4">
            <a:extLst>
              <a:ext uri="{FF2B5EF4-FFF2-40B4-BE49-F238E27FC236}">
                <a16:creationId xmlns:a16="http://schemas.microsoft.com/office/drawing/2014/main" id="{4D059A43-2771-CB43-E8DB-37B5869F02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1628775"/>
            <a:ext cx="2901950" cy="28654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Lst>
        </p:spPr>
      </p:pic>
      <p:graphicFrame>
        <p:nvGraphicFramePr>
          <p:cNvPr id="747525" name="Object 5">
            <a:extLst>
              <a:ext uri="{FF2B5EF4-FFF2-40B4-BE49-F238E27FC236}">
                <a16:creationId xmlns:a16="http://schemas.microsoft.com/office/drawing/2014/main" id="{FDB7995F-02AA-252E-E982-005A13FBADA0}"/>
              </a:ext>
            </a:extLst>
          </p:cNvPr>
          <p:cNvGraphicFramePr>
            <a:graphicFrameLocks noChangeAspect="1"/>
          </p:cNvGraphicFramePr>
          <p:nvPr/>
        </p:nvGraphicFramePr>
        <p:xfrm>
          <a:off x="1692275" y="3644900"/>
          <a:ext cx="3057525" cy="2416175"/>
        </p:xfrm>
        <a:graphic>
          <a:graphicData uri="http://schemas.openxmlformats.org/presentationml/2006/ole">
            <mc:AlternateContent xmlns:mc="http://schemas.openxmlformats.org/markup-compatibility/2006">
              <mc:Choice xmlns:v="urn:schemas-microsoft-com:vml" Requires="v">
                <p:oleObj name="Microsoft Draw 描画" r:id="rId4" imgW="1567080" imgH="963000" progId="MSDraw.Drawing.8.2">
                  <p:embed/>
                </p:oleObj>
              </mc:Choice>
              <mc:Fallback>
                <p:oleObj name="Microsoft Draw 描画" r:id="rId4" imgW="1567080" imgH="963000" progId="MSDraw.Drawing.8.2">
                  <p:embed/>
                  <p:pic>
                    <p:nvPicPr>
                      <p:cNvPr id="747525" name="Object 5"/>
                      <p:cNvPicPr>
                        <a:picLocks noChangeAspect="1" noChangeArrowheads="1"/>
                      </p:cNvPicPr>
                      <p:nvPr/>
                    </p:nvPicPr>
                    <p:blipFill>
                      <a:blip r:embed="rId5">
                        <a:extLst>
                          <a:ext uri="{28A0092B-C50C-407E-A947-70E740481C1C}">
                            <a14:useLocalDpi xmlns:a14="http://schemas.microsoft.com/office/drawing/2010/main" val="0"/>
                          </a:ext>
                        </a:extLst>
                      </a:blip>
                      <a:srcRect l="7787" r="14355"/>
                      <a:stretch>
                        <a:fillRect/>
                      </a:stretch>
                    </p:blipFill>
                    <p:spPr bwMode="auto">
                      <a:xfrm>
                        <a:off x="1692275" y="3644900"/>
                        <a:ext cx="3057525" cy="2416175"/>
                      </a:xfrm>
                      <a:prstGeom prst="rect">
                        <a:avLst/>
                      </a:prstGeom>
                      <a:solidFill>
                        <a:schemeClr val="bg1"/>
                      </a:soli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13702678"/>
      </p:ext>
    </p:extLst>
  </p:cSld>
  <p:clrMapOvr>
    <a:masterClrMapping/>
  </p:clrMapOvr>
  <p:transition>
    <p:spli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503AE-5059-2603-AB1F-2FAA425C6132}"/>
            </a:ext>
          </a:extLst>
        </p:cNvPr>
        <p:cNvGrpSpPr/>
        <p:nvPr/>
      </p:nvGrpSpPr>
      <p:grpSpPr>
        <a:xfrm>
          <a:off x="0" y="0"/>
          <a:ext cx="0" cy="0"/>
          <a:chOff x="0" y="0"/>
          <a:chExt cx="0" cy="0"/>
        </a:xfrm>
      </p:grpSpPr>
      <p:sp>
        <p:nvSpPr>
          <p:cNvPr id="755714" name="Rectangle 2">
            <a:extLst>
              <a:ext uri="{FF2B5EF4-FFF2-40B4-BE49-F238E27FC236}">
                <a16:creationId xmlns:a16="http://schemas.microsoft.com/office/drawing/2014/main" id="{F91B1C33-B778-F119-05BB-D8344607B137}"/>
              </a:ext>
            </a:extLst>
          </p:cNvPr>
          <p:cNvSpPr>
            <a:spLocks noGrp="1" noChangeArrowheads="1"/>
          </p:cNvSpPr>
          <p:nvPr>
            <p:ph type="title"/>
          </p:nvPr>
        </p:nvSpPr>
        <p:spPr/>
        <p:txBody>
          <a:bodyPr/>
          <a:lstStyle/>
          <a:p>
            <a:r>
              <a:rPr lang="ja-JP" altLang="en-US">
                <a:latin typeface="メイリオ" panose="020B0604030504040204" pitchFamily="50" charset="-128"/>
                <a:ea typeface="メイリオ" panose="020B0604030504040204" pitchFamily="50" charset="-128"/>
              </a:rPr>
              <a:t>ゲーム</a:t>
            </a:r>
          </a:p>
        </p:txBody>
      </p:sp>
      <p:sp>
        <p:nvSpPr>
          <p:cNvPr id="755715" name="Rectangle 3">
            <a:extLst>
              <a:ext uri="{FF2B5EF4-FFF2-40B4-BE49-F238E27FC236}">
                <a16:creationId xmlns:a16="http://schemas.microsoft.com/office/drawing/2014/main" id="{632E6F3C-B2C5-F985-9578-D318F8B7A543}"/>
              </a:ext>
            </a:extLst>
          </p:cNvPr>
          <p:cNvSpPr>
            <a:spLocks noGrp="1" noChangeArrowheads="1"/>
          </p:cNvSpPr>
          <p:nvPr>
            <p:ph idx="1"/>
          </p:nvPr>
        </p:nvSpPr>
        <p:spPr>
          <a:xfrm>
            <a:off x="358775" y="898525"/>
            <a:ext cx="2845073" cy="5399088"/>
          </a:xfrm>
        </p:spPr>
        <p:txBody>
          <a:bodyPr/>
          <a:lstStyle/>
          <a:p>
            <a:pPr marL="182563" indent="-182563">
              <a:buFontTx/>
              <a:buChar char="•"/>
            </a:pPr>
            <a:r>
              <a:rPr lang="ja-JP" altLang="en-US" dirty="0">
                <a:latin typeface="メイリオ" panose="020B0604030504040204" pitchFamily="50" charset="-128"/>
                <a:ea typeface="メイリオ" panose="020B0604030504040204" pitchFamily="50" charset="-128"/>
              </a:rPr>
              <a:t>先攻：○</a:t>
            </a:r>
          </a:p>
          <a:p>
            <a:pPr marL="182563" indent="-182563">
              <a:buFontTx/>
              <a:buChar char="•"/>
            </a:pPr>
            <a:r>
              <a:rPr lang="ja-JP" altLang="en-US" dirty="0">
                <a:latin typeface="メイリオ" panose="020B0604030504040204" pitchFamily="50" charset="-128"/>
                <a:ea typeface="メイリオ" panose="020B0604030504040204" pitchFamily="50" charset="-128"/>
              </a:rPr>
              <a:t>後攻：</a:t>
            </a:r>
            <a:r>
              <a:rPr lang="en-US" altLang="ja-JP" dirty="0">
                <a:latin typeface="メイリオ" panose="020B0604030504040204" pitchFamily="50" charset="-128"/>
                <a:ea typeface="メイリオ" panose="020B0604030504040204" pitchFamily="50" charset="-128"/>
              </a:rPr>
              <a:t>×</a:t>
            </a:r>
          </a:p>
          <a:p>
            <a:pPr marL="182563" indent="-182563">
              <a:buFontTx/>
              <a:buChar char="•"/>
            </a:pPr>
            <a:r>
              <a:rPr lang="ja-JP" altLang="en-US" dirty="0">
                <a:latin typeface="メイリオ" panose="020B0604030504040204" pitchFamily="50" charset="-128"/>
                <a:ea typeface="メイリオ" panose="020B0604030504040204" pitchFamily="50" charset="-128"/>
              </a:rPr>
              <a:t>どちらも負けたくない</a:t>
            </a:r>
          </a:p>
          <a:p>
            <a:pPr marL="182563" indent="-182563">
              <a:buFontTx/>
              <a:buChar char="•"/>
            </a:pPr>
            <a:endParaRPr lang="ja-JP" altLang="en-US" dirty="0">
              <a:latin typeface="メイリオ" panose="020B0604030504040204" pitchFamily="50" charset="-128"/>
              <a:ea typeface="メイリオ" panose="020B0604030504040204" pitchFamily="50" charset="-128"/>
            </a:endParaRPr>
          </a:p>
          <a:p>
            <a:pPr marL="447675" indent="-447675"/>
            <a:r>
              <a:rPr lang="en-US" altLang="ja-JP" dirty="0">
                <a:solidFill>
                  <a:srgbClr val="A5002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Q</a:t>
            </a:r>
            <a:r>
              <a:rPr lang="ja-JP" altLang="en-US" dirty="0">
                <a:latin typeface="メイリオ" panose="020B0604030504040204" pitchFamily="50" charset="-128"/>
                <a:ea typeface="メイリオ" panose="020B0604030504040204" pitchFamily="50" charset="-128"/>
              </a:rPr>
              <a:t>　先攻</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後攻どちらが勝つ</a:t>
            </a:r>
            <a:r>
              <a:rPr lang="en-US" altLang="ja-JP" dirty="0">
                <a:latin typeface="メイリオ" panose="020B0604030504040204" pitchFamily="50" charset="-128"/>
                <a:ea typeface="メイリオ" panose="020B0604030504040204" pitchFamily="50" charset="-128"/>
              </a:rPr>
              <a:t>?</a:t>
            </a:r>
          </a:p>
        </p:txBody>
      </p:sp>
      <p:graphicFrame>
        <p:nvGraphicFramePr>
          <p:cNvPr id="755716" name="Group 4">
            <a:extLst>
              <a:ext uri="{FF2B5EF4-FFF2-40B4-BE49-F238E27FC236}">
                <a16:creationId xmlns:a16="http://schemas.microsoft.com/office/drawing/2014/main" id="{680DFFCB-ADE9-5F0E-B47A-2810B041299C}"/>
              </a:ext>
            </a:extLst>
          </p:cNvPr>
          <p:cNvGraphicFramePr>
            <a:graphicFrameLocks noGrp="1"/>
          </p:cNvGraphicFramePr>
          <p:nvPr/>
        </p:nvGraphicFramePr>
        <p:xfrm>
          <a:off x="4565650" y="2682875"/>
          <a:ext cx="1871663" cy="1843089"/>
        </p:xfrm>
        <a:graphic>
          <a:graphicData uri="http://schemas.openxmlformats.org/drawingml/2006/table">
            <a:tbl>
              <a:tblPr/>
              <a:tblGrid>
                <a:gridCol w="623888">
                  <a:extLst>
                    <a:ext uri="{9D8B030D-6E8A-4147-A177-3AD203B41FA5}">
                      <a16:colId xmlns:a16="http://schemas.microsoft.com/office/drawing/2014/main" val="20000"/>
                    </a:ext>
                  </a:extLst>
                </a:gridCol>
                <a:gridCol w="623887">
                  <a:extLst>
                    <a:ext uri="{9D8B030D-6E8A-4147-A177-3AD203B41FA5}">
                      <a16:colId xmlns:a16="http://schemas.microsoft.com/office/drawing/2014/main" val="20001"/>
                    </a:ext>
                  </a:extLst>
                </a:gridCol>
                <a:gridCol w="623888">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dirty="0">
                          <a:ln>
                            <a:noFill/>
                          </a:ln>
                          <a:solidFill>
                            <a:schemeClr val="tx1"/>
                          </a:solidFill>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sp>
        <p:nvSpPr>
          <p:cNvPr id="755734" name="Text Box 22">
            <a:extLst>
              <a:ext uri="{FF2B5EF4-FFF2-40B4-BE49-F238E27FC236}">
                <a16:creationId xmlns:a16="http://schemas.microsoft.com/office/drawing/2014/main" id="{BE5E0312-AFD0-2734-0728-4F583FAD48C5}"/>
              </a:ext>
            </a:extLst>
          </p:cNvPr>
          <p:cNvSpPr txBox="1">
            <a:spLocks noChangeArrowheads="1"/>
          </p:cNvSpPr>
          <p:nvPr/>
        </p:nvSpPr>
        <p:spPr bwMode="auto">
          <a:xfrm>
            <a:off x="5867400" y="3316288"/>
            <a:ext cx="50482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p>
        </p:txBody>
      </p:sp>
      <p:sp>
        <p:nvSpPr>
          <p:cNvPr id="755740" name="Text Box 28">
            <a:extLst>
              <a:ext uri="{FF2B5EF4-FFF2-40B4-BE49-F238E27FC236}">
                <a16:creationId xmlns:a16="http://schemas.microsoft.com/office/drawing/2014/main" id="{80BBA141-4CF2-A629-BE06-8797402F5445}"/>
              </a:ext>
            </a:extLst>
          </p:cNvPr>
          <p:cNvSpPr txBox="1">
            <a:spLocks noChangeArrowheads="1"/>
          </p:cNvSpPr>
          <p:nvPr/>
        </p:nvSpPr>
        <p:spPr bwMode="auto">
          <a:xfrm>
            <a:off x="467544" y="4652963"/>
            <a:ext cx="2448272"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4988" marR="0" lvl="0" indent="-534988" algn="l" defTabSz="914400" rtl="0" eaLnBrk="1" fontAlgn="base" latinLnBrk="0" hangingPunct="1">
              <a:lnSpc>
                <a:spcPct val="100000"/>
              </a:lnSpc>
              <a:spcBef>
                <a:spcPct val="50000"/>
              </a:spcBef>
              <a:spcAft>
                <a:spcPct val="0"/>
              </a:spcAft>
              <a:buClrTx/>
              <a:buSzTx/>
              <a:buFontTx/>
              <a:buNone/>
              <a:tabLst/>
              <a:defRPr/>
            </a:pPr>
            <a:r>
              <a:rPr kumimoji="1" lang="en-US" altLang="ja-JP" sz="2400" b="0" i="0" u="none" strike="noStrike" kern="1200" cap="none" spc="0" normalizeH="0" baseline="0" noProof="0" dirty="0">
                <a:ln>
                  <a:noFill/>
                </a:ln>
                <a:solidFill>
                  <a:srgbClr val="A50021"/>
                </a:solidFill>
                <a:effectLst>
                  <a:outerShdw blurRad="38100" dist="38100" dir="2700000" algn="tl">
                    <a:srgbClr val="000000"/>
                  </a:outerShdw>
                </a:effectLst>
                <a:uLnTx/>
                <a:uFillTx/>
                <a:latin typeface="メイリオ" panose="020B0604030504040204" pitchFamily="50" charset="-128"/>
                <a:ea typeface="メイリオ" panose="020B0604030504040204" pitchFamily="50" charset="-128"/>
                <a:cs typeface="+mn-cs"/>
              </a:rPr>
              <a:t>A</a:t>
            </a:r>
            <a:r>
              <a:rPr kumimoji="1" lang="ja-JP" alt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rPr>
              <a:t>　</a:t>
            </a:r>
            <a:r>
              <a:rPr kumimoji="1" lang="en-US" altLang="ja-JP"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rPr>
              <a:t>7</a:t>
            </a:r>
            <a:r>
              <a:rPr kumimoji="1" lang="ja-JP" alt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rPr>
              <a:t>手めで先攻の勝ち</a:t>
            </a:r>
            <a:endParaRPr kumimoji="1" lang="en-US" altLang="ja-JP"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715147613"/>
      </p:ext>
    </p:extLst>
  </p:cSld>
  <p:clrMapOvr>
    <a:masterClrMapping/>
  </p:clrMapOvr>
  <p:transition>
    <p:spli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p:txBody>
          <a:bodyPr/>
          <a:lstStyle/>
          <a:p>
            <a:r>
              <a:rPr lang="ja-JP" altLang="en-US"/>
              <a:t>Ｑ： 綿</a:t>
            </a:r>
            <a:r>
              <a:rPr lang="en-US" altLang="ja-JP"/>
              <a:t>1 kg</a:t>
            </a:r>
            <a:r>
              <a:rPr lang="ja-JP" altLang="en-US"/>
              <a:t>と鉄</a:t>
            </a:r>
            <a:r>
              <a:rPr lang="en-US" altLang="ja-JP"/>
              <a:t>1 kg</a:t>
            </a:r>
            <a:r>
              <a:rPr lang="ja-JP" altLang="en-US"/>
              <a:t>ではどっちが重い</a:t>
            </a:r>
            <a:endParaRPr lang="ja-JP" altLang="en-US" b="1"/>
          </a:p>
        </p:txBody>
      </p:sp>
      <p:sp>
        <p:nvSpPr>
          <p:cNvPr id="2" name="コンテンツ プレースホルダー 1">
            <a:extLst>
              <a:ext uri="{FF2B5EF4-FFF2-40B4-BE49-F238E27FC236}">
                <a16:creationId xmlns:a16="http://schemas.microsoft.com/office/drawing/2014/main" id="{C9AD4F9D-661C-43F0-B981-6873E32F71E7}"/>
              </a:ext>
            </a:extLst>
          </p:cNvPr>
          <p:cNvSpPr>
            <a:spLocks noGrp="1"/>
          </p:cNvSpPr>
          <p:nvPr>
            <p:ph idx="1"/>
          </p:nvPr>
        </p:nvSpPr>
        <p:spPr/>
        <p:txBody>
          <a:bodyPr/>
          <a:lstStyle/>
          <a:p>
            <a:pPr marL="441325" indent="-441325"/>
            <a:r>
              <a:rPr lang="en-US" altLang="ja-JP"/>
              <a:t>■	</a:t>
            </a:r>
            <a:r>
              <a:rPr lang="ja-JP" altLang="en-US"/>
              <a:t>質量がともに</a:t>
            </a:r>
            <a:r>
              <a:rPr lang="en-US" altLang="ja-JP"/>
              <a:t>1 kg</a:t>
            </a:r>
            <a:r>
              <a:rPr lang="ja-JP" altLang="en-US"/>
              <a:t>の綿（主成分はセルロース）と鉄</a:t>
            </a:r>
          </a:p>
          <a:p>
            <a:pPr marL="441325" indent="-441325" algn="ctr"/>
            <a:endParaRPr lang="en-US" altLang="ja-JP"/>
          </a:p>
          <a:p>
            <a:pPr marL="441325" indent="-441325" algn="ctr"/>
            <a:r>
              <a:rPr lang="ja-JP" altLang="en-US" sz="3600">
                <a:solidFill>
                  <a:srgbClr val="C00000"/>
                </a:solidFill>
              </a:rPr>
              <a:t>どちらが重いですか</a:t>
            </a:r>
          </a:p>
          <a:p>
            <a:pPr marL="441325" indent="-441325" algn="ctr"/>
            <a:r>
              <a:rPr lang="ja-JP" altLang="en-US" sz="3600">
                <a:solidFill>
                  <a:srgbClr val="C00000"/>
                </a:solidFill>
              </a:rPr>
              <a:t>どれだけ重いですか</a:t>
            </a:r>
            <a:endParaRPr lang="ja-JP" altLang="en-US" sz="3600" dirty="0">
              <a:solidFill>
                <a:srgbClr val="C00000"/>
              </a:solidFill>
            </a:endParaRPr>
          </a:p>
        </p:txBody>
      </p:sp>
      <p:sp>
        <p:nvSpPr>
          <p:cNvPr id="757763" name="Rectangle 3"/>
          <p:cNvSpPr>
            <a:spLocks noChangeArrowheads="1"/>
          </p:cNvSpPr>
          <p:nvPr/>
        </p:nvSpPr>
        <p:spPr bwMode="auto">
          <a:xfrm>
            <a:off x="358775" y="719138"/>
            <a:ext cx="8456613" cy="539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441325" indent="-441325" defTabSz="8093075"/>
            <a:endParaRPr lang="ja-JP" altLang="en-US" sz="3600" dirty="0">
              <a:solidFill>
                <a:srgbClr val="C00000"/>
              </a:solidFill>
              <a:latin typeface="小塚ゴシック Pro M" pitchFamily="34" charset="-128"/>
              <a:ea typeface="小塚ゴシック Pro M" pitchFamily="34" charset="-128"/>
            </a:endParaRPr>
          </a:p>
        </p:txBody>
      </p:sp>
    </p:spTree>
    <p:extLst>
      <p:ext uri="{BB962C8B-B14F-4D97-AF65-F5344CB8AC3E}">
        <p14:creationId xmlns:p14="http://schemas.microsoft.com/office/powerpoint/2010/main" val="1588207780"/>
      </p:ext>
    </p:extLst>
  </p:cSld>
  <p:clrMapOvr>
    <a:masterClrMapping/>
  </p:clrMapOvr>
  <p:transition>
    <p:spli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1" name="Rectangle 3"/>
          <p:cNvSpPr>
            <a:spLocks noGrp="1" noChangeArrowheads="1"/>
          </p:cNvSpPr>
          <p:nvPr>
            <p:ph type="title"/>
          </p:nvPr>
        </p:nvSpPr>
        <p:spPr/>
        <p:txBody>
          <a:bodyPr/>
          <a:lstStyle/>
          <a:p>
            <a:r>
              <a:rPr lang="ja-JP" altLang="en-US"/>
              <a:t>質量と重量（重さ）</a:t>
            </a:r>
          </a:p>
        </p:txBody>
      </p:sp>
      <p:sp>
        <p:nvSpPr>
          <p:cNvPr id="759810" name="Rectangle 2"/>
          <p:cNvSpPr>
            <a:spLocks noGrp="1" noChangeArrowheads="1"/>
          </p:cNvSpPr>
          <p:nvPr>
            <p:ph idx="1"/>
          </p:nvPr>
        </p:nvSpPr>
        <p:spPr/>
        <p:txBody>
          <a:bodyPr/>
          <a:lstStyle/>
          <a:p>
            <a:r>
              <a:rPr lang="ja-JP" altLang="en-US" dirty="0"/>
              <a:t>・質量：化学物質固有のもの（条件によって変化しない）</a:t>
            </a:r>
          </a:p>
          <a:p>
            <a:r>
              <a:rPr lang="ja-JP" altLang="en-US" dirty="0"/>
              <a:t>　　質量が決まれば物質量を求めることができる</a:t>
            </a:r>
          </a:p>
          <a:p>
            <a:r>
              <a:rPr lang="ja-JP" altLang="en-US" dirty="0"/>
              <a:t>・重量（重さ）：測定条件により変化</a:t>
            </a:r>
          </a:p>
          <a:p>
            <a:r>
              <a:rPr lang="ja-JP" altLang="en-US" dirty="0"/>
              <a:t>　　もっとも大きな要素は</a:t>
            </a:r>
            <a:r>
              <a:rPr lang="ja-JP" altLang="en-US" dirty="0">
                <a:solidFill>
                  <a:srgbClr val="C00000"/>
                </a:solidFill>
                <a:effectLst/>
              </a:rPr>
              <a:t>重力と浮力</a:t>
            </a:r>
          </a:p>
          <a:p>
            <a:r>
              <a:rPr lang="ja-JP" altLang="en-US" dirty="0"/>
              <a:t>・アルキメデスの原理</a:t>
            </a:r>
          </a:p>
          <a:p>
            <a:r>
              <a:rPr lang="ja-JP" altLang="en-US" dirty="0"/>
              <a:t>　　物体が押しのけた媒体の質量と同じ大きさの力</a:t>
            </a:r>
          </a:p>
          <a:p>
            <a:r>
              <a:rPr lang="ja-JP" altLang="en-US" dirty="0"/>
              <a:t>　　真比重が小さいものほど大きな浮力</a:t>
            </a:r>
          </a:p>
          <a:p>
            <a:r>
              <a:rPr lang="ja-JP" altLang="en-US" dirty="0"/>
              <a:t>　　真比重：（綿）</a:t>
            </a:r>
            <a:r>
              <a:rPr lang="en-US" altLang="ja-JP" dirty="0"/>
              <a:t>1.54 g cm</a:t>
            </a:r>
            <a:r>
              <a:rPr lang="en-US" altLang="ja-JP" baseline="30000" dirty="0"/>
              <a:t>-3</a:t>
            </a:r>
            <a:r>
              <a:rPr lang="ja-JP" altLang="en-US" dirty="0"/>
              <a:t>　（鉄）</a:t>
            </a:r>
            <a:r>
              <a:rPr lang="en-US" altLang="ja-JP" dirty="0"/>
              <a:t>7.85 g cm</a:t>
            </a:r>
            <a:r>
              <a:rPr lang="en-US" altLang="ja-JP" baseline="30000" dirty="0"/>
              <a:t>-3</a:t>
            </a:r>
            <a:endParaRPr lang="en-US" altLang="ja-JP" dirty="0"/>
          </a:p>
          <a:p>
            <a:r>
              <a:rPr lang="ja-JP" altLang="en-US" dirty="0"/>
              <a:t>・重量に対する浮力の補正：分銅との真比重の違い</a:t>
            </a:r>
          </a:p>
          <a:p>
            <a:r>
              <a:rPr lang="ja-JP" altLang="en-US" dirty="0"/>
              <a:t>・空気の質量：</a:t>
            </a:r>
            <a:r>
              <a:rPr lang="en-US" altLang="ja-JP" dirty="0"/>
              <a:t>22.4 dm</a:t>
            </a:r>
            <a:r>
              <a:rPr lang="en-US" altLang="ja-JP" baseline="30000" dirty="0"/>
              <a:t>3</a:t>
            </a:r>
            <a:r>
              <a:rPr lang="ja-JP" altLang="en-US" dirty="0"/>
              <a:t>で</a:t>
            </a:r>
            <a:r>
              <a:rPr lang="en-US" altLang="ja-JP" dirty="0"/>
              <a:t>28.8 g</a:t>
            </a:r>
            <a:r>
              <a:rPr lang="ja-JP" altLang="en-US" dirty="0" err="1"/>
              <a:t>，</a:t>
            </a:r>
            <a:r>
              <a:rPr lang="en-US" altLang="ja-JP" dirty="0"/>
              <a:t>0.5 dm</a:t>
            </a:r>
            <a:r>
              <a:rPr lang="en-US" altLang="ja-JP" baseline="30000" dirty="0"/>
              <a:t>3</a:t>
            </a:r>
            <a:r>
              <a:rPr lang="ja-JP" altLang="en-US" dirty="0"/>
              <a:t>で約</a:t>
            </a:r>
            <a:r>
              <a:rPr lang="en-US" altLang="ja-JP" dirty="0"/>
              <a:t>0.6g</a:t>
            </a:r>
          </a:p>
          <a:p>
            <a:r>
              <a:rPr lang="ja-JP" altLang="en-US" dirty="0"/>
              <a:t>・</a:t>
            </a:r>
            <a:r>
              <a:rPr lang="en-US" altLang="ja-JP" dirty="0"/>
              <a:t>1 g</a:t>
            </a:r>
            <a:r>
              <a:rPr lang="ja-JP" altLang="en-US" dirty="0"/>
              <a:t>あたりで</a:t>
            </a:r>
            <a:r>
              <a:rPr lang="en-US" altLang="ja-JP" dirty="0"/>
              <a:t>0.8 mg</a:t>
            </a:r>
            <a:r>
              <a:rPr lang="ja-JP" altLang="en-US" dirty="0"/>
              <a:t>の差が生じる（十分に測定感度内）</a:t>
            </a:r>
          </a:p>
        </p:txBody>
      </p:sp>
    </p:spTree>
    <p:extLst>
      <p:ext uri="{BB962C8B-B14F-4D97-AF65-F5344CB8AC3E}">
        <p14:creationId xmlns:p14="http://schemas.microsoft.com/office/powerpoint/2010/main" val="3587238293"/>
      </p:ext>
    </p:extLst>
  </p:cSld>
  <p:clrMapOvr>
    <a:masterClrMapping/>
  </p:clrMapOvr>
  <p:transition>
    <p:spli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r>
              <a:rPr lang="ja-JP" altLang="en-US"/>
              <a:t>アルキメデスの原理（法則）＝浮力</a:t>
            </a:r>
            <a:endParaRPr lang="ja-JP" altLang="en-US" b="1"/>
          </a:p>
        </p:txBody>
      </p:sp>
      <p:sp>
        <p:nvSpPr>
          <p:cNvPr id="2" name="コンテンツ プレースホルダー 1">
            <a:extLst>
              <a:ext uri="{FF2B5EF4-FFF2-40B4-BE49-F238E27FC236}">
                <a16:creationId xmlns:a16="http://schemas.microsoft.com/office/drawing/2014/main" id="{F1060357-31C2-435A-A0B4-0A5D4D7E185B}"/>
              </a:ext>
            </a:extLst>
          </p:cNvPr>
          <p:cNvSpPr>
            <a:spLocks noGrp="1"/>
          </p:cNvSpPr>
          <p:nvPr>
            <p:ph idx="1"/>
          </p:nvPr>
        </p:nvSpPr>
        <p:spPr/>
        <p:txBody>
          <a:bodyPr/>
          <a:lstStyle/>
          <a:p>
            <a:r>
              <a:rPr lang="ja-JP" altLang="en-US" dirty="0"/>
              <a:t>物体がおしのけた媒質の質量とおなじ大きさの力</a:t>
            </a:r>
          </a:p>
          <a:p>
            <a:r>
              <a:rPr lang="ja-JP" altLang="en-US" dirty="0"/>
              <a:t>おなじ質量の物体なら，密度が小さい方が浮力大</a:t>
            </a:r>
          </a:p>
        </p:txBody>
      </p:sp>
      <p:sp>
        <p:nvSpPr>
          <p:cNvPr id="761859" name="Rectangle 3"/>
          <p:cNvSpPr>
            <a:spLocks noChangeArrowheads="1"/>
          </p:cNvSpPr>
          <p:nvPr/>
        </p:nvSpPr>
        <p:spPr bwMode="auto">
          <a:xfrm>
            <a:off x="358775" y="719138"/>
            <a:ext cx="8456613" cy="539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342900" indent="-342900" defTabSz="8093075"/>
            <a:endParaRPr lang="ja-JP" altLang="en-US" sz="2400">
              <a:effectLst>
                <a:outerShdw blurRad="38100" dist="38100" dir="2700000" algn="tl">
                  <a:srgbClr val="FFFFFF"/>
                </a:outerShdw>
              </a:effectLst>
              <a:latin typeface="小塚ゴシック Pro M" panose="020B0700000000000000" pitchFamily="34" charset="-128"/>
              <a:ea typeface="小塚ゴシック Pro M" panose="020B0700000000000000" pitchFamily="34" charset="-128"/>
            </a:endParaRPr>
          </a:p>
        </p:txBody>
      </p:sp>
      <p:grpSp>
        <p:nvGrpSpPr>
          <p:cNvPr id="761860" name="Group 4"/>
          <p:cNvGrpSpPr>
            <a:grpSpLocks/>
          </p:cNvGrpSpPr>
          <p:nvPr/>
        </p:nvGrpSpPr>
        <p:grpSpPr bwMode="auto">
          <a:xfrm>
            <a:off x="963613" y="2511425"/>
            <a:ext cx="7407275" cy="3005138"/>
            <a:chOff x="657" y="1265"/>
            <a:chExt cx="4666" cy="1893"/>
          </a:xfrm>
        </p:grpSpPr>
        <p:grpSp>
          <p:nvGrpSpPr>
            <p:cNvPr id="761861" name="Group 5"/>
            <p:cNvGrpSpPr>
              <a:grpSpLocks/>
            </p:cNvGrpSpPr>
            <p:nvPr/>
          </p:nvGrpSpPr>
          <p:grpSpPr bwMode="auto">
            <a:xfrm>
              <a:off x="657" y="1797"/>
              <a:ext cx="2540" cy="1289"/>
              <a:chOff x="385" y="2005"/>
              <a:chExt cx="2540" cy="1289"/>
            </a:xfrm>
          </p:grpSpPr>
          <p:sp>
            <p:nvSpPr>
              <p:cNvPr id="761862" name="Rectangle 6"/>
              <p:cNvSpPr>
                <a:spLocks noChangeArrowheads="1"/>
              </p:cNvSpPr>
              <p:nvPr/>
            </p:nvSpPr>
            <p:spPr bwMode="auto">
              <a:xfrm>
                <a:off x="385" y="2024"/>
                <a:ext cx="2540" cy="1270"/>
              </a:xfrm>
              <a:prstGeom prst="rect">
                <a:avLst/>
              </a:prstGeom>
              <a:solidFill>
                <a:schemeClr val="folHlink"/>
              </a:solidFill>
              <a:ln w="57150">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latin typeface="メイリオ" panose="020B0604030504040204" pitchFamily="50" charset="-128"/>
                  <a:ea typeface="メイリオ" panose="020B0604030504040204" pitchFamily="50" charset="-128"/>
                </a:endParaRPr>
              </a:p>
            </p:txBody>
          </p:sp>
          <p:sp>
            <p:nvSpPr>
              <p:cNvPr id="761863" name="Rectangle 7"/>
              <p:cNvSpPr>
                <a:spLocks noChangeArrowheads="1"/>
              </p:cNvSpPr>
              <p:nvPr/>
            </p:nvSpPr>
            <p:spPr bwMode="auto">
              <a:xfrm>
                <a:off x="405" y="2005"/>
                <a:ext cx="2500" cy="173"/>
              </a:xfrm>
              <a:prstGeom prst="rect">
                <a:avLst/>
              </a:prstGeom>
              <a:solidFill>
                <a:srgbClr val="F1E7DB"/>
              </a:solidFill>
              <a:ln>
                <a:noFill/>
              </a:ln>
              <a:effectLst/>
              <a:extLs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latin typeface="メイリオ" panose="020B0604030504040204" pitchFamily="50" charset="-128"/>
                  <a:ea typeface="メイリオ" panose="020B0604030504040204" pitchFamily="50" charset="-128"/>
                </a:endParaRPr>
              </a:p>
            </p:txBody>
          </p:sp>
        </p:grpSp>
        <p:sp>
          <p:nvSpPr>
            <p:cNvPr id="761864" name="Rectangle 8"/>
            <p:cNvSpPr>
              <a:spLocks noChangeArrowheads="1"/>
            </p:cNvSpPr>
            <p:nvPr/>
          </p:nvSpPr>
          <p:spPr bwMode="auto">
            <a:xfrm>
              <a:off x="4105" y="2179"/>
              <a:ext cx="907" cy="636"/>
            </a:xfrm>
            <a:prstGeom prst="rect">
              <a:avLst/>
            </a:prstGeom>
            <a:solidFill>
              <a:schemeClr val="folHlink"/>
            </a:solidFill>
            <a:ln>
              <a:noFill/>
            </a:ln>
            <a:effectLst/>
            <a:extLs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latin typeface="メイリオ" panose="020B0604030504040204" pitchFamily="50" charset="-128"/>
                <a:ea typeface="メイリオ" panose="020B0604030504040204" pitchFamily="50" charset="-128"/>
              </a:endParaRPr>
            </a:p>
          </p:txBody>
        </p:sp>
        <p:sp>
          <p:nvSpPr>
            <p:cNvPr id="761865" name="AutoShape 9"/>
            <p:cNvSpPr>
              <a:spLocks noChangeArrowheads="1"/>
            </p:cNvSpPr>
            <p:nvPr/>
          </p:nvSpPr>
          <p:spPr bwMode="auto">
            <a:xfrm>
              <a:off x="3016" y="2383"/>
              <a:ext cx="998" cy="227"/>
            </a:xfrm>
            <a:prstGeom prst="rightArrow">
              <a:avLst>
                <a:gd name="adj1" fmla="val 50000"/>
                <a:gd name="adj2" fmla="val 109912"/>
              </a:avLst>
            </a:prstGeom>
            <a:solidFill>
              <a:srgbClr val="CC0000"/>
            </a:solidFill>
            <a:ln>
              <a:noFill/>
            </a:ln>
            <a:effectLst/>
            <a:extLs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latin typeface="メイリオ" panose="020B0604030504040204" pitchFamily="50" charset="-128"/>
                <a:ea typeface="メイリオ" panose="020B0604030504040204" pitchFamily="50" charset="-128"/>
              </a:endParaRPr>
            </a:p>
          </p:txBody>
        </p:sp>
        <p:sp>
          <p:nvSpPr>
            <p:cNvPr id="761866" name="Text Box 10"/>
            <p:cNvSpPr txBox="1">
              <a:spLocks noChangeArrowheads="1"/>
            </p:cNvSpPr>
            <p:nvPr/>
          </p:nvSpPr>
          <p:spPr bwMode="auto">
            <a:xfrm>
              <a:off x="823" y="2659"/>
              <a:ext cx="43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媒質</a:t>
              </a:r>
            </a:p>
          </p:txBody>
        </p:sp>
        <p:sp>
          <p:nvSpPr>
            <p:cNvPr id="761868" name="Rectangle 12"/>
            <p:cNvSpPr>
              <a:spLocks noChangeArrowheads="1"/>
            </p:cNvSpPr>
            <p:nvPr/>
          </p:nvSpPr>
          <p:spPr bwMode="auto">
            <a:xfrm>
              <a:off x="2018" y="2178"/>
              <a:ext cx="907" cy="636"/>
            </a:xfrm>
            <a:prstGeom prst="rect">
              <a:avLst/>
            </a:prstGeom>
            <a:solidFill>
              <a:schemeClr val="accent6">
                <a:lumMod val="60000"/>
                <a:lumOff val="40000"/>
              </a:schemeClr>
            </a:solidFill>
            <a:ln>
              <a:noFill/>
            </a:ln>
            <a:effectLst/>
            <a:extLs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0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物体</a:t>
              </a:r>
              <a:r>
                <a:rPr lang="en-US" altLang="ja-JP" sz="20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1</a:t>
              </a:r>
              <a:endParaRPr lang="en-US" sz="16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61870" name="Text Box 14"/>
            <p:cNvSpPr txBox="1">
              <a:spLocks noChangeArrowheads="1"/>
            </p:cNvSpPr>
            <p:nvPr/>
          </p:nvSpPr>
          <p:spPr bwMode="auto">
            <a:xfrm>
              <a:off x="3753" y="1797"/>
              <a:ext cx="157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おしのけられた媒質</a:t>
              </a:r>
            </a:p>
          </p:txBody>
        </p:sp>
        <p:sp>
          <p:nvSpPr>
            <p:cNvPr id="761871" name="Line 15"/>
            <p:cNvSpPr>
              <a:spLocks noChangeShapeType="1"/>
            </p:cNvSpPr>
            <p:nvPr/>
          </p:nvSpPr>
          <p:spPr bwMode="auto">
            <a:xfrm>
              <a:off x="4558" y="2523"/>
              <a:ext cx="0" cy="635"/>
            </a:xfrm>
            <a:prstGeom prst="line">
              <a:avLst/>
            </a:prstGeom>
            <a:noFill/>
            <a:ln w="1270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latin typeface="メイリオ" panose="020B0604030504040204" pitchFamily="50" charset="-128"/>
                <a:ea typeface="メイリオ" panose="020B0604030504040204" pitchFamily="50" charset="-128"/>
              </a:endParaRPr>
            </a:p>
          </p:txBody>
        </p:sp>
        <p:sp>
          <p:nvSpPr>
            <p:cNvPr id="761872" name="Line 16"/>
            <p:cNvSpPr>
              <a:spLocks noChangeShapeType="1"/>
            </p:cNvSpPr>
            <p:nvPr/>
          </p:nvSpPr>
          <p:spPr bwMode="auto">
            <a:xfrm flipV="1">
              <a:off x="2472" y="1631"/>
              <a:ext cx="0" cy="635"/>
            </a:xfrm>
            <a:prstGeom prst="line">
              <a:avLst/>
            </a:prstGeom>
            <a:noFill/>
            <a:ln w="1270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latin typeface="メイリオ" panose="020B0604030504040204" pitchFamily="50" charset="-128"/>
                <a:ea typeface="メイリオ" panose="020B0604030504040204" pitchFamily="50" charset="-128"/>
              </a:endParaRPr>
            </a:p>
          </p:txBody>
        </p:sp>
        <p:sp>
          <p:nvSpPr>
            <p:cNvPr id="761873" name="Text Box 17"/>
            <p:cNvSpPr txBox="1">
              <a:spLocks noChangeArrowheads="1"/>
            </p:cNvSpPr>
            <p:nvPr/>
          </p:nvSpPr>
          <p:spPr bwMode="auto">
            <a:xfrm>
              <a:off x="2166" y="1265"/>
              <a:ext cx="56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2800" dirty="0">
                  <a:solidFill>
                    <a:srgbClr val="CC0000"/>
                  </a:solidFill>
                  <a:latin typeface="メイリオ" panose="020B0604030504040204" pitchFamily="50" charset="-128"/>
                  <a:ea typeface="メイリオ" panose="020B0604030504040204" pitchFamily="50" charset="-128"/>
                </a:rPr>
                <a:t>浮力</a:t>
              </a:r>
            </a:p>
          </p:txBody>
        </p:sp>
        <p:sp>
          <p:nvSpPr>
            <p:cNvPr id="761875" name="Rectangle 19"/>
            <p:cNvSpPr>
              <a:spLocks noChangeArrowheads="1"/>
            </p:cNvSpPr>
            <p:nvPr/>
          </p:nvSpPr>
          <p:spPr bwMode="auto">
            <a:xfrm>
              <a:off x="975" y="2205"/>
              <a:ext cx="636" cy="406"/>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000">
                  <a:solidFill>
                    <a:schemeClr val="bg1"/>
                  </a:solidFill>
                  <a:latin typeface="メイリオ" panose="020B0604030504040204" pitchFamily="50" charset="-128"/>
                  <a:ea typeface="メイリオ" panose="020B0604030504040204" pitchFamily="50" charset="-128"/>
                </a:rPr>
                <a:t>物体</a:t>
              </a:r>
              <a:r>
                <a:rPr lang="en-US" altLang="ja-JP" sz="2000">
                  <a:solidFill>
                    <a:schemeClr val="bg1"/>
                  </a:solidFill>
                  <a:latin typeface="メイリオ" panose="020B0604030504040204" pitchFamily="50" charset="-128"/>
                  <a:ea typeface="メイリオ" panose="020B0604030504040204" pitchFamily="50" charset="-128"/>
                </a:rPr>
                <a:t>2</a:t>
              </a:r>
              <a:endParaRPr lang="en-US">
                <a:solidFill>
                  <a:schemeClr val="bg1"/>
                </a:solidFill>
                <a:latin typeface="メイリオ" panose="020B0604030504040204" pitchFamily="50" charset="-128"/>
                <a:ea typeface="メイリオ" panose="020B0604030504040204" pitchFamily="50" charset="-128"/>
              </a:endParaRPr>
            </a:p>
          </p:txBody>
        </p:sp>
        <p:sp>
          <p:nvSpPr>
            <p:cNvPr id="761877" name="Line 21"/>
            <p:cNvSpPr>
              <a:spLocks noChangeShapeType="1"/>
            </p:cNvSpPr>
            <p:nvPr/>
          </p:nvSpPr>
          <p:spPr bwMode="auto">
            <a:xfrm flipV="1">
              <a:off x="1292" y="1888"/>
              <a:ext cx="0" cy="378"/>
            </a:xfrm>
            <a:prstGeom prst="line">
              <a:avLst/>
            </a:prstGeom>
            <a:noFill/>
            <a:ln w="1270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4047490747"/>
      </p:ext>
    </p:extLst>
  </p:cSld>
  <p:clrMapOvr>
    <a:masterClrMapping/>
  </p:clrMapOvr>
  <p:transition>
    <p:spli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p:txBody>
          <a:bodyPr/>
          <a:lstStyle/>
          <a:p>
            <a:pPr eaLnBrk="1" hangingPunct="1">
              <a:defRPr/>
            </a:pPr>
            <a:r>
              <a:rPr lang="ja-JP" altLang="en-US"/>
              <a:t>予定</a:t>
            </a:r>
          </a:p>
        </p:txBody>
      </p:sp>
      <p:sp>
        <p:nvSpPr>
          <p:cNvPr id="648195" name="Rectangle 3"/>
          <p:cNvSpPr>
            <a:spLocks noGrp="1" noChangeArrowheads="1"/>
          </p:cNvSpPr>
          <p:nvPr>
            <p:ph type="body" idx="1"/>
          </p:nvPr>
        </p:nvSpPr>
        <p:spPr>
          <a:xfrm>
            <a:off x="43517" y="908720"/>
            <a:ext cx="9075092" cy="5617170"/>
          </a:xfrm>
        </p:spPr>
        <p:txBody>
          <a:bodyPr/>
          <a:lstStyle/>
          <a:p>
            <a:pPr marL="534988" indent="-534988" eaLnBrk="1" hangingPunct="1">
              <a:spcBef>
                <a:spcPts val="300"/>
              </a:spcBef>
              <a:tabLst>
                <a:tab pos="2062163" algn="l"/>
              </a:tabLst>
              <a:defRPr/>
            </a:pPr>
            <a:r>
              <a:rPr lang="ja-JP" altLang="en-US" sz="1800" dirty="0">
                <a:solidFill>
                  <a:schemeClr val="bg1">
                    <a:lumMod val="50000"/>
                  </a:schemeClr>
                </a:solidFill>
                <a:effectLst/>
              </a:rPr>
              <a:t>（</a:t>
            </a:r>
            <a:r>
              <a:rPr lang="en-US" altLang="ja-JP" sz="1800" dirty="0">
                <a:solidFill>
                  <a:schemeClr val="bg1">
                    <a:lumMod val="50000"/>
                  </a:schemeClr>
                </a:solidFill>
                <a:effectLst/>
              </a:rPr>
              <a:t>1</a:t>
            </a:r>
            <a:r>
              <a:rPr lang="ja-JP" altLang="en-US" sz="1800" dirty="0">
                <a:solidFill>
                  <a:schemeClr val="bg1">
                    <a:lumMod val="50000"/>
                  </a:schemeClr>
                </a:solidFill>
                <a:effectLst/>
              </a:rPr>
              <a:t>）</a:t>
            </a:r>
            <a:r>
              <a:rPr lang="en-US" altLang="ja-JP" sz="1800" dirty="0">
                <a:solidFill>
                  <a:schemeClr val="bg1">
                    <a:lumMod val="50000"/>
                  </a:schemeClr>
                </a:solidFill>
                <a:effectLst/>
              </a:rPr>
              <a:t>9/10《2》	</a:t>
            </a:r>
            <a:r>
              <a:rPr lang="ja-JP" altLang="en-US" sz="1800" dirty="0">
                <a:solidFill>
                  <a:schemeClr val="bg1">
                    <a:lumMod val="50000"/>
                  </a:schemeClr>
                </a:solidFill>
                <a:effectLst/>
              </a:rPr>
              <a:t>科学研究に必要なことー自己紹介からのイントロダクション</a:t>
            </a:r>
          </a:p>
          <a:p>
            <a:pPr marL="534988" indent="-534988" eaLnBrk="1" hangingPunct="1">
              <a:spcBef>
                <a:spcPts val="300"/>
              </a:spcBef>
              <a:tabLst>
                <a:tab pos="2062163" algn="l"/>
              </a:tabLst>
              <a:defRPr/>
            </a:pPr>
            <a:r>
              <a:rPr lang="ja-JP" altLang="en-US" sz="1800" dirty="0">
                <a:solidFill>
                  <a:srgbClr val="C00000"/>
                </a:solidFill>
                <a:effectLst/>
              </a:rPr>
              <a:t>（</a:t>
            </a:r>
            <a:r>
              <a:rPr lang="en-US" altLang="ja-JP" sz="1800" dirty="0">
                <a:solidFill>
                  <a:srgbClr val="C00000"/>
                </a:solidFill>
                <a:effectLst/>
              </a:rPr>
              <a:t>2</a:t>
            </a:r>
            <a:r>
              <a:rPr lang="ja-JP" altLang="en-US" sz="1800" dirty="0">
                <a:solidFill>
                  <a:srgbClr val="C00000"/>
                </a:solidFill>
                <a:effectLst/>
              </a:rPr>
              <a:t>）</a:t>
            </a:r>
            <a:r>
              <a:rPr lang="en-US" altLang="ja-JP" sz="1800" dirty="0">
                <a:solidFill>
                  <a:srgbClr val="C00000"/>
                </a:solidFill>
                <a:effectLst/>
              </a:rPr>
              <a:t>9/10《3》	</a:t>
            </a:r>
            <a:r>
              <a:rPr lang="ja-JP" altLang="en-US" sz="1800" dirty="0">
                <a:solidFill>
                  <a:srgbClr val="C00000"/>
                </a:solidFill>
                <a:effectLst/>
              </a:rPr>
              <a:t>化学の基本「モルとアボガドロ定数」からまなぶ科学の方法論</a:t>
            </a:r>
            <a:endParaRPr lang="en-US" altLang="ja-JP" sz="1800" dirty="0">
              <a:solidFill>
                <a:srgbClr val="C00000"/>
              </a:solidFill>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3</a:t>
            </a:r>
            <a:r>
              <a:rPr lang="ja-JP" altLang="en-US" sz="1800" dirty="0">
                <a:effectLst/>
              </a:rPr>
              <a:t>）</a:t>
            </a:r>
            <a:r>
              <a:rPr lang="en-US" altLang="ja-JP" sz="1800" dirty="0">
                <a:effectLst/>
              </a:rPr>
              <a:t>9/10《4》</a:t>
            </a:r>
            <a:r>
              <a:rPr lang="ja-JP" altLang="en-US" sz="1800" dirty="0">
                <a:effectLst/>
              </a:rPr>
              <a:t>	科学研究の方法論ー必要条件</a:t>
            </a:r>
            <a:r>
              <a:rPr lang="en-US" altLang="ja-JP" sz="1800" dirty="0">
                <a:effectLst/>
              </a:rPr>
              <a:t>/</a:t>
            </a:r>
            <a:r>
              <a:rPr lang="ja-JP" altLang="en-US" sz="1800" dirty="0">
                <a:effectLst/>
              </a:rPr>
              <a:t>十分条件と相関関係</a:t>
            </a:r>
            <a:r>
              <a:rPr lang="en-US" altLang="ja-JP" sz="1800" dirty="0">
                <a:effectLst/>
              </a:rPr>
              <a:t>/</a:t>
            </a:r>
            <a:r>
              <a:rPr lang="ja-JP" altLang="en-US" sz="1800" dirty="0">
                <a:effectLst/>
              </a:rPr>
              <a:t>因果関係</a:t>
            </a: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4</a:t>
            </a:r>
            <a:r>
              <a:rPr lang="ja-JP" altLang="en-US" sz="1800" dirty="0">
                <a:effectLst/>
              </a:rPr>
              <a:t>）</a:t>
            </a:r>
            <a:r>
              <a:rPr lang="en-US" altLang="ja-JP" sz="1800" dirty="0">
                <a:effectLst/>
              </a:rPr>
              <a:t>9/10《5》</a:t>
            </a:r>
            <a:r>
              <a:rPr lang="ja-JP" altLang="en-US" sz="1800" dirty="0">
                <a:effectLst/>
              </a:rPr>
              <a:t>	科学研究の基本としての実験（観察）ノート</a:t>
            </a:r>
            <a:endParaRPr lang="en-US" altLang="ja-JP" sz="1800" dirty="0">
              <a:effectLst/>
            </a:endParaRPr>
          </a:p>
          <a:p>
            <a:pPr marL="534988" indent="-534988" eaLnBrk="1" hangingPunct="1">
              <a:spcBef>
                <a:spcPts val="300"/>
              </a:spcBef>
              <a:tabLst>
                <a:tab pos="2062163" algn="l"/>
              </a:tabLst>
              <a:defRPr/>
            </a:pPr>
            <a:r>
              <a:rPr lang="en-US" altLang="ja-JP" sz="1800" dirty="0">
                <a:effectLst/>
              </a:rPr>
              <a:t>		</a:t>
            </a:r>
            <a:r>
              <a:rPr lang="ja-JP" altLang="en-US" sz="1800" dirty="0">
                <a:effectLst/>
              </a:rPr>
              <a:t>（感想と意見＋質問提出）</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5</a:t>
            </a:r>
            <a:r>
              <a:rPr lang="ja-JP" altLang="en-US" sz="1800" dirty="0">
                <a:effectLst/>
              </a:rPr>
              <a:t>）</a:t>
            </a:r>
            <a:r>
              <a:rPr lang="en-US" altLang="ja-JP" sz="1800" dirty="0">
                <a:effectLst/>
              </a:rPr>
              <a:t>9/11《2》</a:t>
            </a:r>
            <a:r>
              <a:rPr lang="ja-JP" altLang="en-US" sz="1800" dirty="0">
                <a:effectLst/>
              </a:rPr>
              <a:t>	インターネットと血液型性格判断からまなぶ科学</a:t>
            </a: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6</a:t>
            </a:r>
            <a:r>
              <a:rPr lang="ja-JP" altLang="en-US" sz="1800" dirty="0">
                <a:effectLst/>
              </a:rPr>
              <a:t>）</a:t>
            </a:r>
            <a:r>
              <a:rPr lang="en-US" altLang="ja-JP" sz="1800" dirty="0">
                <a:effectLst/>
              </a:rPr>
              <a:t>9/11《3》</a:t>
            </a:r>
            <a:r>
              <a:rPr lang="ja-JP" altLang="en-US" sz="1800" dirty="0">
                <a:effectLst/>
              </a:rPr>
              <a:t>	科学の三冠王ー科学研究でなにをめざすのか</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7</a:t>
            </a:r>
            <a:r>
              <a:rPr lang="ja-JP" altLang="en-US" sz="1800" dirty="0">
                <a:effectLst/>
              </a:rPr>
              <a:t>）</a:t>
            </a:r>
            <a:r>
              <a:rPr lang="en-US" altLang="ja-JP" sz="1800" dirty="0">
                <a:effectLst/>
              </a:rPr>
              <a:t>9/11《4》</a:t>
            </a:r>
            <a:r>
              <a:rPr lang="ja-JP" altLang="en-US" sz="1800" dirty="0">
                <a:effectLst/>
              </a:rPr>
              <a:t>	</a:t>
            </a:r>
            <a:r>
              <a:rPr lang="en-US" altLang="ja-JP" sz="1800" dirty="0">
                <a:effectLst/>
              </a:rPr>
              <a:t>〈</a:t>
            </a:r>
            <a:r>
              <a:rPr lang="ja-JP" altLang="en-US" sz="1800" dirty="0">
                <a:effectLst/>
              </a:rPr>
              <a:t>講演会</a:t>
            </a:r>
            <a:r>
              <a:rPr lang="en-US" altLang="ja-JP" sz="1800" dirty="0">
                <a:effectLst/>
              </a:rPr>
              <a:t>〉</a:t>
            </a:r>
            <a:r>
              <a:rPr lang="ja-JP" altLang="en-US" sz="1800" dirty="0">
                <a:effectLst/>
              </a:rPr>
              <a:t>微粒子材料の構造評価ー電子トラップ測定のこころみ</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8</a:t>
            </a:r>
            <a:r>
              <a:rPr lang="ja-JP" altLang="en-US" sz="1800" dirty="0">
                <a:effectLst/>
              </a:rPr>
              <a:t>）</a:t>
            </a:r>
            <a:r>
              <a:rPr lang="en-US" altLang="ja-JP" sz="1800" dirty="0">
                <a:effectLst/>
              </a:rPr>
              <a:t>9/11《5》	</a:t>
            </a:r>
            <a:r>
              <a:rPr lang="ja-JP" altLang="en-US" sz="1800" dirty="0">
                <a:effectLst/>
              </a:rPr>
              <a:t>科学研究におけるイノベーションーなにがきっかけか</a:t>
            </a:r>
            <a:endParaRPr lang="en-US" altLang="ja-JP" sz="1800" dirty="0">
              <a:effectLst/>
            </a:endParaRPr>
          </a:p>
          <a:p>
            <a:pPr marL="534988" indent="-534988" eaLnBrk="1" hangingPunct="1">
              <a:spcBef>
                <a:spcPts val="300"/>
              </a:spcBef>
              <a:tabLst>
                <a:tab pos="2062163" algn="l"/>
              </a:tabLst>
              <a:defRPr/>
            </a:pPr>
            <a:r>
              <a:rPr lang="en-US" altLang="ja-JP" sz="1800" dirty="0">
                <a:effectLst/>
              </a:rPr>
              <a:t>		</a:t>
            </a:r>
            <a:r>
              <a:rPr lang="ja-JP" altLang="en-US" sz="1800" dirty="0">
                <a:effectLst/>
              </a:rPr>
              <a:t> （感想と意見提出）</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algn="ctr" eaLnBrk="1" hangingPunct="1">
              <a:spcBef>
                <a:spcPts val="300"/>
              </a:spcBef>
              <a:tabLst>
                <a:tab pos="2062163" algn="l"/>
              </a:tabLst>
              <a:defRPr/>
            </a:pPr>
            <a:r>
              <a:rPr lang="en-US" altLang="ja-JP" sz="2000" dirty="0">
                <a:solidFill>
                  <a:srgbClr val="CC0000"/>
                </a:solidFill>
                <a:effectLst/>
              </a:rPr>
              <a:t>9/19</a:t>
            </a:r>
            <a:r>
              <a:rPr lang="ja-JP" altLang="en-US" sz="2000" dirty="0">
                <a:solidFill>
                  <a:srgbClr val="CC0000"/>
                </a:solidFill>
                <a:effectLst/>
              </a:rPr>
              <a:t>（金）までに</a:t>
            </a:r>
            <a:endParaRPr lang="en-US" altLang="ja-JP" sz="2000" dirty="0">
              <a:solidFill>
                <a:srgbClr val="CC0000"/>
              </a:solidFill>
              <a:effectLst/>
            </a:endParaRPr>
          </a:p>
          <a:p>
            <a:pPr marL="534988" indent="-534988" algn="ctr" eaLnBrk="1" hangingPunct="1">
              <a:spcBef>
                <a:spcPts val="300"/>
              </a:spcBef>
              <a:tabLst>
                <a:tab pos="2062163" algn="l"/>
              </a:tabLst>
              <a:defRPr/>
            </a:pPr>
            <a:r>
              <a:rPr lang="ja-JP" altLang="en-US" dirty="0">
                <a:solidFill>
                  <a:srgbClr val="CC0000"/>
                </a:solidFill>
                <a:effectLst/>
              </a:rPr>
              <a:t>「オリジナルな」クイズをつくってレポートとして提出</a:t>
            </a:r>
            <a:endParaRPr lang="en-US" altLang="ja-JP" sz="1800" dirty="0">
              <a:solidFill>
                <a:srgbClr val="CC0000"/>
              </a:solidFill>
              <a:effectLst/>
            </a:endParaRPr>
          </a:p>
          <a:p>
            <a:pPr marL="534988" indent="-534988" eaLnBrk="1" hangingPunct="1">
              <a:spcBef>
                <a:spcPts val="300"/>
              </a:spcBef>
              <a:tabLst>
                <a:tab pos="2062163" algn="l"/>
              </a:tabLst>
              <a:defRPr/>
            </a:pPr>
            <a:endParaRPr lang="en-US" altLang="ja-JP" sz="1800" dirty="0">
              <a:effectLst/>
            </a:endParaRPr>
          </a:p>
        </p:txBody>
      </p:sp>
    </p:spTree>
  </p:cSld>
  <p:clrMapOvr>
    <a:masterClrMapping/>
  </p:clrMapOvr>
  <p:transition>
    <p:spli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5A72D9-3697-E213-DCE7-6AF9B7CEBDFE}"/>
              </a:ext>
            </a:extLst>
          </p:cNvPr>
          <p:cNvSpPr>
            <a:spLocks noGrp="1"/>
          </p:cNvSpPr>
          <p:nvPr>
            <p:ph type="title"/>
          </p:nvPr>
        </p:nvSpPr>
        <p:spPr/>
        <p:txBody>
          <a:bodyPr/>
          <a:lstStyle/>
          <a:p>
            <a:r>
              <a:rPr kumimoji="1" lang="ja-JP" altLang="en-US" dirty="0"/>
              <a:t>天秤の補正</a:t>
            </a:r>
            <a:endParaRPr kumimoji="1" lang="en-US" dirty="0"/>
          </a:p>
        </p:txBody>
      </p:sp>
      <p:pic>
        <p:nvPicPr>
          <p:cNvPr id="6" name="コンテンツ プレースホルダー 5" descr="スケール, デバイス, 屋内, 座る が含まれている画像&#10;&#10;AI 生成コンテンツは誤りを含む可能性があります。">
            <a:extLst>
              <a:ext uri="{FF2B5EF4-FFF2-40B4-BE49-F238E27FC236}">
                <a16:creationId xmlns:a16="http://schemas.microsoft.com/office/drawing/2014/main" id="{7E0187ED-3B17-9705-EA3F-BC088C0A7B1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2533492"/>
            <a:ext cx="3116411" cy="3889776"/>
          </a:xfrm>
        </p:spPr>
      </p:pic>
      <p:pic>
        <p:nvPicPr>
          <p:cNvPr id="8" name="図 7" descr="鏡に映っている&#10;&#10;AI 生成コンテンツは誤りを含む可能性があります。">
            <a:extLst>
              <a:ext uri="{FF2B5EF4-FFF2-40B4-BE49-F238E27FC236}">
                <a16:creationId xmlns:a16="http://schemas.microsoft.com/office/drawing/2014/main" id="{9374AE40-934F-F416-33DA-EDF40F60A30C}"/>
              </a:ext>
            </a:extLst>
          </p:cNvPr>
          <p:cNvPicPr>
            <a:picLocks noChangeAspect="1"/>
          </p:cNvPicPr>
          <p:nvPr/>
        </p:nvPicPr>
        <p:blipFill>
          <a:blip r:embed="rId3">
            <a:extLst>
              <a:ext uri="{28A0092B-C50C-407E-A947-70E740481C1C}">
                <a14:useLocalDpi xmlns:a14="http://schemas.microsoft.com/office/drawing/2010/main" val="0"/>
              </a:ext>
            </a:extLst>
          </a:blip>
          <a:srcRect t="15600"/>
          <a:stretch>
            <a:fillRect/>
          </a:stretch>
        </p:blipFill>
        <p:spPr>
          <a:xfrm>
            <a:off x="4675896" y="2533493"/>
            <a:ext cx="3456554" cy="3889775"/>
          </a:xfrm>
          <a:prstGeom prst="rect">
            <a:avLst/>
          </a:prstGeom>
        </p:spPr>
      </p:pic>
      <p:sp>
        <p:nvSpPr>
          <p:cNvPr id="9" name="コンテンツ プレースホルダー 1">
            <a:extLst>
              <a:ext uri="{FF2B5EF4-FFF2-40B4-BE49-F238E27FC236}">
                <a16:creationId xmlns:a16="http://schemas.microsoft.com/office/drawing/2014/main" id="{850E1552-A35C-D962-22D6-77CD2D039E23}"/>
              </a:ext>
            </a:extLst>
          </p:cNvPr>
          <p:cNvSpPr txBox="1">
            <a:spLocks/>
          </p:cNvSpPr>
          <p:nvPr/>
        </p:nvSpPr>
        <p:spPr bwMode="auto">
          <a:xfrm>
            <a:off x="358775" y="898525"/>
            <a:ext cx="8456613" cy="1090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180000" rIns="180000" bIns="180000" numCol="1" anchor="t" anchorCtr="0" compatLnSpc="1">
            <a:prstTxWarp prst="textNoShape">
              <a:avLst/>
            </a:prstTxWarp>
          </a:bodyPr>
          <a:lstStyle>
            <a:lvl1pPr marL="342900" indent="-342900" algn="l" defTabSz="8093075" rtl="0" fontAlgn="base">
              <a:spcBef>
                <a:spcPct val="20000"/>
              </a:spcBef>
              <a:spcAft>
                <a:spcPct val="0"/>
              </a:spcAft>
              <a:defRPr kumimoji="1" sz="2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cs typeface="+mn-cs"/>
              </a:defRPr>
            </a:lvl1pPr>
            <a:lvl2pPr marL="742950" indent="-285750" algn="l" defTabSz="8093075" rtl="0" fontAlgn="base">
              <a:spcBef>
                <a:spcPct val="20000"/>
              </a:spcBef>
              <a:spcAft>
                <a:spcPct val="0"/>
              </a:spcAft>
              <a:defRPr kumimoji="1" sz="16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2pPr>
            <a:lvl3pPr marL="11430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3pPr>
            <a:lvl4pPr marL="16002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4pPr>
            <a:lvl5pPr marL="2057400" indent="-228600" algn="l" defTabSz="8093075" rtl="0" fontAlgn="base">
              <a:spcBef>
                <a:spcPct val="20000"/>
              </a:spcBef>
              <a:spcAft>
                <a:spcPct val="0"/>
              </a:spcAft>
              <a:tabLst>
                <a:tab pos="7799388" algn="r"/>
              </a:tabLs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5pPr>
            <a:lvl6pPr marL="25146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6pPr>
            <a:lvl7pPr marL="29718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7pPr>
            <a:lvl8pPr marL="34290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8pPr>
            <a:lvl9pPr marL="38862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9pPr>
          </a:lstStyle>
          <a:p>
            <a:r>
              <a:rPr lang="ja-JP" altLang="en-US" kern="0" dirty="0"/>
              <a:t>分銅の補正・気圧差の補正</a:t>
            </a:r>
            <a:endParaRPr lang="en-US" altLang="ja-JP" kern="0" dirty="0"/>
          </a:p>
          <a:p>
            <a:r>
              <a:rPr lang="ja-JP" altLang="en-US" kern="0" dirty="0"/>
              <a:t>秤量物の真密度に補正＝不可能</a:t>
            </a:r>
          </a:p>
        </p:txBody>
      </p:sp>
      <p:pic>
        <p:nvPicPr>
          <p:cNvPr id="1028" name="Picture 4" descr="精密分銅 ステンレス鋼製 – 株式会社 村上衡器製作所">
            <a:extLst>
              <a:ext uri="{FF2B5EF4-FFF2-40B4-BE49-F238E27FC236}">
                <a16:creationId xmlns:a16="http://schemas.microsoft.com/office/drawing/2014/main" id="{B681D0C7-FFD2-8E0E-5899-F9CC7F9DF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9503" y="685642"/>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445422"/>
      </p:ext>
    </p:extLst>
  </p:cSld>
  <p:clrMapOvr>
    <a:masterClrMapping/>
  </p:clrMapOvr>
  <p:transition>
    <p:spli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p:txBody>
          <a:bodyPr/>
          <a:lstStyle/>
          <a:p>
            <a:pPr eaLnBrk="1" hangingPunct="1">
              <a:defRPr/>
            </a:pPr>
            <a:r>
              <a:rPr lang="ja-JP" altLang="en-US"/>
              <a:t>頭髪</a:t>
            </a:r>
            <a:r>
              <a:rPr lang="en-US" altLang="ja-JP"/>
              <a:t>/</a:t>
            </a:r>
            <a:r>
              <a:rPr lang="ja-JP" altLang="en-US"/>
              <a:t>眉毛</a:t>
            </a:r>
            <a:r>
              <a:rPr lang="en-US" altLang="ja-JP"/>
              <a:t>/</a:t>
            </a:r>
            <a:r>
              <a:rPr lang="ja-JP" altLang="en-US"/>
              <a:t>睫（まつげ）の本数</a:t>
            </a:r>
          </a:p>
        </p:txBody>
      </p:sp>
      <p:sp>
        <p:nvSpPr>
          <p:cNvPr id="886787" name="Rectangle 3"/>
          <p:cNvSpPr>
            <a:spLocks noGrp="1" noChangeArrowheads="1"/>
          </p:cNvSpPr>
          <p:nvPr>
            <p:ph type="body" idx="1"/>
          </p:nvPr>
        </p:nvSpPr>
        <p:spPr/>
        <p:txBody>
          <a:bodyPr/>
          <a:lstStyle/>
          <a:p>
            <a:pPr eaLnBrk="1" hangingPunct="1">
              <a:buFontTx/>
              <a:buChar char="•"/>
              <a:defRPr/>
            </a:pPr>
            <a:r>
              <a:rPr lang="ja-JP" altLang="en-US" sz="2000" dirty="0"/>
              <a:t>日本人の平均（どうやって求めたの</a:t>
            </a:r>
            <a:r>
              <a:rPr lang="en-US" altLang="ja-JP" sz="2000" dirty="0"/>
              <a:t>?</a:t>
            </a:r>
            <a:r>
              <a:rPr lang="ja-JP" altLang="en-US" sz="2000" dirty="0"/>
              <a:t>）</a:t>
            </a:r>
          </a:p>
          <a:p>
            <a:pPr eaLnBrk="1" hangingPunct="1">
              <a:buFontTx/>
              <a:buChar char="•"/>
              <a:defRPr/>
            </a:pPr>
            <a:r>
              <a:rPr lang="ja-JP" altLang="en-US" sz="2000" dirty="0"/>
              <a:t>頭髪：</a:t>
            </a:r>
            <a:r>
              <a:rPr lang="en-US" altLang="ja-JP" sz="2000" dirty="0"/>
              <a:t>100,000/</a:t>
            </a:r>
            <a:r>
              <a:rPr lang="ja-JP" altLang="en-US" sz="2000" dirty="0"/>
              <a:t>眉毛（両方で）：</a:t>
            </a:r>
            <a:r>
              <a:rPr lang="en-US" altLang="ja-JP" sz="2000" dirty="0"/>
              <a:t>1,300/</a:t>
            </a:r>
            <a:r>
              <a:rPr lang="ja-JP" altLang="en-US" sz="2000" dirty="0"/>
              <a:t>睫（左右＋上下）：</a:t>
            </a:r>
            <a:r>
              <a:rPr lang="en-US" altLang="ja-JP" sz="2000" dirty="0"/>
              <a:t>350</a:t>
            </a:r>
          </a:p>
        </p:txBody>
      </p:sp>
      <p:pic>
        <p:nvPicPr>
          <p:cNvPr id="8196" name="Picture 4" descr="yf"/>
          <p:cNvPicPr>
            <a:picLocks noChangeAspect="1" noChangeArrowheads="1"/>
          </p:cNvPicPr>
          <p:nvPr/>
        </p:nvPicPr>
        <p:blipFill>
          <a:blip r:embed="rId3">
            <a:extLst>
              <a:ext uri="{28A0092B-C50C-407E-A947-70E740481C1C}">
                <a14:useLocalDpi xmlns:a14="http://schemas.microsoft.com/office/drawing/2010/main" val="0"/>
              </a:ext>
            </a:extLst>
          </a:blip>
          <a:srcRect l="15344" t="6276" r="15344" b="37212"/>
          <a:stretch>
            <a:fillRect/>
          </a:stretch>
        </p:blipFill>
        <p:spPr bwMode="auto">
          <a:xfrm>
            <a:off x="1403350" y="2492375"/>
            <a:ext cx="3743325" cy="3816350"/>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Line 5"/>
          <p:cNvSpPr>
            <a:spLocks noChangeShapeType="1"/>
          </p:cNvSpPr>
          <p:nvPr/>
        </p:nvSpPr>
        <p:spPr bwMode="auto">
          <a:xfrm>
            <a:off x="1403350" y="2205038"/>
            <a:ext cx="1008063" cy="1225550"/>
          </a:xfrm>
          <a:prstGeom prst="line">
            <a:avLst/>
          </a:prstGeom>
          <a:noFill/>
          <a:ln w="3810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lstStyle/>
          <a:p>
            <a:endParaRPr lang="en-US"/>
          </a:p>
        </p:txBody>
      </p:sp>
      <p:sp>
        <p:nvSpPr>
          <p:cNvPr id="8198" name="Line 6"/>
          <p:cNvSpPr>
            <a:spLocks noChangeShapeType="1"/>
          </p:cNvSpPr>
          <p:nvPr/>
        </p:nvSpPr>
        <p:spPr bwMode="auto">
          <a:xfrm flipH="1">
            <a:off x="3203575" y="2205038"/>
            <a:ext cx="576263" cy="1368425"/>
          </a:xfrm>
          <a:prstGeom prst="line">
            <a:avLst/>
          </a:prstGeom>
          <a:noFill/>
          <a:ln w="3810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lstStyle/>
          <a:p>
            <a:endParaRPr lang="en-US"/>
          </a:p>
        </p:txBody>
      </p:sp>
      <p:sp>
        <p:nvSpPr>
          <p:cNvPr id="8199" name="Line 7"/>
          <p:cNvSpPr>
            <a:spLocks noChangeShapeType="1"/>
          </p:cNvSpPr>
          <p:nvPr/>
        </p:nvSpPr>
        <p:spPr bwMode="auto">
          <a:xfrm flipH="1">
            <a:off x="3419475" y="2205038"/>
            <a:ext cx="3313113" cy="1582737"/>
          </a:xfrm>
          <a:prstGeom prst="line">
            <a:avLst/>
          </a:prstGeom>
          <a:noFill/>
          <a:ln w="3810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lstStyle/>
          <a:p>
            <a:endParaRPr lang="en-US"/>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6787">
                                            <p:txEl>
                                              <p:pRg st="1" end="1"/>
                                            </p:txEl>
                                          </p:spTgt>
                                        </p:tgtEl>
                                        <p:attrNameLst>
                                          <p:attrName>style.visibility</p:attrName>
                                        </p:attrNameLst>
                                      </p:cBhvr>
                                      <p:to>
                                        <p:strVal val="visible"/>
                                      </p:to>
                                    </p:set>
                                    <p:animEffect transition="in" filter="fade">
                                      <p:cBhvr>
                                        <p:cTn id="7" dur="2000"/>
                                        <p:tgtEl>
                                          <p:spTgt spid="8867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pPr eaLnBrk="1" hangingPunct="1">
              <a:defRPr/>
            </a:pPr>
            <a:r>
              <a:rPr lang="ja-JP" altLang="en-US"/>
              <a:t>Ｑ：　毛髪の本数をどうやって測りますか</a:t>
            </a:r>
          </a:p>
        </p:txBody>
      </p:sp>
      <p:sp>
        <p:nvSpPr>
          <p:cNvPr id="802819" name="Rectangle 3"/>
          <p:cNvSpPr>
            <a:spLocks noGrp="1" noChangeArrowheads="1"/>
          </p:cNvSpPr>
          <p:nvPr>
            <p:ph type="body" idx="1"/>
          </p:nvPr>
        </p:nvSpPr>
        <p:spPr/>
        <p:txBody>
          <a:bodyPr/>
          <a:lstStyle/>
          <a:p>
            <a:pPr eaLnBrk="1" hangingPunct="1">
              <a:defRPr/>
            </a:pPr>
            <a:r>
              <a:rPr lang="en-US" altLang="ja-JP" dirty="0">
                <a:effectLst/>
              </a:rPr>
              <a:t>■	</a:t>
            </a:r>
            <a:r>
              <a:rPr lang="ja-JP" altLang="en-US" dirty="0">
                <a:effectLst/>
              </a:rPr>
              <a:t>ヒト</a:t>
            </a:r>
            <a:r>
              <a:rPr lang="en-US" altLang="ja-JP" dirty="0">
                <a:effectLst/>
              </a:rPr>
              <a:t>1</a:t>
            </a:r>
            <a:r>
              <a:rPr lang="ja-JP" altLang="en-US" dirty="0">
                <a:effectLst/>
              </a:rPr>
              <a:t>人の毛髪の本数を考える</a:t>
            </a:r>
          </a:p>
          <a:p>
            <a:pPr eaLnBrk="1" hangingPunct="1">
              <a:defRPr/>
            </a:pPr>
            <a:r>
              <a:rPr lang="ja-JP" altLang="en-US" dirty="0">
                <a:effectLst/>
              </a:rPr>
              <a:t>■	個体差があるので，たくさんの試料についてそれぞれの本数を測って平均をとる（どう平均をとるのか，ということはべつの話として</a:t>
            </a:r>
            <a:r>
              <a:rPr lang="ja-JP" altLang="en-US" dirty="0" err="1">
                <a:effectLst/>
              </a:rPr>
              <a:t>．．．</a:t>
            </a:r>
            <a:r>
              <a:rPr lang="ja-JP" altLang="en-US" dirty="0">
                <a:effectLst/>
              </a:rPr>
              <a:t>）．</a:t>
            </a:r>
          </a:p>
          <a:p>
            <a:pPr eaLnBrk="1" hangingPunct="1">
              <a:defRPr/>
            </a:pPr>
            <a:r>
              <a:rPr lang="ja-JP" altLang="en-US" dirty="0">
                <a:effectLst/>
              </a:rPr>
              <a:t>■	それぞれのヒトの毛髪の数をどうやって測るのか</a:t>
            </a:r>
          </a:p>
          <a:p>
            <a:pPr eaLnBrk="1" hangingPunct="1">
              <a:defRPr/>
            </a:pPr>
            <a:endParaRPr lang="ja-JP" altLang="en-US" dirty="0">
              <a:effectLst/>
            </a:endParaRPr>
          </a:p>
          <a:p>
            <a:pPr eaLnBrk="1" hangingPunct="1">
              <a:defRPr/>
            </a:pPr>
            <a:r>
              <a:rPr lang="ja-JP" altLang="en-US" dirty="0">
                <a:effectLst/>
              </a:rPr>
              <a:t>■	「日本人では平均</a:t>
            </a:r>
            <a:r>
              <a:rPr lang="en-US" altLang="ja-JP" dirty="0">
                <a:effectLst/>
              </a:rPr>
              <a:t>10</a:t>
            </a:r>
            <a:r>
              <a:rPr lang="ja-JP" altLang="en-US" dirty="0">
                <a:effectLst/>
              </a:rPr>
              <a:t>万本といわれている（眉毛は</a:t>
            </a:r>
            <a:r>
              <a:rPr lang="en-US" altLang="ja-JP" dirty="0">
                <a:effectLst/>
              </a:rPr>
              <a:t>1,300</a:t>
            </a:r>
            <a:r>
              <a:rPr lang="ja-JP" altLang="en-US" dirty="0">
                <a:effectLst/>
              </a:rPr>
              <a:t>本，まつげは</a:t>
            </a:r>
            <a:r>
              <a:rPr lang="en-US" altLang="ja-JP" dirty="0">
                <a:effectLst/>
              </a:rPr>
              <a:t>350</a:t>
            </a:r>
            <a:r>
              <a:rPr lang="ja-JP" altLang="en-US" dirty="0">
                <a:effectLst/>
              </a:rPr>
              <a:t>本）」</a:t>
            </a:r>
            <a:r>
              <a:rPr lang="ja-JP" altLang="en-US" dirty="0" err="1">
                <a:effectLst/>
              </a:rPr>
              <a:t>．．．</a:t>
            </a:r>
            <a:r>
              <a:rPr lang="ja-JP" altLang="en-US" dirty="0">
                <a:effectLst/>
              </a:rPr>
              <a:t>誰がどうやって調べたのか</a:t>
            </a:r>
          </a:p>
        </p:txBody>
      </p:sp>
    </p:spTree>
  </p:cSld>
  <p:clrMapOvr>
    <a:masterClrMapping/>
  </p:clrMapOvr>
  <p:transition>
    <p:spli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p:cNvSpPr>
            <a:spLocks noGrp="1" noChangeArrowheads="1"/>
          </p:cNvSpPr>
          <p:nvPr>
            <p:ph type="title"/>
          </p:nvPr>
        </p:nvSpPr>
        <p:spPr/>
        <p:txBody>
          <a:bodyPr/>
          <a:lstStyle/>
          <a:p>
            <a:pPr eaLnBrk="1" hangingPunct="1">
              <a:defRPr/>
            </a:pPr>
            <a:r>
              <a:rPr lang="ja-JP" altLang="en-US"/>
              <a:t>毛髪の本数をどうやって測りますか</a:t>
            </a:r>
          </a:p>
        </p:txBody>
      </p:sp>
      <p:sp>
        <p:nvSpPr>
          <p:cNvPr id="804867" name="Rectangle 3"/>
          <p:cNvSpPr>
            <a:spLocks noGrp="1" noChangeArrowheads="1"/>
          </p:cNvSpPr>
          <p:nvPr>
            <p:ph type="body" idx="1"/>
          </p:nvPr>
        </p:nvSpPr>
        <p:spPr/>
        <p:txBody>
          <a:bodyPr/>
          <a:lstStyle/>
          <a:p>
            <a:pPr marL="538163" indent="-538163" eaLnBrk="1" hangingPunct="1">
              <a:defRPr/>
            </a:pPr>
            <a:r>
              <a:rPr lang="en-US" altLang="ja-JP" dirty="0"/>
              <a:t>■	</a:t>
            </a:r>
            <a:r>
              <a:rPr lang="ja-JP" altLang="en-US" dirty="0"/>
              <a:t>ひとつの答えは（ただし「破壊測定」），「一定の長さの毛髪を取得して，その一部の重量から，全体量を推測する」</a:t>
            </a:r>
          </a:p>
          <a:p>
            <a:pPr marL="538163" indent="-538163" eaLnBrk="1" hangingPunct="1">
              <a:defRPr/>
            </a:pPr>
            <a:endParaRPr lang="ja-JP" altLang="en-US" dirty="0"/>
          </a:p>
          <a:p>
            <a:pPr marL="892175" indent="-892175" eaLnBrk="1" hangingPunct="1">
              <a:defRPr/>
            </a:pPr>
            <a:r>
              <a:rPr lang="ja-JP" altLang="en-US" dirty="0"/>
              <a:t>（</a:t>
            </a:r>
            <a:r>
              <a:rPr lang="en-US" altLang="ja-JP" dirty="0"/>
              <a:t>1</a:t>
            </a:r>
            <a:r>
              <a:rPr lang="ja-JP" altLang="en-US" dirty="0"/>
              <a:t>）	やや長めにバリカンで刈り，切った毛はすてる．</a:t>
            </a:r>
          </a:p>
          <a:p>
            <a:pPr marL="892175" indent="-892175" eaLnBrk="1" hangingPunct="1">
              <a:defRPr/>
            </a:pPr>
            <a:r>
              <a:rPr lang="ja-JP" altLang="en-US" dirty="0"/>
              <a:t>（</a:t>
            </a:r>
            <a:r>
              <a:rPr lang="en-US" altLang="ja-JP" dirty="0"/>
              <a:t>2</a:t>
            </a:r>
            <a:r>
              <a:rPr lang="ja-JP" altLang="en-US" dirty="0"/>
              <a:t>）	短めのバリカンでもういちど刈り，切った毛を回収する．</a:t>
            </a:r>
          </a:p>
          <a:p>
            <a:pPr marL="892175" indent="-892175" eaLnBrk="1" hangingPunct="1">
              <a:defRPr/>
            </a:pPr>
            <a:r>
              <a:rPr lang="ja-JP" altLang="en-US" dirty="0"/>
              <a:t>（</a:t>
            </a:r>
            <a:r>
              <a:rPr lang="en-US" altLang="ja-JP" dirty="0"/>
              <a:t>3</a:t>
            </a:r>
            <a:r>
              <a:rPr lang="ja-JP" altLang="en-US" dirty="0"/>
              <a:t>）	切った毛の重さ をはかる．</a:t>
            </a:r>
          </a:p>
          <a:p>
            <a:pPr marL="892175" indent="-892175" eaLnBrk="1" hangingPunct="1">
              <a:defRPr/>
            </a:pPr>
            <a:r>
              <a:rPr lang="ja-JP" altLang="en-US" dirty="0"/>
              <a:t>（</a:t>
            </a:r>
            <a:r>
              <a:rPr lang="en-US" altLang="ja-JP" dirty="0"/>
              <a:t>4</a:t>
            </a:r>
            <a:r>
              <a:rPr lang="ja-JP" altLang="en-US" dirty="0"/>
              <a:t>）	本数を数えながら天秤で精度よくはかれる（たとえば</a:t>
            </a:r>
            <a:r>
              <a:rPr lang="en-US" altLang="ja-JP" dirty="0"/>
              <a:t>10 mg</a:t>
            </a:r>
            <a:r>
              <a:rPr lang="ja-JP" altLang="en-US" dirty="0"/>
              <a:t>以上）くらいのものの重さをはかり，</a:t>
            </a:r>
            <a:r>
              <a:rPr lang="en-US" altLang="ja-JP" dirty="0"/>
              <a:t>1</a:t>
            </a:r>
            <a:r>
              <a:rPr lang="ja-JP" altLang="en-US" dirty="0"/>
              <a:t>本の平均重さをもとめる．</a:t>
            </a:r>
          </a:p>
          <a:p>
            <a:pPr marL="892175" indent="-892175" eaLnBrk="1" hangingPunct="1">
              <a:defRPr/>
            </a:pPr>
            <a:r>
              <a:rPr lang="ja-JP" altLang="en-US" dirty="0"/>
              <a:t>（</a:t>
            </a:r>
            <a:r>
              <a:rPr lang="en-US" altLang="ja-JP" dirty="0"/>
              <a:t>5</a:t>
            </a:r>
            <a:r>
              <a:rPr lang="ja-JP" altLang="en-US" dirty="0"/>
              <a:t>）	全体の重さを</a:t>
            </a:r>
            <a:r>
              <a:rPr lang="en-US" altLang="ja-JP" dirty="0"/>
              <a:t>1</a:t>
            </a:r>
            <a:r>
              <a:rPr lang="ja-JP" altLang="en-US" dirty="0"/>
              <a:t>本の重さでわって本数を知る．</a:t>
            </a:r>
          </a:p>
        </p:txBody>
      </p:sp>
    </p:spTree>
  </p:cSld>
  <p:clrMapOvr>
    <a:masterClrMapping/>
  </p:clrMapOvr>
  <p:transition>
    <p:spli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pPr eaLnBrk="1" hangingPunct="1">
              <a:defRPr/>
            </a:pPr>
            <a:r>
              <a:rPr lang="ja-JP" altLang="en-US"/>
              <a:t>やってみた</a:t>
            </a:r>
          </a:p>
        </p:txBody>
      </p:sp>
      <p:sp>
        <p:nvSpPr>
          <p:cNvPr id="806915" name="Rectangle 3"/>
          <p:cNvSpPr>
            <a:spLocks noGrp="1" noChangeArrowheads="1"/>
          </p:cNvSpPr>
          <p:nvPr>
            <p:ph type="body" idx="1"/>
          </p:nvPr>
        </p:nvSpPr>
        <p:spPr>
          <a:xfrm>
            <a:off x="142875" y="692150"/>
            <a:ext cx="5292725" cy="5399088"/>
          </a:xfrm>
        </p:spPr>
        <p:txBody>
          <a:bodyPr/>
          <a:lstStyle/>
          <a:p>
            <a:pPr eaLnBrk="1" hangingPunct="1">
              <a:defRPr/>
            </a:pPr>
            <a:r>
              <a:rPr lang="en-US" altLang="ja-JP"/>
              <a:t>■	2</a:t>
            </a:r>
            <a:r>
              <a:rPr lang="ja-JP" altLang="en-US"/>
              <a:t>回目に刈った毛を回収＝</a:t>
            </a:r>
            <a:r>
              <a:rPr lang="en-US" altLang="ja-JP"/>
              <a:t>1.506 g</a:t>
            </a:r>
          </a:p>
          <a:p>
            <a:pPr eaLnBrk="1" hangingPunct="1">
              <a:defRPr/>
            </a:pPr>
            <a:r>
              <a:rPr lang="en-US" altLang="ja-JP"/>
              <a:t>■	24.8 mg/598</a:t>
            </a:r>
            <a:r>
              <a:rPr lang="ja-JP" altLang="en-US"/>
              <a:t>本・</a:t>
            </a:r>
            <a:r>
              <a:rPr lang="en-US" altLang="ja-JP"/>
              <a:t>9.8 mg/218</a:t>
            </a:r>
            <a:r>
              <a:rPr lang="ja-JP" altLang="en-US"/>
              <a:t>本から，平均値は，</a:t>
            </a:r>
            <a:r>
              <a:rPr lang="en-US" altLang="ja-JP"/>
              <a:t>0.0432 mg</a:t>
            </a:r>
            <a:r>
              <a:rPr lang="ja-JP" altLang="en-US"/>
              <a:t>．</a:t>
            </a:r>
          </a:p>
          <a:p>
            <a:pPr eaLnBrk="1" hangingPunct="1">
              <a:defRPr/>
            </a:pPr>
            <a:r>
              <a:rPr lang="ja-JP" altLang="en-US"/>
              <a:t>■	したがって，総本数は</a:t>
            </a:r>
          </a:p>
          <a:p>
            <a:pPr eaLnBrk="1" hangingPunct="1">
              <a:defRPr/>
            </a:pPr>
            <a:endParaRPr lang="ja-JP" altLang="en-US"/>
          </a:p>
        </p:txBody>
      </p:sp>
      <p:pic>
        <p:nvPicPr>
          <p:cNvPr id="11268" name="Picture 4" descr="20081110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860800"/>
            <a:ext cx="3598862" cy="2698750"/>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20081110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41325"/>
            <a:ext cx="3598862" cy="2700338"/>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20081110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536950"/>
            <a:ext cx="3598862" cy="2700338"/>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6919" name="Rectangle 7"/>
          <p:cNvSpPr>
            <a:spLocks noChangeArrowheads="1"/>
          </p:cNvSpPr>
          <p:nvPr/>
        </p:nvSpPr>
        <p:spPr bwMode="auto">
          <a:xfrm>
            <a:off x="971550" y="2852936"/>
            <a:ext cx="2663825" cy="863600"/>
          </a:xfrm>
          <a:prstGeom prst="rect">
            <a:avLst/>
          </a:prstGeom>
          <a:solidFill>
            <a:srgbClr val="669900"/>
          </a:solidFill>
          <a:ln>
            <a:noFill/>
          </a:ln>
          <a:effectLst>
            <a:outerShdw dist="107763" dir="2700000" algn="ctr" rotWithShape="0">
              <a:schemeClr val="bg2">
                <a:alpha val="50000"/>
              </a:schemeClr>
            </a:outerShdw>
          </a:effectLst>
          <a:extLst>
            <a:ext uri="{91240B29-F687-4F45-9708-019B960494DF}">
              <a14:hiddenLine xmlns:a14="http://schemas.microsoft.com/office/drawing/2010/main" w="12700">
                <a:solidFill>
                  <a:schemeClr val="tx1"/>
                </a:solidFill>
                <a:miter lim="800000"/>
                <a:headEnd/>
                <a:tailEnd type="none" w="sm" len="lg"/>
              </a14:hiddenLine>
            </a:ext>
          </a:extLst>
        </p:spPr>
        <p:txBody>
          <a:bodyPr wrap="none" anchor="ctr"/>
          <a:lstStyle/>
          <a:p>
            <a:pPr algn="ctr">
              <a:spcBef>
                <a:spcPct val="20000"/>
              </a:spcBef>
              <a:defRPr/>
            </a:pPr>
            <a:r>
              <a:rPr lang="ja-JP" altLang="en-US" sz="3200" dirty="0">
                <a:solidFill>
                  <a:schemeClr val="bg1"/>
                </a:solidFill>
                <a:effectLst>
                  <a:outerShdw blurRad="38100" dist="38100" dir="2700000" algn="tl">
                    <a:srgbClr val="000000"/>
                  </a:outerShdw>
                </a:effectLst>
                <a:latin typeface="小塚ゴシック Pro M" pitchFamily="34" charset="-128"/>
                <a:ea typeface="小塚ゴシック Pro M" pitchFamily="34" charset="-128"/>
              </a:rPr>
              <a:t>約</a:t>
            </a:r>
            <a:r>
              <a:rPr lang="en-US" altLang="ja-JP" sz="3200" dirty="0">
                <a:solidFill>
                  <a:schemeClr val="bg1"/>
                </a:solidFill>
                <a:effectLst>
                  <a:outerShdw blurRad="38100" dist="38100" dir="2700000" algn="tl">
                    <a:srgbClr val="000000"/>
                  </a:outerShdw>
                </a:effectLst>
                <a:latin typeface="小塚ゴシック Pro M" pitchFamily="34" charset="-128"/>
                <a:ea typeface="小塚ゴシック Pro M" pitchFamily="34" charset="-128"/>
              </a:rPr>
              <a:t>35,000</a:t>
            </a:r>
            <a:r>
              <a:rPr lang="ja-JP" altLang="en-US" sz="3200" dirty="0">
                <a:solidFill>
                  <a:schemeClr val="bg1"/>
                </a:solidFill>
                <a:effectLst>
                  <a:outerShdw blurRad="38100" dist="38100" dir="2700000" algn="tl">
                    <a:srgbClr val="000000"/>
                  </a:outerShdw>
                </a:effectLst>
                <a:latin typeface="小塚ゴシック Pro M" pitchFamily="34" charset="-128"/>
                <a:ea typeface="小塚ゴシック Pro M" pitchFamily="34" charset="-128"/>
              </a:rPr>
              <a:t>本</a:t>
            </a:r>
            <a:endParaRPr lang="ja-JP" altLang="en-US" dirty="0">
              <a:solidFill>
                <a:schemeClr val="bg1"/>
              </a:solidFill>
              <a:latin typeface="小塚ゴシック Pro M" pitchFamily="34" charset="-128"/>
              <a:ea typeface="小塚ゴシック Pro M" pitchFamily="34" charset="-128"/>
            </a:endParaRPr>
          </a:p>
        </p:txBody>
      </p:sp>
    </p:spTree>
  </p:cSld>
  <p:clrMapOvr>
    <a:masterClrMapping/>
  </p:clrMapOvr>
  <p:transition>
    <p:spli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p:txBody>
          <a:bodyPr/>
          <a:lstStyle/>
          <a:p>
            <a:pPr eaLnBrk="1" hangingPunct="1">
              <a:defRPr/>
            </a:pPr>
            <a:r>
              <a:rPr lang="ja-JP" altLang="en-US"/>
              <a:t>毛髪の総量の変化</a:t>
            </a:r>
          </a:p>
        </p:txBody>
      </p:sp>
      <p:sp>
        <p:nvSpPr>
          <p:cNvPr id="808963" name="Rectangle 3"/>
          <p:cNvSpPr>
            <a:spLocks noGrp="1" noChangeArrowheads="1"/>
          </p:cNvSpPr>
          <p:nvPr>
            <p:ph type="body" idx="1"/>
          </p:nvPr>
        </p:nvSpPr>
        <p:spPr/>
        <p:txBody>
          <a:bodyPr/>
          <a:lstStyle/>
          <a:p>
            <a:pPr eaLnBrk="1" hangingPunct="1">
              <a:defRPr/>
            </a:pPr>
            <a:r>
              <a:rPr lang="en-US" altLang="ja-JP" dirty="0">
                <a:solidFill>
                  <a:schemeClr val="bg2"/>
                </a:solidFill>
                <a:effectLst/>
              </a:rPr>
              <a:t>■	</a:t>
            </a:r>
            <a:r>
              <a:rPr lang="ja-JP" altLang="en-US" dirty="0">
                <a:solidFill>
                  <a:schemeClr val="bg2"/>
                </a:solidFill>
                <a:effectLst/>
              </a:rPr>
              <a:t>ヒト</a:t>
            </a:r>
            <a:r>
              <a:rPr lang="en-US" altLang="ja-JP" dirty="0">
                <a:solidFill>
                  <a:schemeClr val="bg2"/>
                </a:solidFill>
                <a:effectLst/>
              </a:rPr>
              <a:t>1</a:t>
            </a:r>
            <a:r>
              <a:rPr lang="ja-JP" altLang="en-US" dirty="0">
                <a:solidFill>
                  <a:schemeClr val="bg2"/>
                </a:solidFill>
                <a:effectLst/>
              </a:rPr>
              <a:t>人の毛髪の本数を考える</a:t>
            </a:r>
          </a:p>
          <a:p>
            <a:pPr eaLnBrk="1" hangingPunct="1">
              <a:defRPr/>
            </a:pPr>
            <a:r>
              <a:rPr lang="ja-JP" altLang="en-US" dirty="0">
                <a:solidFill>
                  <a:schemeClr val="bg2"/>
                </a:solidFill>
                <a:effectLst/>
              </a:rPr>
              <a:t>■	個体差があるので，たくさんの試料についてそれぞれの本数を測って平均をとる（どう平均をとるのか，ということはべつの話として</a:t>
            </a:r>
            <a:r>
              <a:rPr lang="ja-JP" altLang="en-US" dirty="0" err="1">
                <a:solidFill>
                  <a:schemeClr val="bg2"/>
                </a:solidFill>
                <a:effectLst/>
              </a:rPr>
              <a:t>．．．</a:t>
            </a:r>
            <a:r>
              <a:rPr lang="ja-JP" altLang="en-US" dirty="0">
                <a:solidFill>
                  <a:schemeClr val="bg2"/>
                </a:solidFill>
                <a:effectLst/>
              </a:rPr>
              <a:t>）．</a:t>
            </a:r>
          </a:p>
          <a:p>
            <a:pPr eaLnBrk="1" hangingPunct="1">
              <a:defRPr/>
            </a:pPr>
            <a:r>
              <a:rPr lang="ja-JP" altLang="en-US" dirty="0">
                <a:solidFill>
                  <a:schemeClr val="bg2"/>
                </a:solidFill>
                <a:effectLst/>
              </a:rPr>
              <a:t>■	それぞれのヒトの毛髪の数をどうやって測るのか</a:t>
            </a:r>
          </a:p>
          <a:p>
            <a:pPr eaLnBrk="1" hangingPunct="1">
              <a:defRPr/>
            </a:pPr>
            <a:endParaRPr lang="ja-JP" altLang="en-US" dirty="0">
              <a:solidFill>
                <a:schemeClr val="bg2"/>
              </a:solidFill>
              <a:effectLst/>
            </a:endParaRPr>
          </a:p>
          <a:p>
            <a:pPr eaLnBrk="1" hangingPunct="1">
              <a:defRPr/>
            </a:pPr>
            <a:r>
              <a:rPr lang="ja-JP" altLang="en-US" dirty="0">
                <a:solidFill>
                  <a:schemeClr val="bg2"/>
                </a:solidFill>
                <a:effectLst/>
              </a:rPr>
              <a:t>■	「日本人では平均</a:t>
            </a:r>
            <a:r>
              <a:rPr lang="en-US" altLang="ja-JP" dirty="0">
                <a:solidFill>
                  <a:schemeClr val="bg2"/>
                </a:solidFill>
                <a:effectLst/>
              </a:rPr>
              <a:t>10</a:t>
            </a:r>
            <a:r>
              <a:rPr lang="ja-JP" altLang="en-US" dirty="0">
                <a:solidFill>
                  <a:schemeClr val="bg2"/>
                </a:solidFill>
                <a:effectLst/>
              </a:rPr>
              <a:t>万本といわれている（眉毛は</a:t>
            </a:r>
            <a:r>
              <a:rPr lang="en-US" altLang="ja-JP" dirty="0">
                <a:solidFill>
                  <a:schemeClr val="bg2"/>
                </a:solidFill>
                <a:effectLst/>
              </a:rPr>
              <a:t>1,300</a:t>
            </a:r>
            <a:r>
              <a:rPr lang="ja-JP" altLang="en-US" dirty="0">
                <a:solidFill>
                  <a:schemeClr val="bg2"/>
                </a:solidFill>
                <a:effectLst/>
              </a:rPr>
              <a:t>本，まつげは</a:t>
            </a:r>
            <a:r>
              <a:rPr lang="en-US" altLang="ja-JP" dirty="0">
                <a:solidFill>
                  <a:schemeClr val="bg2"/>
                </a:solidFill>
                <a:effectLst/>
              </a:rPr>
              <a:t>350</a:t>
            </a:r>
            <a:r>
              <a:rPr lang="ja-JP" altLang="en-US" dirty="0">
                <a:solidFill>
                  <a:schemeClr val="bg2"/>
                </a:solidFill>
                <a:effectLst/>
              </a:rPr>
              <a:t>本）」</a:t>
            </a:r>
            <a:r>
              <a:rPr lang="ja-JP" altLang="en-US" dirty="0" err="1">
                <a:solidFill>
                  <a:schemeClr val="bg2"/>
                </a:solidFill>
                <a:effectLst/>
              </a:rPr>
              <a:t>．．．</a:t>
            </a:r>
            <a:r>
              <a:rPr lang="ja-JP" altLang="en-US" dirty="0">
                <a:solidFill>
                  <a:schemeClr val="bg2"/>
                </a:solidFill>
                <a:effectLst/>
              </a:rPr>
              <a:t>誰がどうやって調べたのか</a:t>
            </a:r>
          </a:p>
          <a:p>
            <a:pPr eaLnBrk="1" hangingPunct="1">
              <a:defRPr/>
            </a:pPr>
            <a:endParaRPr lang="ja-JP" altLang="en-US" dirty="0">
              <a:effectLst/>
            </a:endParaRPr>
          </a:p>
          <a:p>
            <a:pPr eaLnBrk="1" hangingPunct="1">
              <a:defRPr/>
            </a:pPr>
            <a:r>
              <a:rPr lang="ja-JP" altLang="en-US" dirty="0">
                <a:effectLst/>
              </a:rPr>
              <a:t>■	</a:t>
            </a:r>
            <a:r>
              <a:rPr lang="en-US" altLang="ja-JP" dirty="0">
                <a:effectLst/>
              </a:rPr>
              <a:t>1</a:t>
            </a:r>
            <a:r>
              <a:rPr lang="ja-JP" altLang="en-US" dirty="0">
                <a:effectLst/>
              </a:rPr>
              <a:t>日でのびる長さは約</a:t>
            </a:r>
            <a:r>
              <a:rPr lang="en-US" altLang="ja-JP" dirty="0">
                <a:effectLst/>
              </a:rPr>
              <a:t>0.04 cm</a:t>
            </a:r>
            <a:r>
              <a:rPr lang="ja-JP" altLang="en-US" dirty="0" err="1">
                <a:effectLst/>
              </a:rPr>
              <a:t>．</a:t>
            </a:r>
            <a:r>
              <a:rPr lang="en-US" altLang="ja-JP" dirty="0">
                <a:effectLst/>
              </a:rPr>
              <a:t>1</a:t>
            </a:r>
            <a:r>
              <a:rPr lang="ja-JP" altLang="en-US" dirty="0">
                <a:effectLst/>
              </a:rPr>
              <a:t>本の長さが</a:t>
            </a:r>
            <a:r>
              <a:rPr lang="en-US" altLang="ja-JP" dirty="0">
                <a:effectLst/>
              </a:rPr>
              <a:t>10 cm</a:t>
            </a:r>
            <a:r>
              <a:rPr lang="ja-JP" altLang="en-US" dirty="0">
                <a:effectLst/>
              </a:rPr>
              <a:t>であるとすると，</a:t>
            </a:r>
            <a:r>
              <a:rPr lang="en-US" altLang="ja-JP" dirty="0">
                <a:effectLst/>
              </a:rPr>
              <a:t>0.4%</a:t>
            </a:r>
            <a:r>
              <a:rPr lang="ja-JP" altLang="en-US" dirty="0">
                <a:effectLst/>
              </a:rPr>
              <a:t>に相当する．したがって，</a:t>
            </a:r>
            <a:r>
              <a:rPr lang="en-US" altLang="ja-JP" dirty="0">
                <a:effectLst/>
              </a:rPr>
              <a:t>100,000</a:t>
            </a:r>
            <a:r>
              <a:rPr lang="ja-JP" altLang="en-US" dirty="0">
                <a:effectLst/>
              </a:rPr>
              <a:t>本の</a:t>
            </a:r>
            <a:r>
              <a:rPr lang="en-US" altLang="ja-JP" dirty="0">
                <a:effectLst/>
              </a:rPr>
              <a:t>0.04%</a:t>
            </a:r>
            <a:r>
              <a:rPr lang="ja-JP" altLang="en-US" dirty="0">
                <a:effectLst/>
              </a:rPr>
              <a:t>＝</a:t>
            </a:r>
            <a:r>
              <a:rPr lang="en-US" altLang="ja-JP" dirty="0">
                <a:solidFill>
                  <a:schemeClr val="accent2"/>
                </a:solidFill>
                <a:effectLst/>
              </a:rPr>
              <a:t>400</a:t>
            </a:r>
            <a:r>
              <a:rPr lang="ja-JP" altLang="en-US" dirty="0">
                <a:solidFill>
                  <a:schemeClr val="accent2"/>
                </a:solidFill>
                <a:effectLst/>
              </a:rPr>
              <a:t>本（</a:t>
            </a:r>
            <a:r>
              <a:rPr lang="en-US" altLang="ja-JP" dirty="0">
                <a:solidFill>
                  <a:schemeClr val="accent2"/>
                </a:solidFill>
                <a:effectLst/>
              </a:rPr>
              <a:t>40 m</a:t>
            </a:r>
            <a:r>
              <a:rPr lang="ja-JP" altLang="en-US" dirty="0">
                <a:solidFill>
                  <a:schemeClr val="accent2"/>
                </a:solidFill>
                <a:effectLst/>
              </a:rPr>
              <a:t>分）</a:t>
            </a:r>
            <a:r>
              <a:rPr lang="ja-JP" altLang="en-US" dirty="0">
                <a:effectLst/>
              </a:rPr>
              <a:t>抜けても総量は変わらない．</a:t>
            </a:r>
          </a:p>
        </p:txBody>
      </p:sp>
    </p:spTree>
  </p:cSld>
  <p:clrMapOvr>
    <a:masterClrMapping/>
  </p:clrMapOvr>
  <p:transition>
    <p:spli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p:txBody>
          <a:bodyPr/>
          <a:lstStyle/>
          <a:p>
            <a:pPr eaLnBrk="1" hangingPunct="1">
              <a:defRPr/>
            </a:pPr>
            <a:r>
              <a:rPr lang="ja-JP" altLang="en-US"/>
              <a:t>研究者として必要なこと</a:t>
            </a:r>
          </a:p>
        </p:txBody>
      </p:sp>
      <p:sp>
        <p:nvSpPr>
          <p:cNvPr id="811011" name="Rectangle 3"/>
          <p:cNvSpPr>
            <a:spLocks noGrp="1" noChangeArrowheads="1"/>
          </p:cNvSpPr>
          <p:nvPr>
            <p:ph type="body" idx="1"/>
          </p:nvPr>
        </p:nvSpPr>
        <p:spPr/>
        <p:txBody>
          <a:bodyPr/>
          <a:lstStyle/>
          <a:p>
            <a:pPr marL="441325" indent="-441325" eaLnBrk="1" hangingPunct="1">
              <a:defRPr/>
            </a:pPr>
            <a:r>
              <a:rPr lang="ja-JP" altLang="en-US" dirty="0">
                <a:effectLst/>
              </a:rPr>
              <a:t>研究環境・研究施設などがあるとして</a:t>
            </a:r>
            <a:r>
              <a:rPr lang="ja-JP" altLang="en-US" dirty="0" err="1">
                <a:effectLst/>
              </a:rPr>
              <a:t>．．．</a:t>
            </a:r>
            <a:endParaRPr lang="ja-JP" altLang="en-US" dirty="0">
              <a:effectLst/>
            </a:endParaRPr>
          </a:p>
          <a:p>
            <a:pPr marL="441325" indent="-441325" eaLnBrk="1" hangingPunct="1">
              <a:defRPr/>
            </a:pPr>
            <a:endParaRPr lang="ja-JP" altLang="en-US" dirty="0">
              <a:effectLst/>
            </a:endParaRPr>
          </a:p>
          <a:p>
            <a:pPr marL="441325" indent="-441325" eaLnBrk="1" hangingPunct="1">
              <a:defRPr/>
            </a:pPr>
            <a:r>
              <a:rPr lang="ja-JP" altLang="en-US" dirty="0">
                <a:effectLst/>
              </a:rPr>
              <a:t>■	基礎的な知識・基礎な技術</a:t>
            </a:r>
          </a:p>
          <a:p>
            <a:pPr marL="441325" indent="-441325" eaLnBrk="1" hangingPunct="1">
              <a:defRPr/>
            </a:pPr>
            <a:r>
              <a:rPr lang="ja-JP" altLang="en-US" dirty="0">
                <a:solidFill>
                  <a:schemeClr val="tx2"/>
                </a:solidFill>
                <a:effectLst/>
              </a:rPr>
              <a:t>■	コミュニケーション能力（外国語［英語］能力ではない）</a:t>
            </a:r>
          </a:p>
          <a:p>
            <a:pPr marL="441325" indent="-441325" eaLnBrk="1" hangingPunct="1">
              <a:defRPr/>
            </a:pPr>
            <a:r>
              <a:rPr lang="ja-JP" altLang="en-US" dirty="0">
                <a:solidFill>
                  <a:srgbClr val="CC0000"/>
                </a:solidFill>
                <a:effectLst/>
              </a:rPr>
              <a:t>■	（やれない理由をさがすより）なんでもやってみる</a:t>
            </a:r>
          </a:p>
          <a:p>
            <a:pPr marL="441325" indent="-441325" eaLnBrk="1" hangingPunct="1">
              <a:defRPr/>
            </a:pPr>
            <a:r>
              <a:rPr lang="ja-JP" altLang="en-US" dirty="0">
                <a:solidFill>
                  <a:schemeClr val="bg2"/>
                </a:solidFill>
                <a:effectLst/>
              </a:rPr>
              <a:t>■	・・・・・</a:t>
            </a:r>
          </a:p>
          <a:p>
            <a:pPr marL="441325" indent="-441325" eaLnBrk="1" hangingPunct="1">
              <a:defRPr/>
            </a:pPr>
            <a:r>
              <a:rPr lang="ja-JP" altLang="en-US" dirty="0">
                <a:solidFill>
                  <a:schemeClr val="bg2"/>
                </a:solidFill>
                <a:effectLst/>
              </a:rPr>
              <a:t>■	・・・・・</a:t>
            </a:r>
          </a:p>
          <a:p>
            <a:pPr marL="441325" indent="-441325" eaLnBrk="1" hangingPunct="1">
              <a:defRPr/>
            </a:pPr>
            <a:endParaRPr lang="ja-JP" altLang="en-US" dirty="0">
              <a:effectLst/>
            </a:endParaRPr>
          </a:p>
        </p:txBody>
      </p:sp>
    </p:spTree>
  </p:cSld>
  <p:clrMapOvr>
    <a:masterClrMapping/>
  </p:clrMapOvr>
  <p:transition>
    <p:spli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8" name="Rectangle 4"/>
          <p:cNvSpPr>
            <a:spLocks noGrp="1" noChangeArrowheads="1"/>
          </p:cNvSpPr>
          <p:nvPr>
            <p:ph type="title"/>
          </p:nvPr>
        </p:nvSpPr>
        <p:spPr/>
        <p:txBody>
          <a:bodyPr tIns="72000"/>
          <a:lstStyle/>
          <a:p>
            <a:r>
              <a:rPr lang="en-US" altLang="ja-JP" dirty="0"/>
              <a:t>2025</a:t>
            </a:r>
            <a:r>
              <a:rPr lang="ja-JP" altLang="en-US" dirty="0"/>
              <a:t>年</a:t>
            </a:r>
            <a:r>
              <a:rPr lang="en-US" altLang="ja-JP" dirty="0"/>
              <a:t>9</a:t>
            </a:r>
            <a:r>
              <a:rPr lang="ja-JP" altLang="en-US" dirty="0"/>
              <a:t>月</a:t>
            </a:r>
            <a:r>
              <a:rPr lang="en-US" altLang="ja-JP" dirty="0"/>
              <a:t>10</a:t>
            </a:r>
            <a:r>
              <a:rPr lang="ja-JP" altLang="en-US" dirty="0"/>
              <a:t>日</a:t>
            </a:r>
          </a:p>
        </p:txBody>
      </p:sp>
      <p:sp>
        <p:nvSpPr>
          <p:cNvPr id="646149" name="Rectangle 5"/>
          <p:cNvSpPr>
            <a:spLocks noGrp="1" noChangeArrowheads="1"/>
          </p:cNvSpPr>
          <p:nvPr>
            <p:ph type="body" idx="1"/>
          </p:nvPr>
        </p:nvSpPr>
        <p:spPr/>
        <p:txBody>
          <a:bodyPr/>
          <a:lstStyle/>
          <a:p>
            <a:r>
              <a:rPr lang="ja-JP" altLang="en-US" sz="4000" dirty="0">
                <a:solidFill>
                  <a:srgbClr val="C00000"/>
                </a:solidFill>
              </a:rPr>
              <a:t>自然科学の研究ってなんだっけ</a:t>
            </a:r>
            <a:endParaRPr lang="en-US" altLang="ja-JP" sz="4000" dirty="0">
              <a:solidFill>
                <a:srgbClr val="C00000"/>
              </a:solidFill>
            </a:endParaRPr>
          </a:p>
          <a:p>
            <a:r>
              <a:rPr lang="ja-JP" altLang="en-US" sz="4000" dirty="0">
                <a:solidFill>
                  <a:srgbClr val="C00000"/>
                </a:solidFill>
              </a:rPr>
              <a:t>－研究について考えてみる</a:t>
            </a:r>
            <a:endParaRPr lang="en-US" altLang="ja-JP" sz="4000" dirty="0">
              <a:solidFill>
                <a:srgbClr val="C00000"/>
              </a:solidFill>
            </a:endParaRPr>
          </a:p>
          <a:p>
            <a:r>
              <a:rPr lang="en-US" altLang="ja-JP" sz="22900" dirty="0"/>
              <a:t>2</a:t>
            </a:r>
          </a:p>
        </p:txBody>
      </p:sp>
    </p:spTree>
  </p:cSld>
  <p:clrMapOvr>
    <a:masterClrMapping/>
  </p:clrMapOvr>
  <p:transition>
    <p:spli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p:txBody>
          <a:bodyPr bIns="36000"/>
          <a:lstStyle/>
          <a:p>
            <a:r>
              <a:rPr lang="ja-JP" altLang="en-US"/>
              <a:t>研究</a:t>
            </a:r>
          </a:p>
        </p:txBody>
      </p:sp>
      <p:sp>
        <p:nvSpPr>
          <p:cNvPr id="629763" name="Rectangle 3"/>
          <p:cNvSpPr>
            <a:spLocks noGrp="1" noChangeArrowheads="1"/>
          </p:cNvSpPr>
          <p:nvPr>
            <p:ph idx="1"/>
          </p:nvPr>
        </p:nvSpPr>
        <p:spPr/>
        <p:txBody>
          <a:bodyPr/>
          <a:lstStyle/>
          <a:p>
            <a:r>
              <a:rPr lang="en-US" altLang="ja-JP"/>
              <a:t>■	</a:t>
            </a:r>
            <a:r>
              <a:rPr lang="ja-JP" altLang="en-US"/>
              <a:t>基礎研究と応用研究</a:t>
            </a:r>
          </a:p>
          <a:p>
            <a:r>
              <a:rPr lang="ja-JP" altLang="en-US"/>
              <a:t>■	大学の研究と企業の研究</a:t>
            </a:r>
          </a:p>
          <a:p>
            <a:r>
              <a:rPr lang="ja-JP" altLang="en-US"/>
              <a:t>■	価値のある研究と価値のない研究</a:t>
            </a:r>
          </a:p>
          <a:p>
            <a:r>
              <a:rPr lang="ja-JP" altLang="en-US"/>
              <a:t>■	役にたつ研究と役にたたない研究</a:t>
            </a:r>
          </a:p>
          <a:p>
            <a:r>
              <a:rPr lang="ja-JP" altLang="en-US"/>
              <a:t>■	目的のある研究と目的のない研究</a:t>
            </a:r>
          </a:p>
          <a:p>
            <a:r>
              <a:rPr lang="ja-JP" altLang="en-US"/>
              <a:t>■	教育（学位：「研究」について授与される）と研究</a:t>
            </a:r>
          </a:p>
          <a:p>
            <a:r>
              <a:rPr lang="ja-JP" altLang="en-US"/>
              <a:t>■	公的研究費をつかう研究とそうでない研究</a:t>
            </a:r>
            <a:endParaRPr lang="ja-JP" altLang="en-US" sz="2800">
              <a:solidFill>
                <a:schemeClr val="accent2"/>
              </a:solidFill>
              <a:effectLst>
                <a:outerShdw blurRad="38100" dist="38100" dir="2700000" algn="tl">
                  <a:srgbClr val="000000"/>
                </a:outerShdw>
              </a:effectLst>
            </a:endParaRPr>
          </a:p>
        </p:txBody>
      </p:sp>
      <p:sp>
        <p:nvSpPr>
          <p:cNvPr id="629764" name="Text Box 4"/>
          <p:cNvSpPr txBox="1">
            <a:spLocks noChangeArrowheads="1"/>
          </p:cNvSpPr>
          <p:nvPr/>
        </p:nvSpPr>
        <p:spPr bwMode="auto">
          <a:xfrm>
            <a:off x="900113" y="4365625"/>
            <a:ext cx="7451725" cy="1871663"/>
          </a:xfrm>
          <a:prstGeom prst="rect">
            <a:avLst/>
          </a:prstGeom>
          <a:solidFill>
            <a:srgbClr val="CC0000"/>
          </a:solidFill>
          <a:ln>
            <a:noFill/>
          </a:ln>
          <a:effectLst>
            <a:outerShdw dist="107763" dir="2700000" algn="ctr" rotWithShape="0">
              <a:schemeClr val="bg2">
                <a:alpha val="50000"/>
              </a:schemeClr>
            </a:outerShdw>
          </a:effectLst>
        </p:spPr>
        <p:txBody>
          <a:bodyPr anchor="ctr"/>
          <a:lstStyle/>
          <a:p>
            <a:pPr algn="ctr">
              <a:spcBef>
                <a:spcPct val="20000"/>
              </a:spcBef>
            </a:pPr>
            <a:r>
              <a:rPr lang="ja-JP" altLang="en-US" sz="36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オリジナリティ（</a:t>
            </a:r>
            <a:r>
              <a:rPr lang="en-US" altLang="ja-JP" sz="36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originality</a:t>
            </a:r>
            <a:r>
              <a:rPr lang="ja-JP" altLang="en-US" sz="36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a:t>
            </a:r>
          </a:p>
          <a:p>
            <a:pPr algn="ctr">
              <a:spcBef>
                <a:spcPct val="20000"/>
              </a:spcBef>
            </a:pPr>
            <a:r>
              <a:rPr lang="ja-JP" altLang="en-US" sz="28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独創性（「＝奇抜性・新規性」ではない）</a:t>
            </a:r>
          </a:p>
          <a:p>
            <a:pPr algn="ctr">
              <a:spcBef>
                <a:spcPct val="20000"/>
              </a:spcBef>
            </a:pPr>
            <a:r>
              <a:rPr lang="en-US" altLang="ja-JP" sz="28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《origin</a:t>
            </a:r>
            <a:r>
              <a:rPr lang="ja-JP" altLang="en-US" sz="28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＝原点</a:t>
            </a:r>
            <a:r>
              <a:rPr lang="en-US" altLang="ja-JP" sz="28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a:t>
            </a:r>
            <a:endParaRPr lang="en-US" altLang="ja-JP" dirty="0">
              <a:solidFill>
                <a:schemeClr val="bg1"/>
              </a:solidFill>
              <a:latin typeface="メイリオ" panose="020B0604030504040204" pitchFamily="50" charset="-128"/>
              <a:ea typeface="メイリオ" panose="020B0604030504040204" pitchFamily="50" charset="-128"/>
            </a:endParaRPr>
          </a:p>
        </p:txBody>
      </p:sp>
      <p:grpSp>
        <p:nvGrpSpPr>
          <p:cNvPr id="629771" name="Group 11"/>
          <p:cNvGrpSpPr>
            <a:grpSpLocks/>
          </p:cNvGrpSpPr>
          <p:nvPr/>
        </p:nvGrpSpPr>
        <p:grpSpPr bwMode="auto">
          <a:xfrm>
            <a:off x="6011863" y="728663"/>
            <a:ext cx="2460625" cy="2555875"/>
            <a:chOff x="3787" y="459"/>
            <a:chExt cx="1550" cy="1610"/>
          </a:xfrm>
        </p:grpSpPr>
        <p:sp>
          <p:nvSpPr>
            <p:cNvPr id="629766" name="Line 6"/>
            <p:cNvSpPr>
              <a:spLocks noChangeShapeType="1"/>
            </p:cNvSpPr>
            <p:nvPr/>
          </p:nvSpPr>
          <p:spPr bwMode="auto">
            <a:xfrm flipV="1">
              <a:off x="4002" y="604"/>
              <a:ext cx="0" cy="120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9767" name="Line 7"/>
            <p:cNvSpPr>
              <a:spLocks noChangeShapeType="1"/>
            </p:cNvSpPr>
            <p:nvPr/>
          </p:nvSpPr>
          <p:spPr bwMode="auto">
            <a:xfrm flipV="1">
              <a:off x="4002" y="1804"/>
              <a:ext cx="1206"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9768" name="Text Box 8"/>
            <p:cNvSpPr txBox="1">
              <a:spLocks noChangeArrowheads="1"/>
            </p:cNvSpPr>
            <p:nvPr/>
          </p:nvSpPr>
          <p:spPr bwMode="auto">
            <a:xfrm>
              <a:off x="3834" y="1778"/>
              <a:ext cx="2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b="1">
                  <a:effectLst>
                    <a:outerShdw blurRad="38100" dist="38100" dir="2700000" algn="tl">
                      <a:srgbClr val="FFFFFF"/>
                    </a:outerShdw>
                  </a:effectLst>
                  <a:ea typeface="HGP創英角ｺﾞｼｯｸUB" pitchFamily="50" charset="-128"/>
                </a:rPr>
                <a:t>O</a:t>
              </a:r>
            </a:p>
          </p:txBody>
        </p:sp>
        <p:sp>
          <p:nvSpPr>
            <p:cNvPr id="629769" name="Text Box 9"/>
            <p:cNvSpPr txBox="1">
              <a:spLocks noChangeArrowheads="1"/>
            </p:cNvSpPr>
            <p:nvPr/>
          </p:nvSpPr>
          <p:spPr bwMode="auto">
            <a:xfrm>
              <a:off x="3787" y="459"/>
              <a:ext cx="23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b="1">
                  <a:effectLst>
                    <a:outerShdw blurRad="38100" dist="38100" dir="2700000" algn="tl">
                      <a:srgbClr val="FFFFFF"/>
                    </a:outerShdw>
                  </a:effectLst>
                  <a:ea typeface="HGP創英角ｺﾞｼｯｸUB" pitchFamily="50" charset="-128"/>
                </a:rPr>
                <a:t>y</a:t>
              </a:r>
            </a:p>
          </p:txBody>
        </p:sp>
        <p:sp>
          <p:nvSpPr>
            <p:cNvPr id="629770" name="Text Box 10"/>
            <p:cNvSpPr txBox="1">
              <a:spLocks noChangeArrowheads="1"/>
            </p:cNvSpPr>
            <p:nvPr/>
          </p:nvSpPr>
          <p:spPr bwMode="auto">
            <a:xfrm>
              <a:off x="5103" y="1781"/>
              <a:ext cx="2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400" b="1">
                  <a:effectLst>
                    <a:outerShdw blurRad="38100" dist="38100" dir="2700000" algn="tl">
                      <a:srgbClr val="FFFFFF"/>
                    </a:outerShdw>
                  </a:effectLst>
                  <a:ea typeface="HGP創英角ｺﾞｼｯｸUB" pitchFamily="50" charset="-128"/>
                </a:rPr>
                <a:t>x</a:t>
              </a:r>
            </a:p>
          </p:txBody>
        </p:sp>
      </p:grpSp>
    </p:spTree>
    <p:extLst>
      <p:ext uri="{BB962C8B-B14F-4D97-AF65-F5344CB8AC3E}">
        <p14:creationId xmlns:p14="http://schemas.microsoft.com/office/powerpoint/2010/main" val="805972473"/>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9764"/>
                                        </p:tgtEl>
                                        <p:attrNameLst>
                                          <p:attrName>style.visibility</p:attrName>
                                        </p:attrNameLst>
                                      </p:cBhvr>
                                      <p:to>
                                        <p:strVal val="visible"/>
                                      </p:to>
                                    </p:set>
                                    <p:animEffect transition="in" filter="fade">
                                      <p:cBhvr>
                                        <p:cTn id="7" dur="500"/>
                                        <p:tgtEl>
                                          <p:spTgt spid="6297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29771"/>
                                        </p:tgtEl>
                                        <p:attrNameLst>
                                          <p:attrName>style.visibility</p:attrName>
                                        </p:attrNameLst>
                                      </p:cBhvr>
                                      <p:to>
                                        <p:strVal val="visible"/>
                                      </p:to>
                                    </p:set>
                                    <p:animEffect transition="in" filter="fade">
                                      <p:cBhvr>
                                        <p:cTn id="12" dur="500"/>
                                        <p:tgtEl>
                                          <p:spTgt spid="629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ChangeArrowheads="1"/>
          </p:cNvSpPr>
          <p:nvPr>
            <p:ph type="title"/>
          </p:nvPr>
        </p:nvSpPr>
        <p:spPr/>
        <p:txBody>
          <a:bodyPr/>
          <a:lstStyle/>
          <a:p>
            <a:r>
              <a:rPr lang="ja-JP" altLang="en-US"/>
              <a:t>研究者として必要なこと</a:t>
            </a:r>
          </a:p>
        </p:txBody>
      </p:sp>
      <p:sp>
        <p:nvSpPr>
          <p:cNvPr id="631811" name="Rectangle 3"/>
          <p:cNvSpPr>
            <a:spLocks noGrp="1" noChangeArrowheads="1"/>
          </p:cNvSpPr>
          <p:nvPr>
            <p:ph idx="1"/>
          </p:nvPr>
        </p:nvSpPr>
        <p:spPr/>
        <p:txBody>
          <a:bodyPr/>
          <a:lstStyle/>
          <a:p>
            <a:r>
              <a:rPr lang="ja-JP" altLang="en-US"/>
              <a:t>研究環境・研究施設などがあるとして．．．</a:t>
            </a:r>
          </a:p>
          <a:p>
            <a:endParaRPr lang="ja-JP" altLang="en-US"/>
          </a:p>
          <a:p>
            <a:r>
              <a:rPr lang="ja-JP" altLang="en-US"/>
              <a:t>■	基礎的な知識・基礎な技術</a:t>
            </a:r>
          </a:p>
          <a:p>
            <a:r>
              <a:rPr lang="ja-JP" altLang="en-US"/>
              <a:t>・</a:t>
            </a:r>
          </a:p>
          <a:p>
            <a:r>
              <a:rPr lang="ja-JP" altLang="en-US"/>
              <a:t>・</a:t>
            </a:r>
          </a:p>
          <a:p>
            <a:r>
              <a:rPr lang="ja-JP" altLang="en-US"/>
              <a:t>・</a:t>
            </a:r>
          </a:p>
        </p:txBody>
      </p:sp>
      <p:sp>
        <p:nvSpPr>
          <p:cNvPr id="631812" name="Text Box 4"/>
          <p:cNvSpPr txBox="1">
            <a:spLocks noChangeArrowheads="1"/>
          </p:cNvSpPr>
          <p:nvPr/>
        </p:nvSpPr>
        <p:spPr bwMode="auto">
          <a:xfrm>
            <a:off x="438150" y="3789363"/>
            <a:ext cx="8310563"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marL="442913" indent="-442913">
              <a:defRPr kumimoji="1" sz="2400">
                <a:solidFill>
                  <a:schemeClr val="tx1"/>
                </a:solidFill>
                <a:latin typeface="Arial" charset="0"/>
                <a:ea typeface="Osaka" charset="-128"/>
              </a:defRPr>
            </a:lvl1pPr>
            <a:lvl2pPr marL="719138">
              <a:defRPr kumimoji="1" sz="2400">
                <a:solidFill>
                  <a:schemeClr val="tx1"/>
                </a:solidFill>
                <a:latin typeface="Arial" charset="0"/>
                <a:ea typeface="Osaka" charset="-128"/>
              </a:defRPr>
            </a:lvl2pPr>
            <a:lvl3pPr>
              <a:defRPr kumimoji="1" sz="2400">
                <a:solidFill>
                  <a:schemeClr val="tx1"/>
                </a:solidFill>
                <a:latin typeface="Arial" charset="0"/>
                <a:ea typeface="Osaka" charset="-128"/>
              </a:defRPr>
            </a:lvl3pPr>
            <a:lvl4pPr>
              <a:defRPr kumimoji="1" sz="2400">
                <a:solidFill>
                  <a:schemeClr val="tx1"/>
                </a:solidFill>
                <a:latin typeface="Arial" charset="0"/>
                <a:ea typeface="Osaka" charset="-128"/>
              </a:defRPr>
            </a:lvl4pPr>
            <a:lvl5pPr>
              <a:defRPr kumimoji="1" sz="2400">
                <a:solidFill>
                  <a:schemeClr val="tx1"/>
                </a:solidFill>
                <a:latin typeface="Arial" charset="0"/>
                <a:ea typeface="Osaka" charset="-128"/>
              </a:defRPr>
            </a:lvl5pPr>
            <a:lvl6pPr fontAlgn="base">
              <a:spcBef>
                <a:spcPct val="0"/>
              </a:spcBef>
              <a:spcAft>
                <a:spcPct val="0"/>
              </a:spcAft>
              <a:defRPr kumimoji="1" sz="2400">
                <a:solidFill>
                  <a:schemeClr val="tx1"/>
                </a:solidFill>
                <a:latin typeface="Arial" charset="0"/>
                <a:ea typeface="Osaka" charset="-128"/>
              </a:defRPr>
            </a:lvl6pPr>
            <a:lvl7pPr fontAlgn="base">
              <a:spcBef>
                <a:spcPct val="0"/>
              </a:spcBef>
              <a:spcAft>
                <a:spcPct val="0"/>
              </a:spcAft>
              <a:defRPr kumimoji="1" sz="2400">
                <a:solidFill>
                  <a:schemeClr val="tx1"/>
                </a:solidFill>
                <a:latin typeface="Arial" charset="0"/>
                <a:ea typeface="Osaka" charset="-128"/>
              </a:defRPr>
            </a:lvl7pPr>
            <a:lvl8pPr fontAlgn="base">
              <a:spcBef>
                <a:spcPct val="0"/>
              </a:spcBef>
              <a:spcAft>
                <a:spcPct val="0"/>
              </a:spcAft>
              <a:defRPr kumimoji="1" sz="2400">
                <a:solidFill>
                  <a:schemeClr val="tx1"/>
                </a:solidFill>
                <a:latin typeface="Arial" charset="0"/>
                <a:ea typeface="Osaka" charset="-128"/>
              </a:defRPr>
            </a:lvl8pPr>
            <a:lvl9pPr fontAlgn="base">
              <a:spcBef>
                <a:spcPct val="0"/>
              </a:spcBef>
              <a:spcAft>
                <a:spcPct val="0"/>
              </a:spcAft>
              <a:defRPr kumimoji="1" sz="2400">
                <a:solidFill>
                  <a:schemeClr val="tx1"/>
                </a:solidFill>
                <a:latin typeface="Arial" charset="0"/>
                <a:ea typeface="Osaka" charset="-128"/>
              </a:defRPr>
            </a:lvl9pPr>
          </a:lstStyle>
          <a:p>
            <a:pPr>
              <a:spcBef>
                <a:spcPct val="20000"/>
              </a:spcBef>
            </a:pPr>
            <a:r>
              <a:rPr lang="en-US" altLang="ja-JP" dirty="0">
                <a:solidFill>
                  <a:srgbClr val="CC0000"/>
                </a:solidFill>
                <a:latin typeface="メイリオ" panose="020B0604030504040204" pitchFamily="50" charset="-128"/>
                <a:ea typeface="メイリオ" panose="020B0604030504040204" pitchFamily="50" charset="-128"/>
              </a:rPr>
              <a:t>■</a:t>
            </a:r>
            <a:r>
              <a:rPr lang="en-US" altLang="ja-JP" dirty="0">
                <a:solidFill>
                  <a:srgbClr val="CC0000"/>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	</a:t>
            </a:r>
            <a:r>
              <a:rPr lang="ja-JP" altLang="en-US" dirty="0">
                <a:solidFill>
                  <a:srgbClr val="CC0000"/>
                </a:solidFill>
                <a:latin typeface="メイリオ" panose="020B0604030504040204" pitchFamily="50" charset="-128"/>
                <a:ea typeface="メイリオ" panose="020B0604030504040204" pitchFamily="50" charset="-128"/>
              </a:rPr>
              <a:t>コミュニケーション能力</a:t>
            </a:r>
            <a:r>
              <a:rPr lang="ja-JP" altLang="en-US" dirty="0">
                <a:effectLst>
                  <a:outerShdw blurRad="38100" dist="38100" dir="2700000" algn="tl">
                    <a:srgbClr val="FFFFFF"/>
                  </a:outerShdw>
                </a:effectLst>
                <a:latin typeface="メイリオ" panose="020B0604030504040204" pitchFamily="50" charset="-128"/>
                <a:ea typeface="メイリオ" panose="020B0604030504040204" pitchFamily="50" charset="-128"/>
              </a:rPr>
              <a:t>（外国語［英語］能力ではない）</a:t>
            </a:r>
          </a:p>
          <a:p>
            <a:pPr>
              <a:spcBef>
                <a:spcPct val="20000"/>
              </a:spcBef>
            </a:pPr>
            <a:r>
              <a:rPr lang="ja-JP" altLang="en-US" dirty="0">
                <a:effectLst>
                  <a:outerShdw blurRad="38100" dist="38100" dir="2700000" algn="tl">
                    <a:srgbClr val="FFFFFF"/>
                  </a:outerShdw>
                </a:effectLst>
                <a:latin typeface="メイリオ" panose="020B0604030504040204" pitchFamily="50" charset="-128"/>
                <a:ea typeface="メイリオ" panose="020B0604030504040204" pitchFamily="50" charset="-128"/>
              </a:rPr>
              <a:t>	</a:t>
            </a:r>
            <a:r>
              <a:rPr lang="ja-JP" altLang="en-US" sz="2000" dirty="0">
                <a:effectLst>
                  <a:outerShdw blurRad="38100" dist="38100" dir="2700000" algn="tl">
                    <a:srgbClr val="FFFFFF"/>
                  </a:outerShdw>
                </a:effectLst>
                <a:latin typeface="メイリオ" panose="020B0604030504040204" pitchFamily="50" charset="-128"/>
                <a:ea typeface="メイリオ" panose="020B0604030504040204" pitchFamily="50" charset="-128"/>
              </a:rPr>
              <a:t>研究は，公開されてはじめて完結．双方向のやりとりのなかで研究は理解され，「役に立つ」．「そんなことならずっと前にわかっていた」というのは研究者としては最低．</a:t>
            </a:r>
            <a:endParaRPr lang="ja-JP" altLang="en-US" dirty="0">
              <a:effectLst>
                <a:outerShdw blurRad="38100" dist="38100" dir="2700000" algn="tl">
                  <a:srgbClr val="FFFFFF"/>
                </a:outerShdw>
              </a:effectLst>
              <a:latin typeface="メイリオ" panose="020B0604030504040204" pitchFamily="50" charset="-128"/>
              <a:ea typeface="メイリオ" panose="020B0604030504040204" pitchFamily="50" charset="-128"/>
            </a:endParaRPr>
          </a:p>
          <a:p>
            <a:pPr>
              <a:spcBef>
                <a:spcPct val="20000"/>
              </a:spcBef>
            </a:pPr>
            <a:r>
              <a:rPr lang="ja-JP" altLang="en-US" dirty="0">
                <a:solidFill>
                  <a:srgbClr val="CC0000"/>
                </a:solidFill>
                <a:latin typeface="メイリオ" panose="020B0604030504040204" pitchFamily="50" charset="-128"/>
                <a:ea typeface="メイリオ" panose="020B0604030504040204" pitchFamily="50" charset="-128"/>
              </a:rPr>
              <a:t>■	・・・・・</a:t>
            </a:r>
          </a:p>
          <a:p>
            <a:pPr>
              <a:spcBef>
                <a:spcPct val="20000"/>
              </a:spcBef>
            </a:pPr>
            <a:r>
              <a:rPr lang="ja-JP" altLang="en-US" dirty="0">
                <a:solidFill>
                  <a:srgbClr val="CC0000"/>
                </a:solidFill>
                <a:latin typeface="メイリオ" panose="020B0604030504040204" pitchFamily="50" charset="-128"/>
                <a:ea typeface="メイリオ" panose="020B0604030504040204" pitchFamily="50" charset="-128"/>
              </a:rPr>
              <a:t>■	・・・・・</a:t>
            </a:r>
            <a:endParaRPr lang="ja-JP" altLang="en-US" sz="1800" dirty="0">
              <a:solidFill>
                <a:srgbClr val="CC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42319701"/>
      </p:ext>
    </p:extLst>
  </p:cSld>
  <p:clrMapOvr>
    <a:masterClrMapping/>
  </p:clrMapOvr>
  <p:transition>
    <p:spli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65" name="Rectangle 9"/>
          <p:cNvSpPr>
            <a:spLocks noChangeArrowheads="1"/>
          </p:cNvSpPr>
          <p:nvPr/>
        </p:nvSpPr>
        <p:spPr bwMode="auto">
          <a:xfrm>
            <a:off x="250825" y="1919993"/>
            <a:ext cx="8496300" cy="3973735"/>
          </a:xfrm>
          <a:prstGeom prst="rect">
            <a:avLst/>
          </a:prstGeom>
          <a:solidFill>
            <a:srgbClr val="FFFFCC"/>
          </a:solidFill>
          <a:ln>
            <a:noFill/>
          </a:ln>
          <a:effectLst>
            <a:outerShdw dist="107763" dir="2700000" algn="ctr" rotWithShape="0">
              <a:schemeClr val="bg2">
                <a:alpha val="50000"/>
              </a:schemeClr>
            </a:outerShdw>
          </a:effectLst>
          <a:extLst>
            <a:ext uri="{91240B29-F687-4F45-9708-019B960494DF}">
              <a14:hiddenLine xmlns:a14="http://schemas.microsoft.com/office/drawing/2010/main" w="12700">
                <a:solidFill>
                  <a:schemeClr val="tx1"/>
                </a:solidFill>
                <a:miter lim="800000"/>
                <a:headEnd/>
                <a:tailEnd type="none" w="sm" len="lg"/>
              </a14:hiddenLine>
            </a:ext>
          </a:extLst>
        </p:spPr>
        <p:txBody>
          <a:bodyPr wrap="none" anchor="ctr"/>
          <a:lstStyle/>
          <a:p>
            <a:endParaRPr lang="en-US" sz="1600">
              <a:latin typeface="メイリオ" panose="020B0604030504040204" pitchFamily="50" charset="-128"/>
              <a:ea typeface="メイリオ" panose="020B0604030504040204" pitchFamily="50" charset="-128"/>
            </a:endParaRPr>
          </a:p>
        </p:txBody>
      </p:sp>
      <p:sp>
        <p:nvSpPr>
          <p:cNvPr id="633859" name="Rectangle 3"/>
          <p:cNvSpPr>
            <a:spLocks noGrp="1" noChangeArrowheads="1"/>
          </p:cNvSpPr>
          <p:nvPr>
            <p:ph type="title"/>
          </p:nvPr>
        </p:nvSpPr>
        <p:spPr/>
        <p:txBody>
          <a:bodyPr tIns="72000"/>
          <a:lstStyle/>
          <a:p>
            <a:r>
              <a:rPr lang="ja-JP" altLang="en-US"/>
              <a:t>自己紹介してください</a:t>
            </a:r>
          </a:p>
        </p:txBody>
      </p:sp>
      <p:sp>
        <p:nvSpPr>
          <p:cNvPr id="633858" name="Rectangle 2"/>
          <p:cNvSpPr>
            <a:spLocks noGrp="1" noChangeArrowheads="1"/>
          </p:cNvSpPr>
          <p:nvPr>
            <p:ph idx="1"/>
          </p:nvPr>
        </p:nvSpPr>
        <p:spPr>
          <a:xfrm>
            <a:off x="358775" y="1918344"/>
            <a:ext cx="8456613" cy="3973735"/>
          </a:xfrm>
          <a:noFill/>
          <a:extLst>
            <a:ext uri="{909E8E84-426E-40DD-AFC4-6F175D3DCCD1}">
              <a14:hiddenFill xmlns:a14="http://schemas.microsoft.com/office/drawing/2010/main">
                <a:solidFill>
                  <a:srgbClr val="FFFFCC"/>
                </a:solidFill>
              </a14:hiddenFill>
            </a:ext>
          </a:extLst>
        </p:spPr>
        <p:txBody>
          <a:bodyPr/>
          <a:lstStyle/>
          <a:p>
            <a:r>
              <a:rPr lang="ja-JP" altLang="en-US" sz="2000" dirty="0"/>
              <a:t>酸素</a:t>
            </a:r>
          </a:p>
          <a:p>
            <a:r>
              <a:rPr lang="ja-JP" altLang="en-US" sz="2000" dirty="0"/>
              <a:t>水</a:t>
            </a:r>
          </a:p>
          <a:p>
            <a:r>
              <a:rPr lang="ja-JP" altLang="en-US" sz="2000" dirty="0"/>
              <a:t>犬</a:t>
            </a:r>
          </a:p>
          <a:p>
            <a:r>
              <a:rPr lang="ja-JP" altLang="en-US" sz="2000" dirty="0"/>
              <a:t>満月</a:t>
            </a:r>
          </a:p>
          <a:p>
            <a:r>
              <a:rPr lang="ja-JP" altLang="en-US" sz="2000" dirty="0"/>
              <a:t>散歩</a:t>
            </a:r>
          </a:p>
          <a:p>
            <a:r>
              <a:rPr lang="ja-JP" altLang="en-US" sz="2000" dirty="0"/>
              <a:t>睡眠</a:t>
            </a:r>
          </a:p>
          <a:p>
            <a:r>
              <a:rPr lang="ja-JP" altLang="en-US" sz="2000" dirty="0"/>
              <a:t>結晶</a:t>
            </a:r>
          </a:p>
          <a:p>
            <a:r>
              <a:rPr lang="ja-JP" altLang="en-US" sz="2000" dirty="0"/>
              <a:t>分子量</a:t>
            </a:r>
          </a:p>
          <a:p>
            <a:r>
              <a:rPr lang="ja-JP" altLang="en-US" sz="2000" dirty="0"/>
              <a:t>浮力</a:t>
            </a:r>
          </a:p>
          <a:p>
            <a:r>
              <a:rPr lang="ja-JP" altLang="en-US" sz="2000" dirty="0"/>
              <a:t>合成</a:t>
            </a:r>
          </a:p>
        </p:txBody>
      </p:sp>
      <p:sp>
        <p:nvSpPr>
          <p:cNvPr id="633860" name="Rectangle 4"/>
          <p:cNvSpPr>
            <a:spLocks noChangeArrowheads="1"/>
          </p:cNvSpPr>
          <p:nvPr/>
        </p:nvSpPr>
        <p:spPr bwMode="auto">
          <a:xfrm>
            <a:off x="1500188" y="1934865"/>
            <a:ext cx="2628900" cy="46609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ダイオキシン</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三冠王</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登山</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ダイエット</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水素</a:t>
            </a:r>
          </a:p>
          <a:p>
            <a:pPr marL="342900" indent="-342900" defTabSz="8093075">
              <a:spcBef>
                <a:spcPct val="20000"/>
              </a:spcBef>
            </a:pPr>
            <a:r>
              <a:rPr lang="en-US" altLang="ja-JP" sz="2000">
                <a:effectLst>
                  <a:outerShdw blurRad="38100" dist="38100" dir="2700000" algn="tl">
                    <a:srgbClr val="FFFFFF"/>
                  </a:outerShdw>
                </a:effectLst>
                <a:latin typeface="メイリオ" panose="020B0604030504040204" pitchFamily="50" charset="-128"/>
                <a:ea typeface="メイリオ" panose="020B0604030504040204" pitchFamily="50" charset="-128"/>
              </a:rPr>
              <a:t>AB</a:t>
            </a: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型</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エベレスト</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独創性</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綿</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チラシ</a:t>
            </a:r>
          </a:p>
        </p:txBody>
      </p:sp>
      <p:sp>
        <p:nvSpPr>
          <p:cNvPr id="633861" name="Rectangle 5"/>
          <p:cNvSpPr>
            <a:spLocks noChangeArrowheads="1"/>
          </p:cNvSpPr>
          <p:nvPr/>
        </p:nvSpPr>
        <p:spPr bwMode="auto">
          <a:xfrm>
            <a:off x="3371850" y="1934865"/>
            <a:ext cx="2663825" cy="46609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水瓶座</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モル</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インターネット</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留学</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クイズ</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論文</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光触媒</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プロゴルフ</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重力</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プラスチック</a:t>
            </a:r>
          </a:p>
        </p:txBody>
      </p:sp>
      <p:sp>
        <p:nvSpPr>
          <p:cNvPr id="633862" name="Rectangle 6"/>
          <p:cNvSpPr>
            <a:spLocks noChangeArrowheads="1"/>
          </p:cNvSpPr>
          <p:nvPr/>
        </p:nvSpPr>
        <p:spPr bwMode="auto">
          <a:xfrm>
            <a:off x="5316538" y="1934865"/>
            <a:ext cx="2339975" cy="466248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電子レンジ</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環境</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はがき</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ねつ造</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上げ底</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雪道</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燃料電池</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携帯電話</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統計</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研究</a:t>
            </a:r>
          </a:p>
        </p:txBody>
      </p:sp>
      <p:sp>
        <p:nvSpPr>
          <p:cNvPr id="633863" name="Text Box 7"/>
          <p:cNvSpPr txBox="1">
            <a:spLocks noChangeArrowheads="1"/>
          </p:cNvSpPr>
          <p:nvPr/>
        </p:nvSpPr>
        <p:spPr bwMode="auto">
          <a:xfrm>
            <a:off x="395536" y="848906"/>
            <a:ext cx="53142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dirty="0">
                <a:latin typeface="メイリオ" panose="020B0604030504040204" pitchFamily="50" charset="-128"/>
                <a:ea typeface="メイリオ" panose="020B0604030504040204" pitchFamily="50" charset="-128"/>
              </a:rPr>
              <a:t>ただし，つぎのキーワードを入れて</a:t>
            </a:r>
            <a:r>
              <a:rPr lang="ja-JP" altLang="en-US" sz="2000" dirty="0" err="1">
                <a:latin typeface="メイリオ" panose="020B0604030504040204" pitchFamily="50" charset="-128"/>
                <a:ea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（つぎの人のキーワードをきめてください）</a:t>
            </a:r>
          </a:p>
        </p:txBody>
      </p:sp>
      <p:sp>
        <p:nvSpPr>
          <p:cNvPr id="633864" name="Rectangle 8"/>
          <p:cNvSpPr>
            <a:spLocks noChangeArrowheads="1"/>
          </p:cNvSpPr>
          <p:nvPr/>
        </p:nvSpPr>
        <p:spPr bwMode="auto">
          <a:xfrm>
            <a:off x="7045325" y="1934865"/>
            <a:ext cx="1836738" cy="46609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情報</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振動</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満員電車</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リサイクル</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質量</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牛乳瓶</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性格</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回転</a:t>
            </a:r>
          </a:p>
        </p:txBody>
      </p:sp>
      <p:sp>
        <p:nvSpPr>
          <p:cNvPr id="2" name="テキスト ボックス 1">
            <a:extLst>
              <a:ext uri="{FF2B5EF4-FFF2-40B4-BE49-F238E27FC236}">
                <a16:creationId xmlns:a16="http://schemas.microsoft.com/office/drawing/2014/main" id="{9E8C7218-4940-49BA-BC31-5FE5F3A06A0D}"/>
              </a:ext>
            </a:extLst>
          </p:cNvPr>
          <p:cNvSpPr txBox="1"/>
          <p:nvPr/>
        </p:nvSpPr>
        <p:spPr>
          <a:xfrm>
            <a:off x="852984" y="1931601"/>
            <a:ext cx="7463432" cy="3999240"/>
          </a:xfrm>
          <a:prstGeom prst="rect">
            <a:avLst/>
          </a:prstGeom>
          <a:solidFill>
            <a:srgbClr val="CC0000"/>
          </a:solidFill>
        </p:spPr>
        <p:txBody>
          <a:bodyPr wrap="square" rtlCol="0" anchor="ctr" anchorCtr="0">
            <a:noAutofit/>
          </a:bodyPr>
          <a:lstStyle/>
          <a:p>
            <a:pPr algn="ctr"/>
            <a:r>
              <a:rPr kumimoji="1" lang="ja-JP" altLang="en-US" sz="4000" b="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コミュニケーション</a:t>
            </a:r>
            <a:endParaRPr lang="en-US" altLang="ja-JP" sz="2800" b="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446088" indent="-446088" algn="ct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446088" indent="-446088" algn="ctr"/>
            <a:r>
              <a:rPr lang="ja-JP" altLang="en-US" sz="2800" b="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他人に理解させる</a:t>
            </a:r>
            <a:r>
              <a:rPr lang="en-US" altLang="ja-JP" sz="2800" b="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2800" b="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納得させる</a:t>
            </a:r>
            <a:endParaRPr lang="en-US" altLang="ja-JP" sz="2800" b="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446088" indent="-446088" algn="ctr"/>
            <a:r>
              <a:rPr lang="en-US" altLang="ja-JP" sz="2400" b="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making the others understand</a:t>
            </a:r>
          </a:p>
          <a:p>
            <a:pPr marL="446088" indent="-446088" algn="ctr"/>
            <a:r>
              <a:rPr kumimoji="1" lang="en-US" altLang="ja-JP"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by understanding them</a:t>
            </a:r>
            <a:r>
              <a:rPr kumimoji="1"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endParaRPr kumimoji="1" lang="ja-JP" altLang="en-US" sz="3200" b="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2395EC4-7BA4-0547-B856-ECBC057521C8}"/>
              </a:ext>
            </a:extLst>
          </p:cNvPr>
          <p:cNvSpPr>
            <a:spLocks noGrp="1"/>
          </p:cNvSpPr>
          <p:nvPr>
            <p:ph idx="1"/>
          </p:nvPr>
        </p:nvSpPr>
        <p:spPr>
          <a:xfrm>
            <a:off x="457200" y="705394"/>
            <a:ext cx="8229600" cy="5535069"/>
          </a:xfrm>
        </p:spPr>
        <p:txBody>
          <a:bodyPr anchor="ctr" anchorCtr="0">
            <a:noAutofit/>
          </a:bodyPr>
          <a:lstStyle/>
          <a:p>
            <a:pPr marL="0" indent="0" algn="ctr">
              <a:buNone/>
            </a:pPr>
            <a:r>
              <a:rPr kumimoji="1" lang="ja-JP" altLang="en-US" sz="7200" b="1" dirty="0"/>
              <a:t>研究</a:t>
            </a:r>
            <a:endParaRPr kumimoji="1" lang="en-US" altLang="ja-JP" sz="7200" b="1" dirty="0"/>
          </a:p>
          <a:p>
            <a:pPr marL="0" indent="0" algn="ctr">
              <a:buNone/>
            </a:pPr>
            <a:r>
              <a:rPr kumimoji="1" lang="ja-JP" altLang="en-US" sz="7200" b="1" dirty="0"/>
              <a:t>考える</a:t>
            </a:r>
          </a:p>
        </p:txBody>
      </p:sp>
    </p:spTree>
    <p:extLst>
      <p:ext uri="{BB962C8B-B14F-4D97-AF65-F5344CB8AC3E}">
        <p14:creationId xmlns:p14="http://schemas.microsoft.com/office/powerpoint/2010/main" val="112524019"/>
      </p:ext>
    </p:extLst>
  </p:cSld>
  <p:clrMapOvr>
    <a:masterClrMapping/>
  </p:clrMapOvr>
  <p:transition>
    <p:split/>
  </p:transition>
</p:sld>
</file>

<file path=ppt/theme/theme1.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HGP創英角ｺﾞｼｯｸUB"/>
        <a:ea typeface="HGP創英角ｺﾞｼｯｸUB"/>
        <a:cs typeface=""/>
      </a:majorFont>
      <a:minorFont>
        <a:latin typeface="HGP創英角ｺﾞｼｯｸUB"/>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Osaka" charset="-128"/>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Osaka"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小塚ゴシックP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小塚ゴシック Pro L">
      <a:majorFont>
        <a:latin typeface="小塚ゴシック Pro L"/>
        <a:ea typeface="小塚ゴシック Pro L"/>
        <a:cs typeface=""/>
      </a:majorFont>
      <a:minorFont>
        <a:latin typeface="小塚ゴシック Pro L"/>
        <a:ea typeface="小塚ゴシック Pro 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kumimoji="1"/>
        </a:defPPr>
      </a:lstStyle>
    </a:txDef>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PBG4_214: for document:Microsoft Office 98:Templates:新しいプレゼンテーション</Template>
  <TotalTime>52574948</TotalTime>
  <Words>3108</Words>
  <Application>Microsoft Office PowerPoint</Application>
  <PresentationFormat>画面に合わせる (4:3)</PresentationFormat>
  <Paragraphs>444</Paragraphs>
  <Slides>46</Slides>
  <Notes>26</Notes>
  <HiddenSlides>0</HiddenSlides>
  <MMClips>0</MMClips>
  <ScaleCrop>false</ScaleCrop>
  <HeadingPairs>
    <vt:vector size="10" baseType="variant">
      <vt:variant>
        <vt:lpstr>使用されているフォント</vt:lpstr>
      </vt:variant>
      <vt:variant>
        <vt:i4>6</vt:i4>
      </vt:variant>
      <vt:variant>
        <vt:lpstr>テーマ</vt:lpstr>
      </vt:variant>
      <vt:variant>
        <vt:i4>5</vt:i4>
      </vt:variant>
      <vt:variant>
        <vt:lpstr>埋め込まれた OLE サーバー</vt:lpstr>
      </vt:variant>
      <vt:variant>
        <vt:i4>1</vt:i4>
      </vt:variant>
      <vt:variant>
        <vt:lpstr>スライド タイトル</vt:lpstr>
      </vt:variant>
      <vt:variant>
        <vt:i4>46</vt:i4>
      </vt:variant>
      <vt:variant>
        <vt:lpstr>目的別スライド ショー</vt:lpstr>
      </vt:variant>
      <vt:variant>
        <vt:i4>1</vt:i4>
      </vt:variant>
    </vt:vector>
  </HeadingPairs>
  <TitlesOfParts>
    <vt:vector size="59" baseType="lpstr">
      <vt:lpstr>HGP創英角ｺﾞｼｯｸUB</vt:lpstr>
      <vt:lpstr>Osaka</vt:lpstr>
      <vt:lpstr>メイリオ</vt:lpstr>
      <vt:lpstr>小塚ゴシック Pro L</vt:lpstr>
      <vt:lpstr>小塚ゴシック Pro M</vt:lpstr>
      <vt:lpstr>Arial</vt:lpstr>
      <vt:lpstr>新しいプレゼンテーション</vt:lpstr>
      <vt:lpstr>デザインの設定</vt:lpstr>
      <vt:lpstr>小塚ゴシックPro</vt:lpstr>
      <vt:lpstr>1_デザインの設定</vt:lpstr>
      <vt:lpstr>10_Office ​​テーマ</vt:lpstr>
      <vt:lpstr>Microsoft Draw 描画</vt:lpstr>
      <vt:lpstr>集中講義「化学生命理工学特論Ⅰ」</vt:lpstr>
      <vt:lpstr>講義の目標・到達目標</vt:lpstr>
      <vt:lpstr>おぼえておいてほしいこと</vt:lpstr>
      <vt:lpstr>予定</vt:lpstr>
      <vt:lpstr>2025年9月10日</vt:lpstr>
      <vt:lpstr>研究</vt:lpstr>
      <vt:lpstr>研究者として必要なこと</vt:lpstr>
      <vt:lpstr>自己紹介してください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モル：　化学的に物質をとらえる</vt:lpstr>
      <vt:lpstr>物質とは</vt:lpstr>
      <vt:lpstr>物質量（モル）を計算してみる</vt:lpstr>
      <vt:lpstr>物質量（モル）を計算してみる</vt:lpstr>
      <vt:lpstr>Ｑ： アヴォガドロ定数</vt:lpstr>
      <vt:lpstr>Ｑ： アヴォガドロ定数はどうやってもとめますか</vt:lpstr>
      <vt:lpstr>結晶を利用する</vt:lpstr>
      <vt:lpstr>結晶の単位格子</vt:lpstr>
      <vt:lpstr>エックス線回折</vt:lpstr>
      <vt:lpstr>Ｑ： アヴォガドロ定数はどうやってもとめますか</vt:lpstr>
      <vt:lpstr>シリコン（28Si）単結晶の真球</vt:lpstr>
      <vt:lpstr>PowerPoint プレゼンテーション</vt:lpstr>
      <vt:lpstr>ゲーム</vt:lpstr>
      <vt:lpstr>ゲーム</vt:lpstr>
      <vt:lpstr>結晶を利用する</vt:lpstr>
      <vt:lpstr>ゲーム</vt:lpstr>
      <vt:lpstr>Ｑ： 綿1 kgと鉄1 kgではどっちが重い</vt:lpstr>
      <vt:lpstr>質量と重量（重さ）</vt:lpstr>
      <vt:lpstr>アルキメデスの原理（法則）＝浮力</vt:lpstr>
      <vt:lpstr>天秤の補正</vt:lpstr>
      <vt:lpstr>頭髪/眉毛/睫（まつげ）の本数</vt:lpstr>
      <vt:lpstr>Ｑ：　毛髪の本数をどうやって測りますか</vt:lpstr>
      <vt:lpstr>毛髪の本数をどうやって測りますか</vt:lpstr>
      <vt:lpstr>やってみた</vt:lpstr>
      <vt:lpstr>毛髪の総量の変化</vt:lpstr>
      <vt:lpstr>研究者として必要なこと</vt:lpstr>
      <vt:lpstr>実用例</vt:lpstr>
    </vt:vector>
  </TitlesOfParts>
  <Company>Hokkaido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クイズで学ぶ化学と科学</dc:title>
  <dc:creator>Bunsho OHTANI</dc:creator>
  <cp:lastModifiedBy>文章 大谷</cp:lastModifiedBy>
  <cp:revision>1030</cp:revision>
  <cp:lastPrinted>2003-07-06T06:59:52Z</cp:lastPrinted>
  <dcterms:created xsi:type="dcterms:W3CDTF">2003-07-05T13:54:49Z</dcterms:created>
  <dcterms:modified xsi:type="dcterms:W3CDTF">2025-09-10T04:02:29Z</dcterms:modified>
</cp:coreProperties>
</file>