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0" r:id="rId2"/>
    <p:sldMasterId id="2147483663" r:id="rId3"/>
    <p:sldMasterId id="2147483666" r:id="rId4"/>
    <p:sldMasterId id="2147483668" r:id="rId5"/>
    <p:sldMasterId id="2147483671" r:id="rId6"/>
    <p:sldMasterId id="2147483674" r:id="rId7"/>
    <p:sldMasterId id="2147483677" r:id="rId8"/>
    <p:sldMasterId id="2147483680" r:id="rId9"/>
    <p:sldMasterId id="2147483685" r:id="rId10"/>
  </p:sldMasterIdLst>
  <p:notesMasterIdLst>
    <p:notesMasterId r:id="rId70"/>
  </p:notesMasterIdLst>
  <p:handoutMasterIdLst>
    <p:handoutMasterId r:id="rId71"/>
  </p:handoutMasterIdLst>
  <p:sldIdLst>
    <p:sldId id="617" r:id="rId11"/>
    <p:sldId id="618" r:id="rId12"/>
    <p:sldId id="619" r:id="rId13"/>
    <p:sldId id="562" r:id="rId14"/>
    <p:sldId id="620" r:id="rId15"/>
    <p:sldId id="556" r:id="rId16"/>
    <p:sldId id="2006" r:id="rId17"/>
    <p:sldId id="1790" r:id="rId18"/>
    <p:sldId id="430" r:id="rId19"/>
    <p:sldId id="431" r:id="rId20"/>
    <p:sldId id="434" r:id="rId21"/>
    <p:sldId id="433" r:id="rId22"/>
    <p:sldId id="341" r:id="rId23"/>
    <p:sldId id="1768" r:id="rId24"/>
    <p:sldId id="2016" r:id="rId25"/>
    <p:sldId id="2036" r:id="rId26"/>
    <p:sldId id="738" r:id="rId27"/>
    <p:sldId id="739" r:id="rId28"/>
    <p:sldId id="740" r:id="rId29"/>
    <p:sldId id="342" r:id="rId30"/>
    <p:sldId id="1798" r:id="rId31"/>
    <p:sldId id="343" r:id="rId32"/>
    <p:sldId id="408" r:id="rId33"/>
    <p:sldId id="373" r:id="rId34"/>
    <p:sldId id="454" r:id="rId35"/>
    <p:sldId id="1988" r:id="rId36"/>
    <p:sldId id="1989" r:id="rId37"/>
    <p:sldId id="442" r:id="rId38"/>
    <p:sldId id="443" r:id="rId39"/>
    <p:sldId id="444" r:id="rId40"/>
    <p:sldId id="445" r:id="rId41"/>
    <p:sldId id="2035" r:id="rId42"/>
    <p:sldId id="447" r:id="rId43"/>
    <p:sldId id="2020" r:id="rId44"/>
    <p:sldId id="731" r:id="rId45"/>
    <p:sldId id="535" r:id="rId46"/>
    <p:sldId id="450" r:id="rId47"/>
    <p:sldId id="1990" r:id="rId48"/>
    <p:sldId id="1991" r:id="rId49"/>
    <p:sldId id="2037" r:id="rId50"/>
    <p:sldId id="531" r:id="rId51"/>
    <p:sldId id="340" r:id="rId52"/>
    <p:sldId id="532" r:id="rId53"/>
    <p:sldId id="716" r:id="rId54"/>
    <p:sldId id="2017" r:id="rId55"/>
    <p:sldId id="1767" r:id="rId56"/>
    <p:sldId id="1898" r:id="rId57"/>
    <p:sldId id="1899" r:id="rId58"/>
    <p:sldId id="1900" r:id="rId59"/>
    <p:sldId id="1932" r:id="rId60"/>
    <p:sldId id="1931" r:id="rId61"/>
    <p:sldId id="1928" r:id="rId62"/>
    <p:sldId id="1929" r:id="rId63"/>
    <p:sldId id="1930" r:id="rId64"/>
    <p:sldId id="1933" r:id="rId65"/>
    <p:sldId id="1983" r:id="rId66"/>
    <p:sldId id="1468" r:id="rId67"/>
    <p:sldId id="2024" r:id="rId68"/>
    <p:sldId id="2030" r:id="rId69"/>
  </p:sldIdLst>
  <p:sldSz cx="9144000" cy="6858000" type="screen4x3"/>
  <p:notesSz cx="7099300" cy="10234613"/>
  <p:custShowLst>
    <p:custShow name="実用例" id="0">
      <p:sldLst/>
    </p:custShow>
  </p:custShowLst>
  <p:defaultTextStyle>
    <a:defPPr>
      <a:defRPr lang="ja-JP"/>
    </a:defPPr>
    <a:lvl1pPr algn="l" rtl="0" fontAlgn="base">
      <a:spcBef>
        <a:spcPct val="0"/>
      </a:spcBef>
      <a:spcAft>
        <a:spcPct val="0"/>
      </a:spcAft>
      <a:defRPr kumimoji="1" kern="1200">
        <a:solidFill>
          <a:schemeClr val="tx1"/>
        </a:solidFill>
        <a:latin typeface="Arial" charset="0"/>
        <a:ea typeface="Osaka" charset="-128"/>
        <a:cs typeface="+mn-cs"/>
      </a:defRPr>
    </a:lvl1pPr>
    <a:lvl2pPr marL="457200" algn="l" rtl="0" fontAlgn="base">
      <a:spcBef>
        <a:spcPct val="0"/>
      </a:spcBef>
      <a:spcAft>
        <a:spcPct val="0"/>
      </a:spcAft>
      <a:defRPr kumimoji="1" kern="1200">
        <a:solidFill>
          <a:schemeClr val="tx1"/>
        </a:solidFill>
        <a:latin typeface="Arial" charset="0"/>
        <a:ea typeface="Osaka" charset="-128"/>
        <a:cs typeface="+mn-cs"/>
      </a:defRPr>
    </a:lvl2pPr>
    <a:lvl3pPr marL="914400" algn="l" rtl="0" fontAlgn="base">
      <a:spcBef>
        <a:spcPct val="0"/>
      </a:spcBef>
      <a:spcAft>
        <a:spcPct val="0"/>
      </a:spcAft>
      <a:defRPr kumimoji="1" kern="1200">
        <a:solidFill>
          <a:schemeClr val="tx1"/>
        </a:solidFill>
        <a:latin typeface="Arial" charset="0"/>
        <a:ea typeface="Osaka" charset="-128"/>
        <a:cs typeface="+mn-cs"/>
      </a:defRPr>
    </a:lvl3pPr>
    <a:lvl4pPr marL="1371600" algn="l" rtl="0" fontAlgn="base">
      <a:spcBef>
        <a:spcPct val="0"/>
      </a:spcBef>
      <a:spcAft>
        <a:spcPct val="0"/>
      </a:spcAft>
      <a:defRPr kumimoji="1" kern="1200">
        <a:solidFill>
          <a:schemeClr val="tx1"/>
        </a:solidFill>
        <a:latin typeface="Arial" charset="0"/>
        <a:ea typeface="Osaka" charset="-128"/>
        <a:cs typeface="+mn-cs"/>
      </a:defRPr>
    </a:lvl4pPr>
    <a:lvl5pPr marL="1828800" algn="l" rtl="0" fontAlgn="base">
      <a:spcBef>
        <a:spcPct val="0"/>
      </a:spcBef>
      <a:spcAft>
        <a:spcPct val="0"/>
      </a:spcAft>
      <a:defRPr kumimoji="1" kern="1200">
        <a:solidFill>
          <a:schemeClr val="tx1"/>
        </a:solidFill>
        <a:latin typeface="Arial" charset="0"/>
        <a:ea typeface="Osaka" charset="-128"/>
        <a:cs typeface="+mn-cs"/>
      </a:defRPr>
    </a:lvl5pPr>
    <a:lvl6pPr marL="2286000" algn="l" defTabSz="914400" rtl="0" eaLnBrk="1" latinLnBrk="0" hangingPunct="1">
      <a:defRPr kumimoji="1" kern="1200">
        <a:solidFill>
          <a:schemeClr val="tx1"/>
        </a:solidFill>
        <a:latin typeface="Arial" charset="0"/>
        <a:ea typeface="Osaka" charset="-128"/>
        <a:cs typeface="+mn-cs"/>
      </a:defRPr>
    </a:lvl6pPr>
    <a:lvl7pPr marL="2743200" algn="l" defTabSz="914400" rtl="0" eaLnBrk="1" latinLnBrk="0" hangingPunct="1">
      <a:defRPr kumimoji="1" kern="1200">
        <a:solidFill>
          <a:schemeClr val="tx1"/>
        </a:solidFill>
        <a:latin typeface="Arial" charset="0"/>
        <a:ea typeface="Osaka" charset="-128"/>
        <a:cs typeface="+mn-cs"/>
      </a:defRPr>
    </a:lvl7pPr>
    <a:lvl8pPr marL="3200400" algn="l" defTabSz="914400" rtl="0" eaLnBrk="1" latinLnBrk="0" hangingPunct="1">
      <a:defRPr kumimoji="1" kern="1200">
        <a:solidFill>
          <a:schemeClr val="tx1"/>
        </a:solidFill>
        <a:latin typeface="Arial" charset="0"/>
        <a:ea typeface="Osaka" charset="-128"/>
        <a:cs typeface="+mn-cs"/>
      </a:defRPr>
    </a:lvl8pPr>
    <a:lvl9pPr marL="3657600" algn="l" defTabSz="914400" rtl="0" eaLnBrk="1" latinLnBrk="0" hangingPunct="1">
      <a:defRPr kumimoji="1" kern="1200">
        <a:solidFill>
          <a:schemeClr val="tx1"/>
        </a:solidFill>
        <a:latin typeface="Arial" charset="0"/>
        <a:ea typeface="Osaka" charset="-128"/>
        <a:cs typeface="+mn-cs"/>
      </a:defRPr>
    </a:lvl9pPr>
  </p:defaultTextStyle>
  <p:extLst>
    <p:ext uri="{EFAFB233-063F-42B5-8137-9DF3F51BA10A}">
      <p15:sldGuideLst xmlns:p15="http://schemas.microsoft.com/office/powerpoint/2012/main">
        <p15:guide id="1" orient="horz" pos="2064">
          <p15:clr>
            <a:srgbClr val="A4A3A4"/>
          </p15:clr>
        </p15:guide>
        <p15:guide id="2" pos="235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CC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1E7DB"/>
    <a:srgbClr val="FFFFCC"/>
    <a:srgbClr val="3A5B60"/>
    <a:srgbClr val="EAE7E2"/>
    <a:srgbClr val="E2EEDE"/>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36" autoAdjust="0"/>
    <p:restoredTop sz="94664" autoAdjust="0"/>
  </p:normalViewPr>
  <p:slideViewPr>
    <p:cSldViewPr>
      <p:cViewPr varScale="1">
        <p:scale>
          <a:sx n="79" d="100"/>
          <a:sy n="79" d="100"/>
        </p:scale>
        <p:origin x="1253" y="288"/>
      </p:cViewPr>
      <p:guideLst>
        <p:guide orient="horz" pos="2064"/>
        <p:guide pos="235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95" d="100"/>
        <a:sy n="95" d="100"/>
      </p:scale>
      <p:origin x="0" y="-5429"/>
    </p:cViewPr>
  </p:sorterViewPr>
  <p:notesViewPr>
    <p:cSldViewPr>
      <p:cViewPr varScale="1">
        <p:scale>
          <a:sx n="53" d="100"/>
          <a:sy n="53" d="100"/>
        </p:scale>
        <p:origin x="-1842"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ja-JP"/>
          </a:p>
        </p:txBody>
      </p:sp>
      <p:sp>
        <p:nvSpPr>
          <p:cNvPr id="16387"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ja-JP"/>
          </a:p>
        </p:txBody>
      </p:sp>
      <p:sp>
        <p:nvSpPr>
          <p:cNvPr id="16388"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ja-JP"/>
          </a:p>
        </p:txBody>
      </p:sp>
      <p:sp>
        <p:nvSpPr>
          <p:cNvPr id="16390" name="Rectangle 6"/>
          <p:cNvSpPr>
            <a:spLocks noChangeArrowheads="1"/>
          </p:cNvSpPr>
          <p:nvPr/>
        </p:nvSpPr>
        <p:spPr bwMode="auto">
          <a:xfrm>
            <a:off x="2568575" y="3281363"/>
            <a:ext cx="7445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50B2F691-1C46-49DE-BD48-B2B6EE7CAF0D}" type="slidenum">
              <a:rPr lang="en-US" altLang="ja-JP" sz="1500"/>
              <a:pPr algn="r" defTabSz="990600"/>
              <a:t>‹#›</a:t>
            </a:fld>
            <a:endParaRPr lang="en-US" altLang="ja-JP" sz="1500"/>
          </a:p>
        </p:txBody>
      </p:sp>
      <p:sp>
        <p:nvSpPr>
          <p:cNvPr id="16392" name="Rectangle 8"/>
          <p:cNvSpPr>
            <a:spLocks noChangeArrowheads="1"/>
          </p:cNvSpPr>
          <p:nvPr/>
        </p:nvSpPr>
        <p:spPr bwMode="auto">
          <a:xfrm>
            <a:off x="5802313" y="3276600"/>
            <a:ext cx="7445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AB64BD9C-C443-4D4C-98B1-58C7A88E4C91}" type="slidenum">
              <a:rPr lang="en-US" altLang="ja-JP" sz="1500"/>
              <a:pPr algn="r" defTabSz="990600"/>
              <a:t>‹#›</a:t>
            </a:fld>
            <a:endParaRPr lang="en-US" altLang="ja-JP" sz="1500"/>
          </a:p>
        </p:txBody>
      </p:sp>
      <p:sp>
        <p:nvSpPr>
          <p:cNvPr id="16393" name="Rectangle 9"/>
          <p:cNvSpPr>
            <a:spLocks noChangeArrowheads="1"/>
          </p:cNvSpPr>
          <p:nvPr/>
        </p:nvSpPr>
        <p:spPr bwMode="auto">
          <a:xfrm>
            <a:off x="5803900" y="6257925"/>
            <a:ext cx="7445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005927F5-7F62-4A95-B69A-A707F09CB675}" type="slidenum">
              <a:rPr lang="en-US" altLang="ja-JP" sz="1500"/>
              <a:pPr algn="r" defTabSz="990600"/>
              <a:t>‹#›</a:t>
            </a:fld>
            <a:endParaRPr lang="en-US" altLang="ja-JP" sz="1500"/>
          </a:p>
        </p:txBody>
      </p:sp>
      <p:sp>
        <p:nvSpPr>
          <p:cNvPr id="16394" name="Rectangle 10"/>
          <p:cNvSpPr>
            <a:spLocks noChangeArrowheads="1"/>
          </p:cNvSpPr>
          <p:nvPr/>
        </p:nvSpPr>
        <p:spPr bwMode="auto">
          <a:xfrm>
            <a:off x="5788025" y="9220200"/>
            <a:ext cx="7445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B2232FA2-9F84-4AA0-9CDB-F46BA4959DC2}" type="slidenum">
              <a:rPr lang="en-US" altLang="ja-JP" sz="1500"/>
              <a:pPr algn="r" defTabSz="990600"/>
              <a:t>‹#›</a:t>
            </a:fld>
            <a:endParaRPr lang="en-US" altLang="ja-JP" sz="1500"/>
          </a:p>
        </p:txBody>
      </p:sp>
      <p:sp>
        <p:nvSpPr>
          <p:cNvPr id="16395" name="Rectangle 11"/>
          <p:cNvSpPr>
            <a:spLocks noChangeArrowheads="1"/>
          </p:cNvSpPr>
          <p:nvPr/>
        </p:nvSpPr>
        <p:spPr bwMode="auto">
          <a:xfrm>
            <a:off x="2570163" y="9228138"/>
            <a:ext cx="744537"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1EF3B07B-A04E-492C-9016-6A8E77E60193}" type="slidenum">
              <a:rPr lang="en-US" altLang="ja-JP" sz="1500"/>
              <a:pPr algn="r" defTabSz="990600"/>
              <a:t>‹#›</a:t>
            </a:fld>
            <a:endParaRPr lang="en-US" altLang="ja-JP" sz="1500"/>
          </a:p>
        </p:txBody>
      </p:sp>
      <p:sp>
        <p:nvSpPr>
          <p:cNvPr id="16396" name="Rectangle 12"/>
          <p:cNvSpPr>
            <a:spLocks noChangeArrowheads="1"/>
          </p:cNvSpPr>
          <p:nvPr/>
        </p:nvSpPr>
        <p:spPr bwMode="auto">
          <a:xfrm>
            <a:off x="2579688" y="6267450"/>
            <a:ext cx="7445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312E8615-EBED-4FFD-ACC7-77248278C08E}" type="slidenum">
              <a:rPr lang="en-US" altLang="ja-JP" sz="1500"/>
              <a:pPr algn="r" defTabSz="990600"/>
              <a:t>‹#›</a:t>
            </a:fld>
            <a:endParaRPr lang="en-US" altLang="ja-JP" sz="1500"/>
          </a:p>
        </p:txBody>
      </p:sp>
    </p:spTree>
    <p:extLst>
      <p:ext uri="{BB962C8B-B14F-4D97-AF65-F5344CB8AC3E}">
        <p14:creationId xmlns:p14="http://schemas.microsoft.com/office/powerpoint/2010/main" val="3794175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ja-JP"/>
          </a:p>
        </p:txBody>
      </p:sp>
      <p:sp>
        <p:nvSpPr>
          <p:cNvPr id="18435"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ja-JP"/>
          </a:p>
        </p:txBody>
      </p:sp>
      <p:sp>
        <p:nvSpPr>
          <p:cNvPr id="1843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8438"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ja-JP"/>
          </a:p>
        </p:txBody>
      </p:sp>
      <p:sp>
        <p:nvSpPr>
          <p:cNvPr id="18439"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A1FA9044-1318-443B-BFF4-7F53D02E5E22}" type="slidenum">
              <a:rPr lang="en-US" altLang="ja-JP"/>
              <a:pPr/>
              <a:t>‹#›</a:t>
            </a:fld>
            <a:endParaRPr lang="en-US" altLang="ja-JP"/>
          </a:p>
        </p:txBody>
      </p:sp>
    </p:spTree>
    <p:extLst>
      <p:ext uri="{BB962C8B-B14F-4D97-AF65-F5344CB8AC3E}">
        <p14:creationId xmlns:p14="http://schemas.microsoft.com/office/powerpoint/2010/main" val="9390326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Osaka" charset="-128"/>
        <a:cs typeface="+mn-cs"/>
      </a:defRPr>
    </a:lvl1pPr>
    <a:lvl2pPr marL="457200" algn="l" rtl="0" fontAlgn="base">
      <a:spcBef>
        <a:spcPct val="30000"/>
      </a:spcBef>
      <a:spcAft>
        <a:spcPct val="0"/>
      </a:spcAft>
      <a:defRPr kumimoji="1" sz="1200" kern="1200">
        <a:solidFill>
          <a:schemeClr val="tx1"/>
        </a:solidFill>
        <a:latin typeface="Arial" charset="0"/>
        <a:ea typeface="Osaka" charset="-128"/>
        <a:cs typeface="+mn-cs"/>
      </a:defRPr>
    </a:lvl2pPr>
    <a:lvl3pPr marL="914400" algn="l" rtl="0" fontAlgn="base">
      <a:spcBef>
        <a:spcPct val="30000"/>
      </a:spcBef>
      <a:spcAft>
        <a:spcPct val="0"/>
      </a:spcAft>
      <a:defRPr kumimoji="1" sz="1200" kern="1200">
        <a:solidFill>
          <a:schemeClr val="tx1"/>
        </a:solidFill>
        <a:latin typeface="Arial" charset="0"/>
        <a:ea typeface="Osaka" charset="-128"/>
        <a:cs typeface="+mn-cs"/>
      </a:defRPr>
    </a:lvl3pPr>
    <a:lvl4pPr marL="1371600" algn="l" rtl="0" fontAlgn="base">
      <a:spcBef>
        <a:spcPct val="30000"/>
      </a:spcBef>
      <a:spcAft>
        <a:spcPct val="0"/>
      </a:spcAft>
      <a:defRPr kumimoji="1" sz="1200" kern="1200">
        <a:solidFill>
          <a:schemeClr val="tx1"/>
        </a:solidFill>
        <a:latin typeface="Arial" charset="0"/>
        <a:ea typeface="Osaka" charset="-128"/>
        <a:cs typeface="+mn-cs"/>
      </a:defRPr>
    </a:lvl4pPr>
    <a:lvl5pPr marL="1828800" algn="l" rtl="0" fontAlgn="base">
      <a:spcBef>
        <a:spcPct val="30000"/>
      </a:spcBef>
      <a:spcAft>
        <a:spcPct val="0"/>
      </a:spcAft>
      <a:defRPr kumimoji="1" sz="1200" kern="1200">
        <a:solidFill>
          <a:schemeClr val="tx1"/>
        </a:solidFill>
        <a:latin typeface="Arial" charset="0"/>
        <a:ea typeface="Osak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charset="0"/>
                <a:ea typeface="Osaka" charset="-128"/>
              </a:defRPr>
            </a:lvl1pPr>
            <a:lvl2pPr marL="742950" indent="-285750" defTabSz="990600" eaLnBrk="0" hangingPunct="0">
              <a:defRPr kumimoji="1">
                <a:solidFill>
                  <a:schemeClr val="tx1"/>
                </a:solidFill>
                <a:latin typeface="Arial" charset="0"/>
                <a:ea typeface="Osaka" charset="-128"/>
              </a:defRPr>
            </a:lvl2pPr>
            <a:lvl3pPr marL="1143000" indent="-228600" defTabSz="990600" eaLnBrk="0" hangingPunct="0">
              <a:defRPr kumimoji="1">
                <a:solidFill>
                  <a:schemeClr val="tx1"/>
                </a:solidFill>
                <a:latin typeface="Arial" charset="0"/>
                <a:ea typeface="Osaka" charset="-128"/>
              </a:defRPr>
            </a:lvl3pPr>
            <a:lvl4pPr marL="1600200" indent="-228600" defTabSz="990600" eaLnBrk="0" hangingPunct="0">
              <a:defRPr kumimoji="1">
                <a:solidFill>
                  <a:schemeClr val="tx1"/>
                </a:solidFill>
                <a:latin typeface="Arial" charset="0"/>
                <a:ea typeface="Osaka" charset="-128"/>
              </a:defRPr>
            </a:lvl4pPr>
            <a:lvl5pPr marL="2057400" indent="-228600" defTabSz="990600" eaLnBrk="0" hangingPunct="0">
              <a:defRPr kumimoji="1">
                <a:solidFill>
                  <a:schemeClr val="tx1"/>
                </a:solidFill>
                <a:latin typeface="Arial" charset="0"/>
                <a:ea typeface="Osaka" charset="-128"/>
              </a:defRPr>
            </a:lvl5pPr>
            <a:lvl6pPr marL="2514600" indent="-228600" defTabSz="990600" eaLnBrk="0" fontAlgn="base" hangingPunct="0">
              <a:spcBef>
                <a:spcPct val="0"/>
              </a:spcBef>
              <a:spcAft>
                <a:spcPct val="0"/>
              </a:spcAft>
              <a:defRPr kumimoji="1">
                <a:solidFill>
                  <a:schemeClr val="tx1"/>
                </a:solidFill>
                <a:latin typeface="Arial" charset="0"/>
                <a:ea typeface="Osaka" charset="-128"/>
              </a:defRPr>
            </a:lvl6pPr>
            <a:lvl7pPr marL="2971800" indent="-228600" defTabSz="990600" eaLnBrk="0" fontAlgn="base" hangingPunct="0">
              <a:spcBef>
                <a:spcPct val="0"/>
              </a:spcBef>
              <a:spcAft>
                <a:spcPct val="0"/>
              </a:spcAft>
              <a:defRPr kumimoji="1">
                <a:solidFill>
                  <a:schemeClr val="tx1"/>
                </a:solidFill>
                <a:latin typeface="Arial" charset="0"/>
                <a:ea typeface="Osaka" charset="-128"/>
              </a:defRPr>
            </a:lvl7pPr>
            <a:lvl8pPr marL="3429000" indent="-228600" defTabSz="990600" eaLnBrk="0" fontAlgn="base" hangingPunct="0">
              <a:spcBef>
                <a:spcPct val="0"/>
              </a:spcBef>
              <a:spcAft>
                <a:spcPct val="0"/>
              </a:spcAft>
              <a:defRPr kumimoji="1">
                <a:solidFill>
                  <a:schemeClr val="tx1"/>
                </a:solidFill>
                <a:latin typeface="Arial" charset="0"/>
                <a:ea typeface="Osaka" charset="-128"/>
              </a:defRPr>
            </a:lvl8pPr>
            <a:lvl9pPr marL="3886200" indent="-228600" defTabSz="990600" eaLnBrk="0" fontAlgn="base" hangingPunct="0">
              <a:spcBef>
                <a:spcPct val="0"/>
              </a:spcBef>
              <a:spcAft>
                <a:spcPct val="0"/>
              </a:spcAft>
              <a:defRPr kumimoji="1">
                <a:solidFill>
                  <a:schemeClr val="tx1"/>
                </a:solidFill>
                <a:latin typeface="Arial" charset="0"/>
                <a:ea typeface="Osaka"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138DB26E-BDA6-42FD-8F04-531675EEB9BC}" type="slidenum">
              <a:rPr kumimoji="1" lang="en-US" altLang="ja-JP" sz="1300" b="0" i="0" u="none" strike="noStrike" kern="1200" cap="none" spc="0" normalizeH="0" baseline="0" noProof="0" smtClean="0">
                <a:ln>
                  <a:noFill/>
                </a:ln>
                <a:solidFill>
                  <a:srgbClr val="000000"/>
                </a:solidFill>
                <a:effectLst/>
                <a:uLnTx/>
                <a:uFillTx/>
                <a:latin typeface="Arial"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2</a:t>
            </a:fld>
            <a:endParaRPr kumimoji="1" lang="en-US" altLang="ja-JP" sz="13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9219" name="Rectangle 2"/>
          <p:cNvSpPr>
            <a:spLocks noGrp="1" noRot="1" noChangeAspect="1" noChangeArrowheads="1" noTextEdit="1"/>
          </p:cNvSpPr>
          <p:nvPr>
            <p:ph type="sldImg"/>
          </p:nvPr>
        </p:nvSpPr>
        <p:spPr>
          <a:xfrm>
            <a:off x="992188" y="768350"/>
            <a:ext cx="5114925" cy="3836988"/>
          </a:xfrm>
          <a:ln/>
        </p:spPr>
      </p:sp>
      <p:sp>
        <p:nvSpPr>
          <p:cNvPr id="922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AFAE3026-BF18-4418-9EE4-20B37B9959E3}" type="slidenum">
              <a:rPr kumimoji="1" lang="en-US" altLang="ja-JP" sz="1300" b="0" i="0" u="none" strike="noStrike" kern="1200" cap="none" spc="0" normalizeH="0" baseline="0" noProof="0">
                <a:ln>
                  <a:noFill/>
                </a:ln>
                <a:solidFill>
                  <a:prstClr val="black"/>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17</a:t>
            </a:fld>
            <a:endParaRPr kumimoji="1" lang="en-US" altLang="ja-JP" sz="1300" b="0" i="0" u="none" strike="noStrike" kern="1200" cap="none" spc="0" normalizeH="0" baseline="0" noProof="0">
              <a:ln>
                <a:noFill/>
              </a:ln>
              <a:solidFill>
                <a:prstClr val="black"/>
              </a:solidFill>
              <a:effectLst/>
              <a:uLnTx/>
              <a:uFillTx/>
              <a:latin typeface="Arial" pitchFamily="34" charset="0"/>
              <a:ea typeface="Osaka" charset="-128"/>
              <a:cs typeface="+mn-cs"/>
            </a:endParaRPr>
          </a:p>
        </p:txBody>
      </p:sp>
      <p:sp>
        <p:nvSpPr>
          <p:cNvPr id="1037314" name="Rectangle 2"/>
          <p:cNvSpPr>
            <a:spLocks noGrp="1" noRot="1" noChangeAspect="1" noChangeArrowheads="1" noTextEdit="1"/>
          </p:cNvSpPr>
          <p:nvPr>
            <p:ph type="sldImg"/>
          </p:nvPr>
        </p:nvSpPr>
        <p:spPr>
          <a:xfrm>
            <a:off x="990600" y="766763"/>
            <a:ext cx="5118100" cy="3838575"/>
          </a:xfrm>
          <a:ln/>
        </p:spPr>
      </p:sp>
      <p:sp>
        <p:nvSpPr>
          <p:cNvPr id="1037315" name="Rectangle 3"/>
          <p:cNvSpPr>
            <a:spLocks noGrp="1" noChangeArrowheads="1"/>
          </p:cNvSpPr>
          <p:nvPr>
            <p:ph type="body" idx="1"/>
          </p:nvPr>
        </p:nvSpPr>
        <p:spPr>
          <a:xfrm>
            <a:off x="947738" y="4860925"/>
            <a:ext cx="5203825" cy="4606925"/>
          </a:xfrm>
        </p:spPr>
        <p:txBody>
          <a:bodyPr/>
          <a:lstStyle/>
          <a:p>
            <a:endParaRPr lang="en-US"/>
          </a:p>
        </p:txBody>
      </p:sp>
    </p:spTree>
    <p:extLst>
      <p:ext uri="{BB962C8B-B14F-4D97-AF65-F5344CB8AC3E}">
        <p14:creationId xmlns:p14="http://schemas.microsoft.com/office/powerpoint/2010/main" val="413619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CD88BF2-F896-486C-A35A-5C00B68CC080}" type="slidenum">
              <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18</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
        <p:nvSpPr>
          <p:cNvPr id="1055746" name="Rectangle 2"/>
          <p:cNvSpPr>
            <a:spLocks noGrp="1" noRot="1" noChangeAspect="1" noChangeArrowheads="1" noTextEdit="1"/>
          </p:cNvSpPr>
          <p:nvPr>
            <p:ph type="sldImg"/>
          </p:nvPr>
        </p:nvSpPr>
        <p:spPr>
          <a:xfrm>
            <a:off x="992188" y="768350"/>
            <a:ext cx="5114925" cy="3836988"/>
          </a:xfrm>
          <a:ln/>
        </p:spPr>
      </p:sp>
      <p:sp>
        <p:nvSpPr>
          <p:cNvPr id="1055747" name="Rectangle 3"/>
          <p:cNvSpPr>
            <a:spLocks noGrp="1" noChangeArrowheads="1"/>
          </p:cNvSpPr>
          <p:nvPr>
            <p:ph type="body" idx="1"/>
          </p:nvPr>
        </p:nvSpPr>
        <p:spPr>
          <a:xfrm>
            <a:off x="947738" y="4860925"/>
            <a:ext cx="5203825" cy="4605338"/>
          </a:xfrm>
        </p:spPr>
        <p:txBody>
          <a:bodyPr/>
          <a:lstStyle/>
          <a:p>
            <a:endParaRPr lang="en-US"/>
          </a:p>
        </p:txBody>
      </p:sp>
    </p:spTree>
    <p:extLst>
      <p:ext uri="{BB962C8B-B14F-4D97-AF65-F5344CB8AC3E}">
        <p14:creationId xmlns:p14="http://schemas.microsoft.com/office/powerpoint/2010/main" val="865184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B9D28419-FF67-42B0-BF7B-A390FB984091}" type="slidenum">
              <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19</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
        <p:nvSpPr>
          <p:cNvPr id="1057794" name="Rectangle 2"/>
          <p:cNvSpPr>
            <a:spLocks noGrp="1" noRot="1" noChangeAspect="1" noChangeArrowheads="1" noTextEdit="1"/>
          </p:cNvSpPr>
          <p:nvPr>
            <p:ph type="sldImg"/>
          </p:nvPr>
        </p:nvSpPr>
        <p:spPr>
          <a:xfrm>
            <a:off x="992188" y="768350"/>
            <a:ext cx="5114925" cy="3836988"/>
          </a:xfrm>
          <a:ln/>
        </p:spPr>
      </p:sp>
      <p:sp>
        <p:nvSpPr>
          <p:cNvPr id="1057795" name="Rectangle 3"/>
          <p:cNvSpPr>
            <a:spLocks noGrp="1" noChangeArrowheads="1"/>
          </p:cNvSpPr>
          <p:nvPr>
            <p:ph type="body" idx="1"/>
          </p:nvPr>
        </p:nvSpPr>
        <p:spPr>
          <a:xfrm>
            <a:off x="947738" y="4860925"/>
            <a:ext cx="5203825" cy="4605338"/>
          </a:xfrm>
        </p:spPr>
        <p:txBody>
          <a:bodyPr/>
          <a:lstStyle/>
          <a:p>
            <a:endParaRPr lang="en-US"/>
          </a:p>
        </p:txBody>
      </p:sp>
    </p:spTree>
    <p:extLst>
      <p:ext uri="{BB962C8B-B14F-4D97-AF65-F5344CB8AC3E}">
        <p14:creationId xmlns:p14="http://schemas.microsoft.com/office/powerpoint/2010/main" val="4105462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en-US"/>
          </a:p>
        </p:txBody>
      </p:sp>
    </p:spTree>
    <p:extLst>
      <p:ext uri="{BB962C8B-B14F-4D97-AF65-F5344CB8AC3E}">
        <p14:creationId xmlns:p14="http://schemas.microsoft.com/office/powerpoint/2010/main" val="61820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97783" eaLnBrk="0" hangingPunct="0">
              <a:defRPr kumimoji="1" b="1">
                <a:solidFill>
                  <a:schemeClr val="tx1"/>
                </a:solidFill>
                <a:latin typeface="Arial" charset="0"/>
                <a:ea typeface="HGP創英角ｺﾞｼｯｸUB" pitchFamily="50" charset="-128"/>
              </a:defRPr>
            </a:lvl1pPr>
            <a:lvl2pPr marL="748337" indent="-287822" defTabSz="997783" eaLnBrk="0" hangingPunct="0">
              <a:defRPr kumimoji="1" b="1">
                <a:solidFill>
                  <a:schemeClr val="tx1"/>
                </a:solidFill>
                <a:latin typeface="Arial" charset="0"/>
                <a:ea typeface="HGP創英角ｺﾞｼｯｸUB" pitchFamily="50" charset="-128"/>
              </a:defRPr>
            </a:lvl2pPr>
            <a:lvl3pPr marL="1151288" indent="-230257" defTabSz="997783" eaLnBrk="0" hangingPunct="0">
              <a:defRPr kumimoji="1" b="1">
                <a:solidFill>
                  <a:schemeClr val="tx1"/>
                </a:solidFill>
                <a:latin typeface="Arial" charset="0"/>
                <a:ea typeface="HGP創英角ｺﾞｼｯｸUB" pitchFamily="50" charset="-128"/>
              </a:defRPr>
            </a:lvl3pPr>
            <a:lvl4pPr marL="1611804" indent="-230257" defTabSz="997783" eaLnBrk="0" hangingPunct="0">
              <a:defRPr kumimoji="1" b="1">
                <a:solidFill>
                  <a:schemeClr val="tx1"/>
                </a:solidFill>
                <a:latin typeface="Arial" charset="0"/>
                <a:ea typeface="HGP創英角ｺﾞｼｯｸUB" pitchFamily="50" charset="-128"/>
              </a:defRPr>
            </a:lvl4pPr>
            <a:lvl5pPr marL="2072319" indent="-230257" defTabSz="997783" eaLnBrk="0" hangingPunct="0">
              <a:defRPr kumimoji="1" b="1">
                <a:solidFill>
                  <a:schemeClr val="tx1"/>
                </a:solidFill>
                <a:latin typeface="Arial" charset="0"/>
                <a:ea typeface="HGP創英角ｺﾞｼｯｸUB" pitchFamily="50" charset="-128"/>
              </a:defRPr>
            </a:lvl5pPr>
            <a:lvl6pPr marL="2532833"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6pPr>
            <a:lvl7pPr marL="2993349"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7pPr>
            <a:lvl8pPr marL="3453864"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8pPr>
            <a:lvl9pPr marL="3914380"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9pPr>
          </a:lstStyle>
          <a:p>
            <a:pPr marL="0" marR="0" lvl="0" indent="0" algn="r" defTabSz="997783" rtl="0" eaLnBrk="1" fontAlgn="auto" latinLnBrk="0" hangingPunct="1">
              <a:lnSpc>
                <a:spcPct val="100000"/>
              </a:lnSpc>
              <a:spcBef>
                <a:spcPts val="0"/>
              </a:spcBef>
              <a:spcAft>
                <a:spcPts val="0"/>
              </a:spcAft>
              <a:buClrTx/>
              <a:buSzTx/>
              <a:buFontTx/>
              <a:buNone/>
              <a:tabLst/>
              <a:defRPr/>
            </a:pPr>
            <a:fld id="{DB682935-7B76-459D-B693-F1BB8977C6C0}" type="slidenum">
              <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rPr>
              <a:pPr marL="0" marR="0" lvl="0" indent="0" algn="r" defTabSz="997783" rtl="0" eaLnBrk="1" fontAlgn="auto" latinLnBrk="0" hangingPunct="1">
                <a:lnSpc>
                  <a:spcPct val="100000"/>
                </a:lnSpc>
                <a:spcBef>
                  <a:spcPts val="0"/>
                </a:spcBef>
                <a:spcAft>
                  <a:spcPts val="0"/>
                </a:spcAft>
                <a:buClrTx/>
                <a:buSzTx/>
                <a:buFontTx/>
                <a:buNone/>
                <a:tabLst/>
                <a:defRPr/>
              </a:pPr>
              <a:t>25</a:t>
            </a:fld>
            <a:endPar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endParaRPr>
          </a:p>
        </p:txBody>
      </p:sp>
      <p:sp>
        <p:nvSpPr>
          <p:cNvPr id="32771" name="Rectangle 2"/>
          <p:cNvSpPr>
            <a:spLocks noGrp="1" noRot="1" noChangeAspect="1" noChangeArrowheads="1" noTextEdit="1"/>
          </p:cNvSpPr>
          <p:nvPr>
            <p:ph type="sldImg"/>
          </p:nvPr>
        </p:nvSpPr>
        <p:spPr>
          <a:xfrm>
            <a:off x="917575" y="744538"/>
            <a:ext cx="4962525" cy="3722687"/>
          </a:xfrm>
          <a:ln/>
        </p:spPr>
      </p:sp>
      <p:sp>
        <p:nvSpPr>
          <p:cNvPr id="32772" name="Rectangle 3"/>
          <p:cNvSpPr>
            <a:spLocks noGrp="1" noChangeArrowheads="1"/>
          </p:cNvSpPr>
          <p:nvPr>
            <p:ph type="body" idx="1"/>
          </p:nvPr>
        </p:nvSpPr>
        <p:spPr>
          <a:xfrm>
            <a:off x="907473" y="4714654"/>
            <a:ext cx="4982732" cy="4468296"/>
          </a:xfrm>
          <a:noFill/>
        </p:spPr>
        <p:txBody>
          <a:bodyPr/>
          <a:lstStyle/>
          <a:p>
            <a:pPr eaLnBrk="1" hangingPunct="1"/>
            <a:endParaRPr lang="en-US"/>
          </a:p>
        </p:txBody>
      </p:sp>
    </p:spTree>
    <p:extLst>
      <p:ext uri="{BB962C8B-B14F-4D97-AF65-F5344CB8AC3E}">
        <p14:creationId xmlns:p14="http://schemas.microsoft.com/office/powerpoint/2010/main" val="221375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p>
        </p:txBody>
      </p:sp>
    </p:spTree>
    <p:extLst>
      <p:ext uri="{BB962C8B-B14F-4D97-AF65-F5344CB8AC3E}">
        <p14:creationId xmlns:p14="http://schemas.microsoft.com/office/powerpoint/2010/main" val="3655140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p>
        </p:txBody>
      </p:sp>
    </p:spTree>
    <p:extLst>
      <p:ext uri="{BB962C8B-B14F-4D97-AF65-F5344CB8AC3E}">
        <p14:creationId xmlns:p14="http://schemas.microsoft.com/office/powerpoint/2010/main" val="406059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59350" cy="3721100"/>
          </a:xfrm>
        </p:spPr>
      </p:sp>
      <p:sp>
        <p:nvSpPr>
          <p:cNvPr id="3" name="ノート プレースホルダー 2"/>
          <p:cNvSpPr>
            <a:spLocks noGrp="1"/>
          </p:cNvSpPr>
          <p:nvPr>
            <p:ph type="body" idx="1"/>
          </p:nvPr>
        </p:nvSpPr>
        <p:spPr/>
        <p:txBody>
          <a:bodyPr/>
          <a:lstStyle/>
          <a:p>
            <a:r>
              <a:rPr lang="ja-JP" altLang="en-US" dirty="0"/>
              <a:t>真実の口（ローマ</a:t>
            </a:r>
            <a:r>
              <a:rPr lang="en-US" altLang="ja-JP" dirty="0"/>
              <a:t>/</a:t>
            </a:r>
            <a:r>
              <a:rPr lang="ja-JP" altLang="en-US" dirty="0"/>
              <a:t>サンタ・マリア・イン・コスメディン教会）はもともとは下水溝のマンホールのふたで海神トリトーネ（トリトン）</a:t>
            </a:r>
            <a:endParaRPr lang="en-US" dirty="0"/>
          </a:p>
        </p:txBody>
      </p:sp>
      <p:sp>
        <p:nvSpPr>
          <p:cNvPr id="4" name="スライド番号プレースホルダー 3"/>
          <p:cNvSpPr>
            <a:spLocks noGrp="1"/>
          </p:cNvSpPr>
          <p:nvPr>
            <p:ph type="sldNum" sz="quarter" idx="10"/>
          </p:nvPr>
        </p:nvSpPr>
        <p:spPr/>
        <p:txBody>
          <a:bodyPr/>
          <a:lstStyle/>
          <a:p>
            <a:pPr marL="0" marR="0" lvl="0" indent="0" algn="r" defTabSz="921031" rtl="0" eaLnBrk="1" fontAlgn="auto" latinLnBrk="0" hangingPunct="1">
              <a:lnSpc>
                <a:spcPct val="100000"/>
              </a:lnSpc>
              <a:spcBef>
                <a:spcPts val="0"/>
              </a:spcBef>
              <a:spcAft>
                <a:spcPts val="0"/>
              </a:spcAft>
              <a:buClrTx/>
              <a:buSzTx/>
              <a:buFontTx/>
              <a:buNone/>
              <a:tabLst/>
              <a:defRPr/>
            </a:pPr>
            <a:fld id="{29774909-A565-45E5-ADDD-F2029FBDCD57}" type="slidenum">
              <a:rPr kumimoji="0" lang="en-US" altLang="ja-JP"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21031" rtl="0" eaLnBrk="1" fontAlgn="auto" latinLnBrk="0" hangingPunct="1">
                <a:lnSpc>
                  <a:spcPct val="100000"/>
                </a:lnSpc>
                <a:spcBef>
                  <a:spcPts val="0"/>
                </a:spcBef>
                <a:spcAft>
                  <a:spcPts val="0"/>
                </a:spcAft>
                <a:buClrTx/>
                <a:buSzTx/>
                <a:buFontTx/>
                <a:buNone/>
                <a:tabLst/>
                <a:defRPr/>
              </a:pPr>
              <a:t>28</a:t>
            </a:fld>
            <a:endParaRPr kumimoji="0" lang="en-US" altLang="ja-JP"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0980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97783" eaLnBrk="0" hangingPunct="0">
              <a:defRPr kumimoji="1" b="1">
                <a:solidFill>
                  <a:schemeClr val="tx1"/>
                </a:solidFill>
                <a:latin typeface="Arial" charset="0"/>
                <a:ea typeface="HGP創英角ｺﾞｼｯｸUB" pitchFamily="50" charset="-128"/>
              </a:defRPr>
            </a:lvl1pPr>
            <a:lvl2pPr marL="748337" indent="-287822" defTabSz="997783" eaLnBrk="0" hangingPunct="0">
              <a:defRPr kumimoji="1" b="1">
                <a:solidFill>
                  <a:schemeClr val="tx1"/>
                </a:solidFill>
                <a:latin typeface="Arial" charset="0"/>
                <a:ea typeface="HGP創英角ｺﾞｼｯｸUB" pitchFamily="50" charset="-128"/>
              </a:defRPr>
            </a:lvl2pPr>
            <a:lvl3pPr marL="1151288" indent="-230257" defTabSz="997783" eaLnBrk="0" hangingPunct="0">
              <a:defRPr kumimoji="1" b="1">
                <a:solidFill>
                  <a:schemeClr val="tx1"/>
                </a:solidFill>
                <a:latin typeface="Arial" charset="0"/>
                <a:ea typeface="HGP創英角ｺﾞｼｯｸUB" pitchFamily="50" charset="-128"/>
              </a:defRPr>
            </a:lvl3pPr>
            <a:lvl4pPr marL="1611804" indent="-230257" defTabSz="997783" eaLnBrk="0" hangingPunct="0">
              <a:defRPr kumimoji="1" b="1">
                <a:solidFill>
                  <a:schemeClr val="tx1"/>
                </a:solidFill>
                <a:latin typeface="Arial" charset="0"/>
                <a:ea typeface="HGP創英角ｺﾞｼｯｸUB" pitchFamily="50" charset="-128"/>
              </a:defRPr>
            </a:lvl4pPr>
            <a:lvl5pPr marL="2072319" indent="-230257" defTabSz="997783" eaLnBrk="0" hangingPunct="0">
              <a:defRPr kumimoji="1" b="1">
                <a:solidFill>
                  <a:schemeClr val="tx1"/>
                </a:solidFill>
                <a:latin typeface="Arial" charset="0"/>
                <a:ea typeface="HGP創英角ｺﾞｼｯｸUB" pitchFamily="50" charset="-128"/>
              </a:defRPr>
            </a:lvl5pPr>
            <a:lvl6pPr marL="2532833"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6pPr>
            <a:lvl7pPr marL="2993349"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7pPr>
            <a:lvl8pPr marL="3453864"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8pPr>
            <a:lvl9pPr marL="3914380"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9pPr>
          </a:lstStyle>
          <a:p>
            <a:pPr marL="0" marR="0" lvl="0" indent="0" algn="r" defTabSz="997783" rtl="0" eaLnBrk="1" fontAlgn="auto" latinLnBrk="0" hangingPunct="1">
              <a:lnSpc>
                <a:spcPct val="100000"/>
              </a:lnSpc>
              <a:spcBef>
                <a:spcPts val="0"/>
              </a:spcBef>
              <a:spcAft>
                <a:spcPts val="0"/>
              </a:spcAft>
              <a:buClrTx/>
              <a:buSzTx/>
              <a:buFontTx/>
              <a:buNone/>
              <a:tabLst/>
              <a:defRPr/>
            </a:pPr>
            <a:fld id="{22909E5D-AB67-4AA0-A40E-58674782C91B}" type="slidenum">
              <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rPr>
              <a:pPr marL="0" marR="0" lvl="0" indent="0" algn="r" defTabSz="997783" rtl="0" eaLnBrk="1" fontAlgn="auto" latinLnBrk="0" hangingPunct="1">
                <a:lnSpc>
                  <a:spcPct val="100000"/>
                </a:lnSpc>
                <a:spcBef>
                  <a:spcPts val="0"/>
                </a:spcBef>
                <a:spcAft>
                  <a:spcPts val="0"/>
                </a:spcAft>
                <a:buClrTx/>
                <a:buSzTx/>
                <a:buFontTx/>
                <a:buNone/>
                <a:tabLst/>
                <a:defRPr/>
              </a:pPr>
              <a:t>29</a:t>
            </a:fld>
            <a:endPar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endParaRPr>
          </a:p>
        </p:txBody>
      </p:sp>
      <p:sp>
        <p:nvSpPr>
          <p:cNvPr id="33795" name="Rectangle 2"/>
          <p:cNvSpPr>
            <a:spLocks noGrp="1" noRot="1" noChangeAspect="1" noChangeArrowheads="1" noTextEdit="1"/>
          </p:cNvSpPr>
          <p:nvPr>
            <p:ph type="sldImg"/>
          </p:nvPr>
        </p:nvSpPr>
        <p:spPr>
          <a:xfrm>
            <a:off x="917575" y="744538"/>
            <a:ext cx="4962525" cy="3722687"/>
          </a:xfrm>
          <a:ln/>
        </p:spPr>
      </p:sp>
      <p:sp>
        <p:nvSpPr>
          <p:cNvPr id="33796" name="Rectangle 3"/>
          <p:cNvSpPr>
            <a:spLocks noGrp="1" noChangeArrowheads="1"/>
          </p:cNvSpPr>
          <p:nvPr>
            <p:ph type="body" idx="1"/>
          </p:nvPr>
        </p:nvSpPr>
        <p:spPr>
          <a:xfrm>
            <a:off x="907473" y="4714654"/>
            <a:ext cx="4982732" cy="4468296"/>
          </a:xfrm>
          <a:noFill/>
        </p:spPr>
        <p:txBody>
          <a:bodyPr/>
          <a:lstStyle/>
          <a:p>
            <a:pPr eaLnBrk="1" hangingPunct="1"/>
            <a:endParaRPr lang="en-US"/>
          </a:p>
        </p:txBody>
      </p:sp>
    </p:spTree>
    <p:extLst>
      <p:ext uri="{BB962C8B-B14F-4D97-AF65-F5344CB8AC3E}">
        <p14:creationId xmlns:p14="http://schemas.microsoft.com/office/powerpoint/2010/main" val="956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8602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charset="0"/>
                <a:ea typeface="Osaka" charset="-128"/>
              </a:defRPr>
            </a:lvl1pPr>
            <a:lvl2pPr marL="742950" indent="-285750" defTabSz="990600" eaLnBrk="0" hangingPunct="0">
              <a:defRPr kumimoji="1">
                <a:solidFill>
                  <a:schemeClr val="tx1"/>
                </a:solidFill>
                <a:latin typeface="Arial" charset="0"/>
                <a:ea typeface="Osaka" charset="-128"/>
              </a:defRPr>
            </a:lvl2pPr>
            <a:lvl3pPr marL="1143000" indent="-228600" defTabSz="990600" eaLnBrk="0" hangingPunct="0">
              <a:defRPr kumimoji="1">
                <a:solidFill>
                  <a:schemeClr val="tx1"/>
                </a:solidFill>
                <a:latin typeface="Arial" charset="0"/>
                <a:ea typeface="Osaka" charset="-128"/>
              </a:defRPr>
            </a:lvl3pPr>
            <a:lvl4pPr marL="1600200" indent="-228600" defTabSz="990600" eaLnBrk="0" hangingPunct="0">
              <a:defRPr kumimoji="1">
                <a:solidFill>
                  <a:schemeClr val="tx1"/>
                </a:solidFill>
                <a:latin typeface="Arial" charset="0"/>
                <a:ea typeface="Osaka" charset="-128"/>
              </a:defRPr>
            </a:lvl4pPr>
            <a:lvl5pPr marL="2057400" indent="-228600" defTabSz="990600" eaLnBrk="0" hangingPunct="0">
              <a:defRPr kumimoji="1">
                <a:solidFill>
                  <a:schemeClr val="tx1"/>
                </a:solidFill>
                <a:latin typeface="Arial" charset="0"/>
                <a:ea typeface="Osaka" charset="-128"/>
              </a:defRPr>
            </a:lvl5pPr>
            <a:lvl6pPr marL="2514600" indent="-228600" defTabSz="990600" eaLnBrk="0" fontAlgn="base" hangingPunct="0">
              <a:spcBef>
                <a:spcPct val="0"/>
              </a:spcBef>
              <a:spcAft>
                <a:spcPct val="0"/>
              </a:spcAft>
              <a:defRPr kumimoji="1">
                <a:solidFill>
                  <a:schemeClr val="tx1"/>
                </a:solidFill>
                <a:latin typeface="Arial" charset="0"/>
                <a:ea typeface="Osaka" charset="-128"/>
              </a:defRPr>
            </a:lvl6pPr>
            <a:lvl7pPr marL="2971800" indent="-228600" defTabSz="990600" eaLnBrk="0" fontAlgn="base" hangingPunct="0">
              <a:spcBef>
                <a:spcPct val="0"/>
              </a:spcBef>
              <a:spcAft>
                <a:spcPct val="0"/>
              </a:spcAft>
              <a:defRPr kumimoji="1">
                <a:solidFill>
                  <a:schemeClr val="tx1"/>
                </a:solidFill>
                <a:latin typeface="Arial" charset="0"/>
                <a:ea typeface="Osaka" charset="-128"/>
              </a:defRPr>
            </a:lvl7pPr>
            <a:lvl8pPr marL="3429000" indent="-228600" defTabSz="990600" eaLnBrk="0" fontAlgn="base" hangingPunct="0">
              <a:spcBef>
                <a:spcPct val="0"/>
              </a:spcBef>
              <a:spcAft>
                <a:spcPct val="0"/>
              </a:spcAft>
              <a:defRPr kumimoji="1">
                <a:solidFill>
                  <a:schemeClr val="tx1"/>
                </a:solidFill>
                <a:latin typeface="Arial" charset="0"/>
                <a:ea typeface="Osaka" charset="-128"/>
              </a:defRPr>
            </a:lvl8pPr>
            <a:lvl9pPr marL="3886200" indent="-228600" defTabSz="990600" eaLnBrk="0" fontAlgn="base" hangingPunct="0">
              <a:spcBef>
                <a:spcPct val="0"/>
              </a:spcBef>
              <a:spcAft>
                <a:spcPct val="0"/>
              </a:spcAft>
              <a:defRPr kumimoji="1">
                <a:solidFill>
                  <a:schemeClr val="tx1"/>
                </a:solidFill>
                <a:latin typeface="Arial" charset="0"/>
                <a:ea typeface="Osaka"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C48E91B-5B17-492A-936F-1CB7DD04C881}" type="slidenum">
              <a:rPr kumimoji="1" lang="en-US" altLang="ja-JP" sz="1300" b="0" i="0" u="none" strike="noStrike" kern="1200" cap="none" spc="0" normalizeH="0" baseline="0" noProof="0" smtClean="0">
                <a:ln>
                  <a:noFill/>
                </a:ln>
                <a:solidFill>
                  <a:srgbClr val="000000"/>
                </a:solidFill>
                <a:effectLst/>
                <a:uLnTx/>
                <a:uFillTx/>
                <a:latin typeface="Arial"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3</a:t>
            </a:fld>
            <a:endParaRPr kumimoji="1" lang="en-US" altLang="ja-JP" sz="13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10243" name="Rectangle 2"/>
          <p:cNvSpPr>
            <a:spLocks noGrp="1" noRot="1" noChangeAspect="1" noChangeArrowheads="1" noTextEdit="1"/>
          </p:cNvSpPr>
          <p:nvPr>
            <p:ph type="sldImg"/>
          </p:nvPr>
        </p:nvSpPr>
        <p:spPr>
          <a:xfrm>
            <a:off x="992188" y="768350"/>
            <a:ext cx="5114925" cy="3836988"/>
          </a:xfrm>
          <a:ln/>
        </p:spPr>
      </p:sp>
      <p:sp>
        <p:nvSpPr>
          <p:cNvPr id="10244"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97783" eaLnBrk="0" hangingPunct="0">
              <a:defRPr kumimoji="1" b="1">
                <a:solidFill>
                  <a:schemeClr val="tx1"/>
                </a:solidFill>
                <a:latin typeface="Arial" charset="0"/>
                <a:ea typeface="HGP創英角ｺﾞｼｯｸUB" pitchFamily="50" charset="-128"/>
              </a:defRPr>
            </a:lvl1pPr>
            <a:lvl2pPr marL="748337" indent="-287822" defTabSz="997783" eaLnBrk="0" hangingPunct="0">
              <a:defRPr kumimoji="1" b="1">
                <a:solidFill>
                  <a:schemeClr val="tx1"/>
                </a:solidFill>
                <a:latin typeface="Arial" charset="0"/>
                <a:ea typeface="HGP創英角ｺﾞｼｯｸUB" pitchFamily="50" charset="-128"/>
              </a:defRPr>
            </a:lvl2pPr>
            <a:lvl3pPr marL="1151288" indent="-230257" defTabSz="997783" eaLnBrk="0" hangingPunct="0">
              <a:defRPr kumimoji="1" b="1">
                <a:solidFill>
                  <a:schemeClr val="tx1"/>
                </a:solidFill>
                <a:latin typeface="Arial" charset="0"/>
                <a:ea typeface="HGP創英角ｺﾞｼｯｸUB" pitchFamily="50" charset="-128"/>
              </a:defRPr>
            </a:lvl3pPr>
            <a:lvl4pPr marL="1611804" indent="-230257" defTabSz="997783" eaLnBrk="0" hangingPunct="0">
              <a:defRPr kumimoji="1" b="1">
                <a:solidFill>
                  <a:schemeClr val="tx1"/>
                </a:solidFill>
                <a:latin typeface="Arial" charset="0"/>
                <a:ea typeface="HGP創英角ｺﾞｼｯｸUB" pitchFamily="50" charset="-128"/>
              </a:defRPr>
            </a:lvl4pPr>
            <a:lvl5pPr marL="2072319" indent="-230257" defTabSz="997783" eaLnBrk="0" hangingPunct="0">
              <a:defRPr kumimoji="1" b="1">
                <a:solidFill>
                  <a:schemeClr val="tx1"/>
                </a:solidFill>
                <a:latin typeface="Arial" charset="0"/>
                <a:ea typeface="HGP創英角ｺﾞｼｯｸUB" pitchFamily="50" charset="-128"/>
              </a:defRPr>
            </a:lvl5pPr>
            <a:lvl6pPr marL="2532833"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6pPr>
            <a:lvl7pPr marL="2993349"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7pPr>
            <a:lvl8pPr marL="3453864"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8pPr>
            <a:lvl9pPr marL="3914380"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9pPr>
          </a:lstStyle>
          <a:p>
            <a:pPr marL="0" marR="0" lvl="0" indent="0" algn="r" defTabSz="997783" rtl="0" eaLnBrk="1" fontAlgn="auto" latinLnBrk="0" hangingPunct="1">
              <a:lnSpc>
                <a:spcPct val="100000"/>
              </a:lnSpc>
              <a:spcBef>
                <a:spcPts val="0"/>
              </a:spcBef>
              <a:spcAft>
                <a:spcPts val="0"/>
              </a:spcAft>
              <a:buClrTx/>
              <a:buSzTx/>
              <a:buFontTx/>
              <a:buNone/>
              <a:tabLst/>
              <a:defRPr/>
            </a:pPr>
            <a:fld id="{22909E5D-AB67-4AA0-A40E-58674782C91B}" type="slidenum">
              <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rPr>
              <a:pPr marL="0" marR="0" lvl="0" indent="0" algn="r" defTabSz="997783" rtl="0" eaLnBrk="1" fontAlgn="auto" latinLnBrk="0" hangingPunct="1">
                <a:lnSpc>
                  <a:spcPct val="100000"/>
                </a:lnSpc>
                <a:spcBef>
                  <a:spcPts val="0"/>
                </a:spcBef>
                <a:spcAft>
                  <a:spcPts val="0"/>
                </a:spcAft>
                <a:buClrTx/>
                <a:buSzTx/>
                <a:buFontTx/>
                <a:buNone/>
                <a:tabLst/>
                <a:defRPr/>
              </a:pPr>
              <a:t>31</a:t>
            </a:fld>
            <a:endPar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endParaRPr>
          </a:p>
        </p:txBody>
      </p:sp>
      <p:sp>
        <p:nvSpPr>
          <p:cNvPr id="33795" name="Rectangle 2"/>
          <p:cNvSpPr>
            <a:spLocks noGrp="1" noRot="1" noChangeAspect="1" noChangeArrowheads="1" noTextEdit="1"/>
          </p:cNvSpPr>
          <p:nvPr>
            <p:ph type="sldImg"/>
          </p:nvPr>
        </p:nvSpPr>
        <p:spPr>
          <a:xfrm>
            <a:off x="917575" y="744538"/>
            <a:ext cx="4962525" cy="3722687"/>
          </a:xfrm>
          <a:ln/>
        </p:spPr>
      </p:sp>
      <p:sp>
        <p:nvSpPr>
          <p:cNvPr id="33796" name="Rectangle 3"/>
          <p:cNvSpPr>
            <a:spLocks noGrp="1" noChangeArrowheads="1"/>
          </p:cNvSpPr>
          <p:nvPr>
            <p:ph type="body" idx="1"/>
          </p:nvPr>
        </p:nvSpPr>
        <p:spPr>
          <a:xfrm>
            <a:off x="907473" y="4714654"/>
            <a:ext cx="4982732" cy="4468296"/>
          </a:xfrm>
          <a:noFill/>
        </p:spPr>
        <p:txBody>
          <a:bodyPr/>
          <a:lstStyle/>
          <a:p>
            <a:pPr eaLnBrk="1" hangingPunct="1"/>
            <a:endParaRPr lang="en-US"/>
          </a:p>
        </p:txBody>
      </p:sp>
    </p:spTree>
    <p:extLst>
      <p:ext uri="{BB962C8B-B14F-4D97-AF65-F5344CB8AC3E}">
        <p14:creationId xmlns:p14="http://schemas.microsoft.com/office/powerpoint/2010/main" val="395964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51B3-D291-1956-E503-C0F3A9A860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95BFF8-3930-9EA4-16E2-1EAA89FBCE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564F94F-C966-63E5-4D50-9828B91A9053}"/>
              </a:ext>
            </a:extLst>
          </p:cNvPr>
          <p:cNvSpPr>
            <a:spLocks noGrp="1"/>
          </p:cNvSpPr>
          <p:nvPr>
            <p:ph type="body" idx="1"/>
          </p:nvPr>
        </p:nvSpPr>
        <p:spPr/>
        <p:txBody>
          <a:bodyPr/>
          <a:lstStyle/>
          <a:p>
            <a:endParaRPr kumimoji="1" lang="en-US"/>
          </a:p>
        </p:txBody>
      </p:sp>
    </p:spTree>
    <p:extLst>
      <p:ext uri="{BB962C8B-B14F-4D97-AF65-F5344CB8AC3E}">
        <p14:creationId xmlns:p14="http://schemas.microsoft.com/office/powerpoint/2010/main" val="1245275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36023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97783" eaLnBrk="0" hangingPunct="0">
              <a:defRPr kumimoji="1" b="1">
                <a:solidFill>
                  <a:schemeClr val="tx1"/>
                </a:solidFill>
                <a:latin typeface="Arial" charset="0"/>
                <a:ea typeface="HGP創英角ｺﾞｼｯｸUB" pitchFamily="50" charset="-128"/>
              </a:defRPr>
            </a:lvl1pPr>
            <a:lvl2pPr marL="748337" indent="-287822" defTabSz="997783" eaLnBrk="0" hangingPunct="0">
              <a:defRPr kumimoji="1" b="1">
                <a:solidFill>
                  <a:schemeClr val="tx1"/>
                </a:solidFill>
                <a:latin typeface="Arial" charset="0"/>
                <a:ea typeface="HGP創英角ｺﾞｼｯｸUB" pitchFamily="50" charset="-128"/>
              </a:defRPr>
            </a:lvl2pPr>
            <a:lvl3pPr marL="1151288" indent="-230257" defTabSz="997783" eaLnBrk="0" hangingPunct="0">
              <a:defRPr kumimoji="1" b="1">
                <a:solidFill>
                  <a:schemeClr val="tx1"/>
                </a:solidFill>
                <a:latin typeface="Arial" charset="0"/>
                <a:ea typeface="HGP創英角ｺﾞｼｯｸUB" pitchFamily="50" charset="-128"/>
              </a:defRPr>
            </a:lvl3pPr>
            <a:lvl4pPr marL="1611804" indent="-230257" defTabSz="997783" eaLnBrk="0" hangingPunct="0">
              <a:defRPr kumimoji="1" b="1">
                <a:solidFill>
                  <a:schemeClr val="tx1"/>
                </a:solidFill>
                <a:latin typeface="Arial" charset="0"/>
                <a:ea typeface="HGP創英角ｺﾞｼｯｸUB" pitchFamily="50" charset="-128"/>
              </a:defRPr>
            </a:lvl4pPr>
            <a:lvl5pPr marL="2072319" indent="-230257" defTabSz="997783" eaLnBrk="0" hangingPunct="0">
              <a:defRPr kumimoji="1" b="1">
                <a:solidFill>
                  <a:schemeClr val="tx1"/>
                </a:solidFill>
                <a:latin typeface="Arial" charset="0"/>
                <a:ea typeface="HGP創英角ｺﾞｼｯｸUB" pitchFamily="50" charset="-128"/>
              </a:defRPr>
            </a:lvl5pPr>
            <a:lvl6pPr marL="2532833"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6pPr>
            <a:lvl7pPr marL="2993349"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7pPr>
            <a:lvl8pPr marL="3453864"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8pPr>
            <a:lvl9pPr marL="3914380"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9pPr>
          </a:lstStyle>
          <a:p>
            <a:pPr marL="0" marR="0" lvl="0" indent="0" algn="r" defTabSz="997783" rtl="0" eaLnBrk="1" fontAlgn="auto" latinLnBrk="0" hangingPunct="1">
              <a:lnSpc>
                <a:spcPct val="100000"/>
              </a:lnSpc>
              <a:spcBef>
                <a:spcPts val="0"/>
              </a:spcBef>
              <a:spcAft>
                <a:spcPts val="0"/>
              </a:spcAft>
              <a:buClrTx/>
              <a:buSzTx/>
              <a:buFontTx/>
              <a:buNone/>
              <a:tabLst/>
              <a:defRPr/>
            </a:pPr>
            <a:fld id="{22909E5D-AB67-4AA0-A40E-58674782C91B}" type="slidenum">
              <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rPr>
              <a:pPr marL="0" marR="0" lvl="0" indent="0" algn="r" defTabSz="997783" rtl="0" eaLnBrk="1" fontAlgn="auto" latinLnBrk="0" hangingPunct="1">
                <a:lnSpc>
                  <a:spcPct val="100000"/>
                </a:lnSpc>
                <a:spcBef>
                  <a:spcPts val="0"/>
                </a:spcBef>
                <a:spcAft>
                  <a:spcPts val="0"/>
                </a:spcAft>
                <a:buClrTx/>
                <a:buSzTx/>
                <a:buFontTx/>
                <a:buNone/>
                <a:tabLst/>
                <a:defRPr/>
              </a:pPr>
              <a:t>34</a:t>
            </a:fld>
            <a:endPar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endParaRPr>
          </a:p>
        </p:txBody>
      </p:sp>
      <p:sp>
        <p:nvSpPr>
          <p:cNvPr id="33795" name="Rectangle 2"/>
          <p:cNvSpPr>
            <a:spLocks noGrp="1" noRot="1" noChangeAspect="1" noChangeArrowheads="1" noTextEdit="1"/>
          </p:cNvSpPr>
          <p:nvPr>
            <p:ph type="sldImg"/>
          </p:nvPr>
        </p:nvSpPr>
        <p:spPr>
          <a:xfrm>
            <a:off x="917575" y="744538"/>
            <a:ext cx="4962525" cy="3722687"/>
          </a:xfrm>
          <a:ln/>
        </p:spPr>
      </p:sp>
      <p:sp>
        <p:nvSpPr>
          <p:cNvPr id="33796" name="Rectangle 3"/>
          <p:cNvSpPr>
            <a:spLocks noGrp="1" noChangeArrowheads="1"/>
          </p:cNvSpPr>
          <p:nvPr>
            <p:ph type="body" idx="1"/>
          </p:nvPr>
        </p:nvSpPr>
        <p:spPr>
          <a:xfrm>
            <a:off x="907473" y="4714654"/>
            <a:ext cx="4982732" cy="4468296"/>
          </a:xfrm>
          <a:noFill/>
        </p:spPr>
        <p:txBody>
          <a:bodyPr/>
          <a:lstStyle/>
          <a:p>
            <a:pPr eaLnBrk="1" hangingPunct="1"/>
            <a:endParaRPr lang="en-US"/>
          </a:p>
        </p:txBody>
      </p:sp>
    </p:spTree>
    <p:extLst>
      <p:ext uri="{BB962C8B-B14F-4D97-AF65-F5344CB8AC3E}">
        <p14:creationId xmlns:p14="http://schemas.microsoft.com/office/powerpoint/2010/main" val="266735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p>
        </p:txBody>
      </p:sp>
    </p:spTree>
    <p:extLst>
      <p:ext uri="{BB962C8B-B14F-4D97-AF65-F5344CB8AC3E}">
        <p14:creationId xmlns:p14="http://schemas.microsoft.com/office/powerpoint/2010/main" val="3152484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89353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p>
        </p:txBody>
      </p:sp>
    </p:spTree>
    <p:extLst>
      <p:ext uri="{BB962C8B-B14F-4D97-AF65-F5344CB8AC3E}">
        <p14:creationId xmlns:p14="http://schemas.microsoft.com/office/powerpoint/2010/main" val="500372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p>
        </p:txBody>
      </p:sp>
    </p:spTree>
    <p:extLst>
      <p:ext uri="{BB962C8B-B14F-4D97-AF65-F5344CB8AC3E}">
        <p14:creationId xmlns:p14="http://schemas.microsoft.com/office/powerpoint/2010/main" val="3190584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64A02-3CC6-7B80-4998-C46687003EA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65A0E03-DC6F-D06F-7394-A49A733A95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41FE48-C6B2-785E-998C-B1E0229D380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415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Rot="1" noChangeAspect="1" noChangeArrowheads="1" noTextEdit="1"/>
          </p:cNvSpPr>
          <p:nvPr>
            <p:ph type="sldImg"/>
          </p:nvPr>
        </p:nvSpPr>
        <p:spPr>
          <a:xfrm>
            <a:off x="917575" y="744538"/>
            <a:ext cx="4962525" cy="3722687"/>
          </a:xfrm>
          <a:ln/>
        </p:spPr>
      </p:sp>
      <p:sp>
        <p:nvSpPr>
          <p:cNvPr id="76804" name="Rectangle 3"/>
          <p:cNvSpPr>
            <a:spLocks noGrp="1" noChangeArrowheads="1"/>
          </p:cNvSpPr>
          <p:nvPr>
            <p:ph type="body" idx="1"/>
          </p:nvPr>
        </p:nvSpPr>
        <p:spPr>
          <a:xfrm>
            <a:off x="907473" y="4714656"/>
            <a:ext cx="4982733" cy="4468296"/>
          </a:xfrm>
          <a:noFill/>
        </p:spPr>
        <p:txBody>
          <a:bodyPr/>
          <a:lstStyle/>
          <a:p>
            <a:pPr eaLnBrk="1" hangingPunct="1"/>
            <a:endParaRPr lang="en-US"/>
          </a:p>
        </p:txBody>
      </p:sp>
    </p:spTree>
    <p:extLst>
      <p:ext uri="{BB962C8B-B14F-4D97-AF65-F5344CB8AC3E}">
        <p14:creationId xmlns:p14="http://schemas.microsoft.com/office/powerpoint/2010/main" val="324649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Tree>
    <p:extLst>
      <p:ext uri="{BB962C8B-B14F-4D97-AF65-F5344CB8AC3E}">
        <p14:creationId xmlns:p14="http://schemas.microsoft.com/office/powerpoint/2010/main" val="1824328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p>
        </p:txBody>
      </p:sp>
    </p:spTree>
    <p:extLst>
      <p:ext uri="{BB962C8B-B14F-4D97-AF65-F5344CB8AC3E}">
        <p14:creationId xmlns:p14="http://schemas.microsoft.com/office/powerpoint/2010/main" val="2433920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39067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70961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Tree>
    <p:extLst>
      <p:ext uri="{BB962C8B-B14F-4D97-AF65-F5344CB8AC3E}">
        <p14:creationId xmlns:p14="http://schemas.microsoft.com/office/powerpoint/2010/main" val="3540108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9774909-A565-45E5-ADDD-F2029FBDCD57}"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50</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Tree>
    <p:extLst>
      <p:ext uri="{BB962C8B-B14F-4D97-AF65-F5344CB8AC3E}">
        <p14:creationId xmlns:p14="http://schemas.microsoft.com/office/powerpoint/2010/main" val="4189864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9774909-A565-45E5-ADDD-F2029FBDCD57}"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51</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Tree>
    <p:extLst>
      <p:ext uri="{BB962C8B-B14F-4D97-AF65-F5344CB8AC3E}">
        <p14:creationId xmlns:p14="http://schemas.microsoft.com/office/powerpoint/2010/main" val="1937151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9774909-A565-45E5-ADDD-F2029FBDCD57}"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52</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Tree>
    <p:extLst>
      <p:ext uri="{BB962C8B-B14F-4D97-AF65-F5344CB8AC3E}">
        <p14:creationId xmlns:p14="http://schemas.microsoft.com/office/powerpoint/2010/main" val="4184705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9774909-A565-45E5-ADDD-F2029FBDCD57}"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53</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Tree>
    <p:extLst>
      <p:ext uri="{BB962C8B-B14F-4D97-AF65-F5344CB8AC3E}">
        <p14:creationId xmlns:p14="http://schemas.microsoft.com/office/powerpoint/2010/main" val="4184705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9774909-A565-45E5-ADDD-F2029FBDCD57}"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54</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Tree>
    <p:extLst>
      <p:ext uri="{BB962C8B-B14F-4D97-AF65-F5344CB8AC3E}">
        <p14:creationId xmlns:p14="http://schemas.microsoft.com/office/powerpoint/2010/main" val="4184705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9774909-A565-45E5-ADDD-F2029FBDCD57}"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57</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Tree>
    <p:extLst>
      <p:ext uri="{BB962C8B-B14F-4D97-AF65-F5344CB8AC3E}">
        <p14:creationId xmlns:p14="http://schemas.microsoft.com/office/powerpoint/2010/main" val="397555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68802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Tree>
    <p:extLst>
      <p:ext uri="{BB962C8B-B14F-4D97-AF65-F5344CB8AC3E}">
        <p14:creationId xmlns:p14="http://schemas.microsoft.com/office/powerpoint/2010/main" val="159178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pitchFamily="34" charset="0"/>
                <a:ea typeface="Osaka" charset="-128"/>
              </a:defRPr>
            </a:lvl1pPr>
            <a:lvl2pPr marL="742950" indent="-285750" defTabSz="990600" eaLnBrk="0" hangingPunct="0">
              <a:defRPr kumimoji="1">
                <a:solidFill>
                  <a:schemeClr val="tx1"/>
                </a:solidFill>
                <a:latin typeface="Arial" pitchFamily="34" charset="0"/>
                <a:ea typeface="Osaka" charset="-128"/>
              </a:defRPr>
            </a:lvl2pPr>
            <a:lvl3pPr marL="1143000" indent="-228600" defTabSz="990600" eaLnBrk="0" hangingPunct="0">
              <a:defRPr kumimoji="1">
                <a:solidFill>
                  <a:schemeClr val="tx1"/>
                </a:solidFill>
                <a:latin typeface="Arial" pitchFamily="34" charset="0"/>
                <a:ea typeface="Osaka" charset="-128"/>
              </a:defRPr>
            </a:lvl3pPr>
            <a:lvl4pPr marL="1600200" indent="-228600" defTabSz="990600" eaLnBrk="0" hangingPunct="0">
              <a:defRPr kumimoji="1">
                <a:solidFill>
                  <a:schemeClr val="tx1"/>
                </a:solidFill>
                <a:latin typeface="Arial" pitchFamily="34" charset="0"/>
                <a:ea typeface="Osaka" charset="-128"/>
              </a:defRPr>
            </a:lvl4pPr>
            <a:lvl5pPr marL="2057400" indent="-228600" defTabSz="990600" eaLnBrk="0" hangingPunct="0">
              <a:defRPr kumimoji="1">
                <a:solidFill>
                  <a:schemeClr val="tx1"/>
                </a:solidFill>
                <a:latin typeface="Arial" pitchFamily="34" charset="0"/>
                <a:ea typeface="Osaka" charset="-128"/>
              </a:defRPr>
            </a:lvl5pPr>
            <a:lvl6pPr marL="2514600" indent="-228600" defTabSz="990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defTabSz="990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defTabSz="990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defTabSz="990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7DBAFA68-4A8A-480D-A5FC-ED21938288B4}"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59</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
        <p:nvSpPr>
          <p:cNvPr id="55299" name="Rectangle 2"/>
          <p:cNvSpPr>
            <a:spLocks noGrp="1" noRot="1" noChangeAspect="1" noChangeArrowheads="1" noTextEdit="1"/>
          </p:cNvSpPr>
          <p:nvPr>
            <p:ph type="sldImg"/>
          </p:nvPr>
        </p:nvSpPr>
        <p:spPr>
          <a:xfrm>
            <a:off x="992188" y="768350"/>
            <a:ext cx="5114925" cy="3836988"/>
          </a:xfrm>
          <a:ln/>
        </p:spPr>
      </p:sp>
      <p:sp>
        <p:nvSpPr>
          <p:cNvPr id="5530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351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376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370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Tree>
    <p:extLst>
      <p:ext uri="{BB962C8B-B14F-4D97-AF65-F5344CB8AC3E}">
        <p14:creationId xmlns:p14="http://schemas.microsoft.com/office/powerpoint/2010/main" val="31647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21B71-4E65-3808-3252-8793518099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6B46CD-C3F7-3C2C-58EB-4AB6DBD66B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017EB7-AEDC-CEA3-68DF-F11C55CCDA8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8766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endParaRPr lang="en-US" dirty="0"/>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18983768"/>
      </p:ext>
    </p:extLst>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272519311"/>
      </p:ext>
    </p:extLst>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9827820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40956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Tree>
    <p:extLst>
      <p:ext uri="{BB962C8B-B14F-4D97-AF65-F5344CB8AC3E}">
        <p14:creationId xmlns:p14="http://schemas.microsoft.com/office/powerpoint/2010/main" val="615018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フッター プレースホルダー 3"/>
          <p:cNvSpPr>
            <a:spLocks noGrp="1"/>
          </p:cNvSpPr>
          <p:nvPr>
            <p:ph type="ftr" sz="quarter" idx="10"/>
          </p:nvPr>
        </p:nvSpPr>
        <p:spPr/>
        <p:txBody>
          <a:bodyPr/>
          <a:lstStyle>
            <a:lvl1pPr>
              <a:defRPr/>
            </a:lvl1pPr>
          </a:lstStyle>
          <a:p>
            <a:endParaRPr lang="en-US" altLang="ja-JP" dirty="0">
              <a:solidFill>
                <a:prstClr val="black">
                  <a:tint val="75000"/>
                </a:prstClr>
              </a:solidFill>
            </a:endParaRPr>
          </a:p>
        </p:txBody>
      </p:sp>
      <p:sp>
        <p:nvSpPr>
          <p:cNvPr id="5" name="スライド番号プレースホルダー 4"/>
          <p:cNvSpPr>
            <a:spLocks noGrp="1"/>
          </p:cNvSpPr>
          <p:nvPr>
            <p:ph type="sldNum" sz="quarter" idx="11"/>
          </p:nvPr>
        </p:nvSpPr>
        <p:spPr>
          <a:xfrm>
            <a:off x="1963738" y="6445250"/>
            <a:ext cx="7145337" cy="360363"/>
          </a:xfrm>
          <a:prstGeom prst="rect">
            <a:avLst/>
          </a:prstGeom>
        </p:spPr>
        <p:txBody>
          <a:bodyPr/>
          <a:lstStyle>
            <a:lvl1pPr>
              <a:defRPr/>
            </a:lvl1pPr>
          </a:lstStyle>
          <a:p>
            <a:r>
              <a:rPr lang="en-US" altLang="ja-JP" dirty="0">
                <a:solidFill>
                  <a:prstClr val="black"/>
                </a:solidFill>
              </a:rPr>
              <a:t>P25</a:t>
            </a:r>
            <a:r>
              <a:rPr lang="ja-JP" altLang="en-US" sz="1200" b="1" dirty="0">
                <a:solidFill>
                  <a:prstClr val="black"/>
                </a:solidFill>
              </a:rPr>
              <a:t>　             </a:t>
            </a:r>
            <a:r>
              <a:rPr lang="ja-JP" altLang="en-US" b="1" dirty="0">
                <a:solidFill>
                  <a:prstClr val="black"/>
                </a:solidFill>
              </a:rPr>
              <a:t> </a:t>
            </a:r>
            <a:fld id="{F323721A-D338-4B16-882E-C7FE527C7B62}" type="slidenum">
              <a:rPr lang="ja-JP" altLang="en-US" sz="2600">
                <a:solidFill>
                  <a:prstClr val="white"/>
                </a:solidFill>
              </a:rPr>
              <a:pPr/>
              <a:t>‹#›</a:t>
            </a:fld>
            <a:endParaRPr lang="ja-JP" altLang="en-US" sz="2600" dirty="0">
              <a:solidFill>
                <a:prstClr val="white"/>
              </a:solidFill>
            </a:endParaRPr>
          </a:p>
        </p:txBody>
      </p:sp>
    </p:spTree>
    <p:extLst>
      <p:ext uri="{BB962C8B-B14F-4D97-AF65-F5344CB8AC3E}">
        <p14:creationId xmlns:p14="http://schemas.microsoft.com/office/powerpoint/2010/main" val="3085586382"/>
      </p:ext>
    </p:extLst>
  </p:cSld>
  <p:clrMapOvr>
    <a:masterClrMapping/>
  </p:clrMapOvr>
  <p:transition>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807415442"/>
      </p:ext>
    </p:extLst>
  </p:cSld>
  <p:clrMapOvr>
    <a:masterClrMapping/>
  </p:clrMapOvr>
  <p:transition>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506452"/>
      </p:ext>
    </p:extLst>
  </p:cSld>
  <p:clrMapOvr>
    <a:masterClrMapping/>
  </p:clrMapOvr>
  <p:transition>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69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92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471092023"/>
      </p:ext>
    </p:extLst>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9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277225" cy="665163"/>
          </a:xfrm>
          <a:prstGeom prst="rect">
            <a:avLst/>
          </a:prstGeom>
        </p:spPr>
        <p:txBody>
          <a:bodyPr/>
          <a:lstStyle>
            <a:lvl1pPr>
              <a:defRPr sz="4000">
                <a:latin typeface="メイリオ" panose="020B0604030504040204" pitchFamily="50" charset="-128"/>
                <a:ea typeface="メイリオ" panose="020B0604030504040204" pitchFamily="50" charset="-128"/>
              </a:defRPr>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292100" y="908050"/>
            <a:ext cx="8601075" cy="5329238"/>
          </a:xfrm>
          <a:prstGeom prst="rect">
            <a:avLst/>
          </a:prstGeom>
        </p:spPr>
        <p:txBody>
          <a:bodyPr/>
          <a:lstStyle>
            <a:lvl1pPr>
              <a:defRPr sz="2800">
                <a:latin typeface="メイリオ" panose="020B0604030504040204" pitchFamily="50" charset="-128"/>
                <a:ea typeface="メイリオ" panose="020B0604030504040204" pitchFamily="50" charset="-128"/>
              </a:defRPr>
            </a:lvl1pPr>
            <a:lvl2pPr>
              <a:defRPr sz="24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1800">
                <a:latin typeface="メイリオ" panose="020B0604030504040204" pitchFamily="50" charset="-128"/>
                <a:ea typeface="メイリオ" panose="020B0604030504040204" pitchFamily="50" charset="-128"/>
              </a:defRPr>
            </a:lvl4pPr>
            <a:lvl5pPr>
              <a:defRPr sz="1800">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04752578"/>
      </p:ext>
    </p:extLst>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73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357634044"/>
      </p:ext>
    </p:extLst>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74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204705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08409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1227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ADC"/>
        </a:solidFill>
        <a:effectLst/>
      </p:bgPr>
    </p:bg>
    <p:spTree>
      <p:nvGrpSpPr>
        <p:cNvPr id="1" name=""/>
        <p:cNvGrpSpPr/>
        <p:nvPr/>
      </p:nvGrpSpPr>
      <p:grpSpPr>
        <a:xfrm>
          <a:off x="0" y="0"/>
          <a:ext cx="0" cy="0"/>
          <a:chOff x="0" y="0"/>
          <a:chExt cx="0" cy="0"/>
        </a:xfrm>
      </p:grpSpPr>
      <p:sp>
        <p:nvSpPr>
          <p:cNvPr id="1032" name="AutoShape 8"/>
          <p:cNvSpPr>
            <a:spLocks noChangeArrowheads="1"/>
          </p:cNvSpPr>
          <p:nvPr userDrawn="1"/>
        </p:nvSpPr>
        <p:spPr bwMode="auto">
          <a:xfrm flipH="1">
            <a:off x="8316913" y="6035675"/>
            <a:ext cx="827087" cy="827088"/>
          </a:xfrm>
          <a:prstGeom prst="rtTriangle">
            <a:avLst/>
          </a:prstGeom>
          <a:solidFill>
            <a:srgbClr val="3A5B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メイリオ" panose="020B0604030504040204" pitchFamily="50" charset="-128"/>
              <a:ea typeface="メイリオ" panose="020B0604030504040204" pitchFamily="50" charset="-128"/>
            </a:endParaRPr>
          </a:p>
        </p:txBody>
      </p:sp>
      <p:sp>
        <p:nvSpPr>
          <p:cNvPr id="1026" name="Rectangle 2"/>
          <p:cNvSpPr>
            <a:spLocks noGrp="1" noChangeArrowheads="1"/>
          </p:cNvSpPr>
          <p:nvPr>
            <p:ph type="title"/>
          </p:nvPr>
        </p:nvSpPr>
        <p:spPr bwMode="auto">
          <a:xfrm>
            <a:off x="0" y="0"/>
            <a:ext cx="8456613" cy="660400"/>
          </a:xfrm>
          <a:prstGeom prst="rect">
            <a:avLst/>
          </a:prstGeom>
          <a:solidFill>
            <a:srgbClr val="3A5B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72000" rIns="91440" bIns="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58775" y="898525"/>
            <a:ext cx="8456613"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80000" rIns="180000" bIns="1800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スライド番号プレースホルダー 3"/>
          <p:cNvSpPr txBox="1">
            <a:spLocks/>
          </p:cNvSpPr>
          <p:nvPr userDrawn="1"/>
        </p:nvSpPr>
        <p:spPr>
          <a:xfrm>
            <a:off x="4666042" y="6381328"/>
            <a:ext cx="4518496" cy="360363"/>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Osaka" charset="-128"/>
                <a:cs typeface="+mn-cs"/>
              </a:defRPr>
            </a:lvl1pPr>
            <a:lvl2pPr marL="457200" algn="l" rtl="0" fontAlgn="base">
              <a:spcBef>
                <a:spcPct val="0"/>
              </a:spcBef>
              <a:spcAft>
                <a:spcPct val="0"/>
              </a:spcAft>
              <a:defRPr kumimoji="1" kern="1200">
                <a:solidFill>
                  <a:schemeClr val="tx1"/>
                </a:solidFill>
                <a:latin typeface="Arial" charset="0"/>
                <a:ea typeface="Osaka" charset="-128"/>
                <a:cs typeface="+mn-cs"/>
              </a:defRPr>
            </a:lvl2pPr>
            <a:lvl3pPr marL="914400" algn="l" rtl="0" fontAlgn="base">
              <a:spcBef>
                <a:spcPct val="0"/>
              </a:spcBef>
              <a:spcAft>
                <a:spcPct val="0"/>
              </a:spcAft>
              <a:defRPr kumimoji="1" kern="1200">
                <a:solidFill>
                  <a:schemeClr val="tx1"/>
                </a:solidFill>
                <a:latin typeface="Arial" charset="0"/>
                <a:ea typeface="Osaka" charset="-128"/>
                <a:cs typeface="+mn-cs"/>
              </a:defRPr>
            </a:lvl3pPr>
            <a:lvl4pPr marL="1371600" algn="l" rtl="0" fontAlgn="base">
              <a:spcBef>
                <a:spcPct val="0"/>
              </a:spcBef>
              <a:spcAft>
                <a:spcPct val="0"/>
              </a:spcAft>
              <a:defRPr kumimoji="1" kern="1200">
                <a:solidFill>
                  <a:schemeClr val="tx1"/>
                </a:solidFill>
                <a:latin typeface="Arial" charset="0"/>
                <a:ea typeface="Osaka" charset="-128"/>
                <a:cs typeface="+mn-cs"/>
              </a:defRPr>
            </a:lvl4pPr>
            <a:lvl5pPr marL="1828800" algn="l" rtl="0" fontAlgn="base">
              <a:spcBef>
                <a:spcPct val="0"/>
              </a:spcBef>
              <a:spcAft>
                <a:spcPct val="0"/>
              </a:spcAft>
              <a:defRPr kumimoji="1" kern="1200">
                <a:solidFill>
                  <a:schemeClr val="tx1"/>
                </a:solidFill>
                <a:latin typeface="Arial" charset="0"/>
                <a:ea typeface="Osaka" charset="-128"/>
                <a:cs typeface="+mn-cs"/>
              </a:defRPr>
            </a:lvl5pPr>
            <a:lvl6pPr marL="2286000" algn="l" defTabSz="914400" rtl="0" eaLnBrk="1" latinLnBrk="0" hangingPunct="1">
              <a:defRPr kumimoji="1" kern="1200">
                <a:solidFill>
                  <a:schemeClr val="tx1"/>
                </a:solidFill>
                <a:latin typeface="Arial" charset="0"/>
                <a:ea typeface="Osaka" charset="-128"/>
                <a:cs typeface="+mn-cs"/>
              </a:defRPr>
            </a:lvl6pPr>
            <a:lvl7pPr marL="2743200" algn="l" defTabSz="914400" rtl="0" eaLnBrk="1" latinLnBrk="0" hangingPunct="1">
              <a:defRPr kumimoji="1" kern="1200">
                <a:solidFill>
                  <a:schemeClr val="tx1"/>
                </a:solidFill>
                <a:latin typeface="Arial" charset="0"/>
                <a:ea typeface="Osaka" charset="-128"/>
                <a:cs typeface="+mn-cs"/>
              </a:defRPr>
            </a:lvl7pPr>
            <a:lvl8pPr marL="3200400" algn="l" defTabSz="914400" rtl="0" eaLnBrk="1" latinLnBrk="0" hangingPunct="1">
              <a:defRPr kumimoji="1" kern="1200">
                <a:solidFill>
                  <a:schemeClr val="tx1"/>
                </a:solidFill>
                <a:latin typeface="Arial" charset="0"/>
                <a:ea typeface="Osaka" charset="-128"/>
                <a:cs typeface="+mn-cs"/>
              </a:defRPr>
            </a:lvl8pPr>
            <a:lvl9pPr marL="3657600" algn="l" defTabSz="914400" rtl="0" eaLnBrk="1" latinLnBrk="0" hangingPunct="1">
              <a:defRPr kumimoji="1" kern="1200">
                <a:solidFill>
                  <a:schemeClr val="tx1"/>
                </a:solidFill>
                <a:latin typeface="Arial" charset="0"/>
                <a:ea typeface="Osaka" charset="-128"/>
                <a:cs typeface="+mn-cs"/>
              </a:defRPr>
            </a:lvl9pPr>
          </a:lstStyle>
          <a:p>
            <a:pPr>
              <a:tabLst>
                <a:tab pos="6786563" algn="r"/>
              </a:tabLst>
            </a:pPr>
            <a:r>
              <a:rPr lang="ja-JP" altLang="en-US" sz="1200" dirty="0">
                <a:latin typeface="メイリオ" panose="020B0604030504040204" pitchFamily="50" charset="-128"/>
                <a:ea typeface="メイリオ" panose="020B0604030504040204" pitchFamily="50" charset="-128"/>
              </a:rPr>
              <a:t>高知大学</a:t>
            </a:r>
            <a:r>
              <a:rPr lang="zh-TW" altLang="en-US" sz="1200" dirty="0">
                <a:latin typeface="メイリオ" panose="020B0604030504040204" pitchFamily="50" charset="-128"/>
                <a:ea typeface="メイリオ" panose="020B0604030504040204" pitchFamily="50" charset="-128"/>
              </a:rPr>
              <a:t>集中講義「化学生命理工学特論</a:t>
            </a:r>
            <a:r>
              <a:rPr lang="en-US" altLang="zh-TW" sz="1200" dirty="0">
                <a:latin typeface="メイリオ" panose="020B0604030504040204" pitchFamily="50" charset="-128"/>
                <a:ea typeface="メイリオ" panose="020B0604030504040204" pitchFamily="50" charset="-128"/>
              </a:rPr>
              <a:t>Ⅰ</a:t>
            </a:r>
            <a:r>
              <a:rPr lang="zh-TW" altLang="en-US" sz="12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	</a:t>
            </a:r>
            <a:fld id="{BC4A43E9-ABE2-4AED-9D63-2C140BCC42D7}" type="slidenum">
              <a:rPr lang="ja-JP" altLang="en-US" sz="2400" smtClean="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pPr>
                <a:tabLst>
                  <a:tab pos="6786563" algn="r"/>
                </a:tabLst>
              </a:pPr>
              <a:t>‹#›</a:t>
            </a:fld>
            <a:endParaRPr lang="ja-JP" altLang="en-US" sz="2400"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4496719"/>
      </p:ext>
    </p:extLst>
  </p:cSld>
  <p:clrMap bg1="lt1" tx1="dk1" bg2="lt2" tx2="dk2" accent1="accent1" accent2="accent2" accent3="accent3" accent4="accent4" accent5="accent5" accent6="accent6" hlink="hlink" folHlink="folHlink"/>
  <p:sldLayoutIdLst>
    <p:sldLayoutId id="2147483659" r:id="rId1"/>
  </p:sldLayoutIdLst>
  <p:transition>
    <p:split/>
  </p:transition>
  <p:hf hdr="0" ftr="0" dt="0"/>
  <p:txStyles>
    <p:titleStyle>
      <a:lvl1pPr algn="l" rtl="0" fontAlgn="base">
        <a:spcBef>
          <a:spcPct val="0"/>
        </a:spcBef>
        <a:spcAft>
          <a:spcPct val="0"/>
        </a:spcAft>
        <a:defRPr kumimoji="1" sz="280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mj-cs"/>
        </a:defRPr>
      </a:lvl1pPr>
      <a:lvl2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2pPr>
      <a:lvl3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3pPr>
      <a:lvl4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4pPr>
      <a:lvl5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9pPr>
    </p:titleStyle>
    <p:bodyStyle>
      <a:lvl1pPr marL="342900" indent="-342900" algn="l" defTabSz="8093075" rtl="0" fontAlgn="base">
        <a:spcBef>
          <a:spcPct val="20000"/>
        </a:spcBef>
        <a:spcAft>
          <a:spcPct val="0"/>
        </a:spcAft>
        <a:defRPr kumimoji="1" sz="2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cs typeface="+mn-cs"/>
        </a:defRPr>
      </a:lvl1pPr>
      <a:lvl2pPr marL="742950" indent="-285750" algn="l" defTabSz="8093075" rtl="0" fontAlgn="base">
        <a:spcBef>
          <a:spcPct val="20000"/>
        </a:spcBef>
        <a:spcAft>
          <a:spcPct val="0"/>
        </a:spcAft>
        <a:defRPr kumimoji="1" sz="16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2pPr>
      <a:lvl3pPr marL="11430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3pPr>
      <a:lvl4pPr marL="16002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4pPr>
      <a:lvl5pPr marL="2057400" indent="-228600" algn="l" defTabSz="8093075" rtl="0" fontAlgn="base">
        <a:spcBef>
          <a:spcPct val="20000"/>
        </a:spcBef>
        <a:spcAft>
          <a:spcPct val="0"/>
        </a:spcAft>
        <a:tabLst>
          <a:tab pos="7799388" algn="r"/>
        </a:tabLs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5pPr>
      <a:lvl6pPr marL="25146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6pPr>
      <a:lvl7pPr marL="29718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7pPr>
      <a:lvl8pPr marL="34290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8pPr>
      <a:lvl9pPr marL="38862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8615728" y="6329728"/>
            <a:ext cx="539995" cy="53999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ja-JP" altLang="en-US" dirty="0">
              <a:latin typeface="メイリオ" panose="020B0604030504040204" pitchFamily="50" charset="-128"/>
              <a:ea typeface="メイリオ" panose="020B0604030504040204" pitchFamily="50" charset="-128"/>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7073900" y="6342427"/>
            <a:ext cx="2069123" cy="5399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indent="0" algn="l" defTabSz="457200" rtl="0" eaLnBrk="1" fontAlgn="auto" latinLnBrk="0" hangingPunct="1">
              <a:lnSpc>
                <a:spcPct val="100000"/>
              </a:lnSpc>
              <a:spcBef>
                <a:spcPts val="0"/>
              </a:spcBef>
              <a:spcAft>
                <a:spcPts val="0"/>
              </a:spcAft>
              <a:buClrTx/>
              <a:buSzTx/>
              <a:buFontTx/>
              <a:buNone/>
              <a:tabLst>
                <a:tab pos="4660900" algn="r"/>
              </a:tabLst>
              <a:defRPr/>
            </a:pPr>
            <a:r>
              <a:rPr lang="en-US" altLang="zh-CN" sz="1400" dirty="0">
                <a:solidFill>
                  <a:schemeClr val="tx1">
                    <a:lumMod val="75000"/>
                    <a:lumOff val="25000"/>
                  </a:schemeClr>
                </a:solidFill>
                <a:latin typeface="メイリオ" panose="020B0604030504040204" pitchFamily="50" charset="-128"/>
                <a:ea typeface="メイリオ" panose="020B0604030504040204" pitchFamily="50" charset="-128"/>
              </a:rPr>
              <a:t>logic in science</a:t>
            </a:r>
            <a:r>
              <a:rPr lang="en-US" altLang="ja-JP" sz="2400" dirty="0">
                <a:latin typeface="メイリオ" panose="020B0604030504040204" pitchFamily="50" charset="-128"/>
                <a:ea typeface="メイリオ" panose="020B0604030504040204" pitchFamily="50" charset="-128"/>
              </a:rPr>
              <a:t>	</a:t>
            </a:r>
            <a:fld id="{72E48287-3690-BD4B-9C6F-C8A72A501CDE}" type="slidenum">
              <a:rPr lang="ja-JP" altLang="en-US" sz="2400" smtClean="0">
                <a:latin typeface="メイリオ" panose="020B0604030504040204" pitchFamily="50" charset="-128"/>
                <a:ea typeface="メイリオ" panose="020B0604030504040204" pitchFamily="50" charset="-128"/>
              </a:rPr>
              <a:pPr marL="0" marR="0" indent="0" algn="l" defTabSz="457200" rtl="0" eaLnBrk="1" fontAlgn="auto" latinLnBrk="0" hangingPunct="1">
                <a:lnSpc>
                  <a:spcPct val="100000"/>
                </a:lnSpc>
                <a:spcBef>
                  <a:spcPts val="0"/>
                </a:spcBef>
                <a:spcAft>
                  <a:spcPts val="0"/>
                </a:spcAft>
                <a:buClrTx/>
                <a:buSzTx/>
                <a:buFontTx/>
                <a:buNone/>
                <a:tabLst>
                  <a:tab pos="4660900" algn="r"/>
                </a:tabLst>
                <a:defRPr/>
              </a:pPr>
              <a:t>‹#›</a:t>
            </a:fld>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5455183"/>
      </p:ext>
    </p:extLst>
  </p:cSld>
  <p:clrMap bg1="lt1" tx1="dk1" bg2="lt2" tx2="dk2" accent1="accent1" accent2="accent2" accent3="accent3" accent4="accent4" accent5="accent5" accent6="accent6" hlink="hlink" folHlink="folHlink"/>
  <p:sldLayoutIdLst>
    <p:sldLayoutId id="2147483686" r:id="rId1"/>
    <p:sldLayoutId id="2147483687" r:id="rId2"/>
  </p:sldLayoutIdLst>
  <p:hf sldNum="0" hdr="0" ftr="0" dt="0"/>
  <p:txStyles>
    <p:titleStyle>
      <a:lvl1pPr algn="l" defTabSz="4572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315788"/>
      </p:ext>
    </p:extLst>
  </p:cSld>
  <p:clrMap bg1="lt1" tx1="dk1" bg2="lt2" tx2="dk2" accent1="accent1" accent2="accent2" accent3="accent3" accent4="accent4" accent5="accent5" accent6="accent6" hlink="hlink" folHlink="folHlink"/>
  <p:sldLayoutIdLst>
    <p:sldLayoutId id="2147483661" r:id="rId1"/>
    <p:sldLayoutId id="214748368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8615728" y="6329728"/>
            <a:ext cx="539995" cy="53999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ja-JP" altLang="en-US" dirty="0">
              <a:latin typeface="メイリオ" panose="020B0604030504040204" pitchFamily="50" charset="-128"/>
              <a:ea typeface="メイリオ" panose="020B0604030504040204" pitchFamily="50" charset="-128"/>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7145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6696528" y="6317027"/>
            <a:ext cx="2475523" cy="5399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indent="0" algn="l" defTabSz="457200" rtl="0" eaLnBrk="1" fontAlgn="auto" latinLnBrk="0" hangingPunct="1">
              <a:lnSpc>
                <a:spcPct val="100000"/>
              </a:lnSpc>
              <a:spcBef>
                <a:spcPts val="0"/>
              </a:spcBef>
              <a:spcAft>
                <a:spcPts val="0"/>
              </a:spcAft>
              <a:buClrTx/>
              <a:buSzTx/>
              <a:buFontTx/>
              <a:buNone/>
              <a:tabLst>
                <a:tab pos="3492500" algn="r"/>
              </a:tabLst>
              <a:defRPr/>
            </a:pP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study</a:t>
            </a:r>
            <a:r>
              <a:rPr lang="en-US" altLang="ja-JP" sz="2400" dirty="0">
                <a:latin typeface="メイリオ" panose="020B0604030504040204" pitchFamily="50" charset="-128"/>
                <a:ea typeface="メイリオ" panose="020B0604030504040204" pitchFamily="50" charset="-128"/>
              </a:rPr>
              <a:t>	</a:t>
            </a:r>
            <a:fld id="{72E48287-3690-BD4B-9C6F-C8A72A501CDE}" type="slidenum">
              <a:rPr lang="ja-JP" altLang="en-US" sz="2000" smtClean="0">
                <a:latin typeface="メイリオ" panose="020B0604030504040204" pitchFamily="50" charset="-128"/>
                <a:ea typeface="メイリオ" panose="020B0604030504040204" pitchFamily="50" charset="-128"/>
              </a:rPr>
              <a:pPr marL="0" marR="0" indent="0" algn="l" defTabSz="457200" rtl="0" eaLnBrk="1" fontAlgn="auto" latinLnBrk="0" hangingPunct="1">
                <a:lnSpc>
                  <a:spcPct val="100000"/>
                </a:lnSpc>
                <a:spcBef>
                  <a:spcPts val="0"/>
                </a:spcBef>
                <a:spcAft>
                  <a:spcPts val="0"/>
                </a:spcAft>
                <a:buClrTx/>
                <a:buSzTx/>
                <a:buFontTx/>
                <a:buNone/>
                <a:tabLst>
                  <a:tab pos="3492500" algn="r"/>
                </a:tabLst>
                <a:defRPr/>
              </a:pPr>
              <a:t>‹#›</a:t>
            </a:fld>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58203060"/>
      </p:ext>
    </p:extLst>
  </p:cSld>
  <p:clrMap bg1="lt1" tx1="dk1" bg2="lt2" tx2="dk2" accent1="accent1" accent2="accent2" accent3="accent3" accent4="accent4" accent5="accent5" accent6="accent6" hlink="hlink" folHlink="folHlink"/>
  <p:sldLayoutIdLst>
    <p:sldLayoutId id="2147483664" r:id="rId1"/>
    <p:sldLayoutId id="2147483665" r:id="rId2"/>
  </p:sldLayoutIdLst>
  <p:hf sldNum="0" hdr="0" ftr="0" dt="0"/>
  <p:txStyles>
    <p:titleStyle>
      <a:lvl1pPr algn="l" defTabSz="4572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975676"/>
      </p:ext>
    </p:extLst>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836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836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40933435"/>
      </p:ext>
    </p:extLst>
  </p:cSld>
  <p:clrMap bg1="lt1" tx1="dk1" bg2="lt2" tx2="dk2" accent1="accent1" accent2="accent2" accent3="accent3" accent4="accent4" accent5="accent5" accent6="accent6" hlink="hlink" folHlink="folHlink"/>
  <p:sldLayoutIdLst>
    <p:sldLayoutId id="2147483669" r:id="rId1"/>
    <p:sldLayoutId id="2147483670" r:id="rId2"/>
  </p:sldLayoutIdLst>
  <p:transition spd="med">
    <p:fade/>
  </p:transition>
  <p:hf sldNum="0" hdr="0" ftr="0" dt="0"/>
  <p:txStyles>
    <p:titleStyle>
      <a:lvl1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1pPr>
      <a:lvl2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2pPr>
      <a:lvl3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3pPr>
      <a:lvl4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4pPr>
      <a:lvl5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5pPr>
      <a:lvl6pPr marL="4572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6pPr>
      <a:lvl7pPr marL="9144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7pPr>
      <a:lvl8pPr marL="13716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8pPr>
      <a:lvl9pPr marL="18288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1pPr>
      <a:lvl2pPr marL="742950" indent="-285750" algn="l" rtl="0" eaLnBrk="0" fontAlgn="base" hangingPunct="0">
        <a:spcBef>
          <a:spcPct val="20000"/>
        </a:spcBef>
        <a:spcAft>
          <a:spcPct val="0"/>
        </a:spcAft>
        <a:buChar char="–"/>
        <a:defRPr kumimoji="1" sz="28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2pPr>
      <a:lvl3pPr marL="1143000" indent="-228600" algn="l" rtl="0" eaLnBrk="0" fontAlgn="base" hangingPunct="0">
        <a:spcBef>
          <a:spcPct val="20000"/>
        </a:spcBef>
        <a:spcAft>
          <a:spcPct val="0"/>
        </a:spcAft>
        <a:buChar char="•"/>
        <a:defRPr kumimoji="1" sz="24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3pPr>
      <a:lvl4pPr marL="16002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4pPr>
      <a:lvl5pPr marL="20574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5pPr>
      <a:lvl6pPr marL="25146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6pPr>
      <a:lvl7pPr marL="29718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7pPr>
      <a:lvl8pPr marL="34290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8pPr>
      <a:lvl9pPr marL="38862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8615728" y="6329728"/>
            <a:ext cx="539995" cy="53999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ja-JP" altLang="en-US" dirty="0">
              <a:solidFill>
                <a:prstClr val="white"/>
              </a:solidFill>
              <a:latin typeface="メイリオ" panose="020B0604030504040204" pitchFamily="50" charset="-128"/>
              <a:ea typeface="メイリオ" panose="020B0604030504040204" pitchFamily="50" charset="-128"/>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7073900" y="6342427"/>
            <a:ext cx="2069123" cy="5399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660900" algn="r"/>
              </a:tabLst>
              <a:defRPr/>
            </a:pPr>
            <a:r>
              <a:rPr lang="en-US" altLang="zh-CN" sz="1400" dirty="0">
                <a:solidFill>
                  <a:prstClr val="black">
                    <a:lumMod val="75000"/>
                    <a:lumOff val="25000"/>
                  </a:prstClr>
                </a:solidFill>
                <a:latin typeface="メイリオ" panose="020B0604030504040204" pitchFamily="50" charset="-128"/>
                <a:ea typeface="メイリオ" panose="020B0604030504040204" pitchFamily="50" charset="-128"/>
              </a:rPr>
              <a:t>logic in science</a:t>
            </a:r>
            <a:r>
              <a:rPr lang="en-US" altLang="ja-JP" sz="2400" dirty="0">
                <a:solidFill>
                  <a:prstClr val="white"/>
                </a:solidFill>
                <a:latin typeface="メイリオ" panose="020B0604030504040204" pitchFamily="50" charset="-128"/>
                <a:ea typeface="メイリオ" panose="020B0604030504040204" pitchFamily="50" charset="-128"/>
              </a:rPr>
              <a:t>	</a:t>
            </a:r>
            <a:fld id="{72E48287-3690-BD4B-9C6F-C8A72A501CDE}" type="slidenum">
              <a:rPr lang="ja-JP" altLang="en-US" sz="2400" smtClean="0">
                <a:solidFill>
                  <a:prstClr val="white"/>
                </a:solidFill>
                <a:latin typeface="メイリオ" panose="020B0604030504040204" pitchFamily="50" charset="-128"/>
                <a:ea typeface="メイリオ" panose="020B0604030504040204" pitchFamily="50" charset="-128"/>
              </a:rPr>
              <a:pPr>
                <a:tabLst>
                  <a:tab pos="4660900" algn="r"/>
                </a:tabLst>
                <a:defRPr/>
              </a:pPr>
              <a:t>‹#›</a:t>
            </a:fld>
            <a:endParaRPr lang="ja-JP" altLang="en-US"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13428775"/>
      </p:ext>
    </p:extLst>
  </p:cSld>
  <p:clrMap bg1="lt1" tx1="dk1" bg2="lt2" tx2="dk2" accent1="accent1" accent2="accent2" accent3="accent3" accent4="accent4" accent5="accent5" accent6="accent6" hlink="hlink" folHlink="folHlink"/>
  <p:sldLayoutIdLst>
    <p:sldLayoutId id="2147483672" r:id="rId1"/>
    <p:sldLayoutId id="2147483673" r:id="rId2"/>
  </p:sldLayoutIdLst>
  <p:hf sldNum="0" hdr="0" ftr="0" dt="0"/>
  <p:txStyles>
    <p:titleStyle>
      <a:lvl1pPr algn="l" defTabSz="4572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836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836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30698640"/>
      </p:ext>
    </p:extLst>
  </p:cSld>
  <p:clrMap bg1="lt1" tx1="dk1" bg2="lt2" tx2="dk2" accent1="accent1" accent2="accent2" accent3="accent3" accent4="accent4" accent5="accent5" accent6="accent6" hlink="hlink" folHlink="folHlink"/>
  <p:sldLayoutIdLst>
    <p:sldLayoutId id="2147483675" r:id="rId1"/>
    <p:sldLayoutId id="2147483676" r:id="rId2"/>
  </p:sldLayoutIdLst>
  <p:transition spd="med">
    <p:fade/>
  </p:transition>
  <p:hf sldNum="0" hdr="0" ftr="0" dt="0"/>
  <p:txStyles>
    <p:titleStyle>
      <a:lvl1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mj-lt"/>
          <a:ea typeface="+mj-ea"/>
          <a:cs typeface="+mj-cs"/>
        </a:defRPr>
      </a:lvl1pPr>
      <a:lvl2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2pPr>
      <a:lvl3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3pPr>
      <a:lvl4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4pPr>
      <a:lvl5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5pPr>
      <a:lvl6pPr marL="4572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6pPr>
      <a:lvl7pPr marL="9144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7pPr>
      <a:lvl8pPr marL="13716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8pPr>
      <a:lvl9pPr marL="18288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bg1"/>
          </a:solidFill>
          <a:effectLst>
            <a:outerShdw blurRad="38100" dist="38100" dir="2700000" algn="tl">
              <a:srgbClr val="80808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bg1"/>
          </a:solidFill>
          <a:effectLst>
            <a:outerShdw blurRad="38100" dist="38100" dir="2700000" algn="tl">
              <a:srgbClr val="808080"/>
            </a:outerShdw>
          </a:effectLst>
          <a:latin typeface="+mn-lt"/>
          <a:ea typeface="+mn-ea"/>
        </a:defRPr>
      </a:lvl2pPr>
      <a:lvl3pPr marL="1143000" indent="-228600" algn="l" rtl="0" eaLnBrk="0" fontAlgn="base" hangingPunct="0">
        <a:spcBef>
          <a:spcPct val="20000"/>
        </a:spcBef>
        <a:spcAft>
          <a:spcPct val="0"/>
        </a:spcAft>
        <a:buChar char="•"/>
        <a:defRPr kumimoji="1" sz="2400">
          <a:solidFill>
            <a:schemeClr val="bg1"/>
          </a:solidFill>
          <a:effectLst>
            <a:outerShdw blurRad="38100" dist="38100" dir="2700000" algn="tl">
              <a:srgbClr val="80808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4pPr>
      <a:lvl5pPr marL="20574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5pPr>
      <a:lvl6pPr marL="25146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6pPr>
      <a:lvl7pPr marL="29718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7pPr>
      <a:lvl8pPr marL="34290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8pPr>
      <a:lvl9pPr marL="38862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8615728" y="6329728"/>
            <a:ext cx="539995" cy="53999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fld id="{72E48287-3690-BD4B-9C6F-C8A72A501CDE}" type="slidenum">
              <a:rPr lang="ja-JP" altLang="en-US" sz="2400" smtClean="0">
                <a:solidFill>
                  <a:prstClr val="white"/>
                </a:solidFill>
                <a:latin typeface="Arial" panose="020B0604020202020204" pitchFamily="34" charset="0"/>
                <a:ea typeface="メイリオ" panose="020B0604030504040204" pitchFamily="50" charset="-128"/>
                <a:cs typeface="Arial" panose="020B0604020202020204" pitchFamily="34" charset="0"/>
              </a:rPr>
              <a:pPr algn="ctr">
                <a:defRPr/>
              </a:pPr>
              <a:t>‹#›</a:t>
            </a:fld>
            <a:endParaRPr lang="ja-JP" altLang="en-US" dirty="0">
              <a:solidFill>
                <a:prstClr val="white"/>
              </a:solidFill>
              <a:latin typeface="Arial" panose="020B0604020202020204" pitchFamily="34" charset="0"/>
              <a:ea typeface="メイリオ" panose="020B0604030504040204" pitchFamily="50" charset="-128"/>
              <a:cs typeface="Arial" panose="020B0604020202020204" pitchFamily="34" charset="0"/>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メイリオ" panose="020B0604030504040204" pitchFamily="50" charset="-128"/>
                <a:cs typeface="Arial" panose="020B0604020202020204" pitchFamily="34" charset="0"/>
              </a:defRPr>
            </a:lvl1pPr>
          </a:lstStyle>
          <a:p>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cs typeface="Arial" panose="020B0604020202020204" pitchFamily="34" charset="0"/>
              </a:defRPr>
            </a:lvl1pPr>
          </a:lstStyle>
          <a:p>
            <a:endParaRPr lang="ja-JP" altLang="en-US" dirty="0">
              <a:solidFill>
                <a:prstClr val="black">
                  <a:tint val="75000"/>
                </a:prstClr>
              </a:solidFill>
            </a:endParaRPr>
          </a:p>
        </p:txBody>
      </p:sp>
    </p:spTree>
    <p:extLst>
      <p:ext uri="{BB962C8B-B14F-4D97-AF65-F5344CB8AC3E}">
        <p14:creationId xmlns:p14="http://schemas.microsoft.com/office/powerpoint/2010/main" val="1244996095"/>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kumimoji="1" sz="4400" kern="1200">
          <a:solidFill>
            <a:schemeClr val="tx1"/>
          </a:solidFill>
          <a:latin typeface="Arial" panose="020B0604020202020204" pitchFamily="34" charset="0"/>
          <a:ea typeface="メイリオ" panose="020B0604030504040204" pitchFamily="50" charset="-128"/>
          <a:cs typeface="Arial" panose="020B0604020202020204" pitchFamily="34" charset="0"/>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Arial" panose="020B0604020202020204" pitchFamily="34" charset="0"/>
          <a:ea typeface="メイリオ" panose="020B0604030504040204" pitchFamily="50" charset="-128"/>
          <a:cs typeface="Arial" panose="020B0604020202020204" pitchFamily="34" charset="0"/>
        </a:defRPr>
      </a:lvl1pPr>
      <a:lvl2pPr marL="742950" indent="-285750" algn="l" defTabSz="457200" rtl="0" eaLnBrk="1" latinLnBrk="0" hangingPunct="1">
        <a:spcBef>
          <a:spcPct val="20000"/>
        </a:spcBef>
        <a:buFont typeface="Arial"/>
        <a:buChar char="–"/>
        <a:defRPr kumimoji="1" sz="2800" kern="1200">
          <a:solidFill>
            <a:schemeClr val="tx1"/>
          </a:solidFill>
          <a:latin typeface="Arial" panose="020B0604020202020204" pitchFamily="34" charset="0"/>
          <a:ea typeface="メイリオ" panose="020B0604030504040204" pitchFamily="50" charset="-128"/>
          <a:cs typeface="Arial" panose="020B0604020202020204" pitchFamily="34" charset="0"/>
        </a:defRPr>
      </a:lvl2pPr>
      <a:lvl3pPr marL="1143000" indent="-228600" algn="l" defTabSz="457200" rtl="0" eaLnBrk="1" latinLnBrk="0" hangingPunct="1">
        <a:spcBef>
          <a:spcPct val="20000"/>
        </a:spcBef>
        <a:buFont typeface="Arial"/>
        <a:buChar char="•"/>
        <a:defRPr kumimoji="1" sz="2400" kern="1200">
          <a:solidFill>
            <a:schemeClr val="tx1"/>
          </a:solidFill>
          <a:latin typeface="Arial" panose="020B0604020202020204" pitchFamily="34" charset="0"/>
          <a:ea typeface="メイリオ" panose="020B0604030504040204" pitchFamily="50" charset="-128"/>
          <a:cs typeface="Arial" panose="020B0604020202020204" pitchFamily="34" charset="0"/>
        </a:defRPr>
      </a:lvl3pPr>
      <a:lvl4pPr marL="1600200" indent="-228600" algn="l" defTabSz="457200" rtl="0" eaLnBrk="1" latinLnBrk="0" hangingPunct="1">
        <a:spcBef>
          <a:spcPct val="20000"/>
        </a:spcBef>
        <a:buFont typeface="Arial"/>
        <a:buChar char="–"/>
        <a:defRPr kumimoji="1" sz="2000" kern="1200">
          <a:solidFill>
            <a:schemeClr val="tx1"/>
          </a:solidFill>
          <a:latin typeface="Arial" panose="020B0604020202020204" pitchFamily="34" charset="0"/>
          <a:ea typeface="メイリオ" panose="020B0604030504040204" pitchFamily="50" charset="-128"/>
          <a:cs typeface="Arial" panose="020B0604020202020204" pitchFamily="34" charset="0"/>
        </a:defRPr>
      </a:lvl4pPr>
      <a:lvl5pPr marL="2057400" indent="-228600" algn="l" defTabSz="457200" rtl="0" eaLnBrk="1" latinLnBrk="0" hangingPunct="1">
        <a:spcBef>
          <a:spcPct val="20000"/>
        </a:spcBef>
        <a:buFont typeface="Arial"/>
        <a:buChar char="»"/>
        <a:defRPr kumimoji="1" sz="2000" kern="1200">
          <a:solidFill>
            <a:schemeClr val="tx1"/>
          </a:solidFill>
          <a:latin typeface="Arial" panose="020B0604020202020204" pitchFamily="34" charset="0"/>
          <a:ea typeface="メイリオ" panose="020B0604030504040204" pitchFamily="50" charset="-128"/>
          <a:cs typeface="Arial" panose="020B0604020202020204" pitchFamily="34" charset="0"/>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0EADC"/>
        </a:solidFill>
        <a:effectLst/>
      </p:bgPr>
    </p:bg>
    <p:spTree>
      <p:nvGrpSpPr>
        <p:cNvPr id="1" name=""/>
        <p:cNvGrpSpPr/>
        <p:nvPr/>
      </p:nvGrpSpPr>
      <p:grpSpPr>
        <a:xfrm>
          <a:off x="0" y="0"/>
          <a:ext cx="0" cy="0"/>
          <a:chOff x="0" y="0"/>
          <a:chExt cx="0" cy="0"/>
        </a:xfrm>
      </p:grpSpPr>
      <p:sp>
        <p:nvSpPr>
          <p:cNvPr id="1026" name="AutoShape 8"/>
          <p:cNvSpPr>
            <a:spLocks noChangeArrowheads="1"/>
          </p:cNvSpPr>
          <p:nvPr userDrawn="1"/>
        </p:nvSpPr>
        <p:spPr bwMode="auto">
          <a:xfrm flipH="1">
            <a:off x="8316913" y="6035675"/>
            <a:ext cx="827087" cy="827088"/>
          </a:xfrm>
          <a:prstGeom prst="rtTriangle">
            <a:avLst/>
          </a:prstGeom>
          <a:solidFill>
            <a:srgbClr val="3A5B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メイリオ" panose="020B0604030504040204" pitchFamily="50" charset="-128"/>
              <a:ea typeface="メイリオ" panose="020B0604030504040204" pitchFamily="50" charset="-128"/>
            </a:endParaRPr>
          </a:p>
        </p:txBody>
      </p:sp>
      <p:sp>
        <p:nvSpPr>
          <p:cNvPr id="2" name="Rectangle 2"/>
          <p:cNvSpPr>
            <a:spLocks noGrp="1" noChangeArrowheads="1"/>
          </p:cNvSpPr>
          <p:nvPr>
            <p:ph type="title"/>
          </p:nvPr>
        </p:nvSpPr>
        <p:spPr bwMode="auto">
          <a:xfrm>
            <a:off x="0" y="0"/>
            <a:ext cx="8456613" cy="660400"/>
          </a:xfrm>
          <a:prstGeom prst="rect">
            <a:avLst/>
          </a:prstGeom>
          <a:solidFill>
            <a:srgbClr val="3A5B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08000" rIns="91440" bIns="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358775" y="898525"/>
            <a:ext cx="8456613"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80000" rIns="180000" bIns="1800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スライド番号プレースホルダー 3"/>
          <p:cNvSpPr txBox="1">
            <a:spLocks/>
          </p:cNvSpPr>
          <p:nvPr userDrawn="1"/>
        </p:nvSpPr>
        <p:spPr>
          <a:xfrm>
            <a:off x="3532188" y="6375400"/>
            <a:ext cx="5688012" cy="360363"/>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pitchFamily="34" charset="0"/>
                <a:ea typeface="Osaka" charset="-128"/>
                <a:cs typeface="+mn-cs"/>
              </a:defRPr>
            </a:lvl1pPr>
            <a:lvl2pPr marL="457200" algn="l" rtl="0" fontAlgn="base">
              <a:spcBef>
                <a:spcPct val="0"/>
              </a:spcBef>
              <a:spcAft>
                <a:spcPct val="0"/>
              </a:spcAft>
              <a:defRPr kumimoji="1" kern="1200">
                <a:solidFill>
                  <a:schemeClr val="tx1"/>
                </a:solidFill>
                <a:latin typeface="Arial" pitchFamily="34" charset="0"/>
                <a:ea typeface="Osaka" charset="-128"/>
                <a:cs typeface="+mn-cs"/>
              </a:defRPr>
            </a:lvl2pPr>
            <a:lvl3pPr marL="914400" algn="l" rtl="0" fontAlgn="base">
              <a:spcBef>
                <a:spcPct val="0"/>
              </a:spcBef>
              <a:spcAft>
                <a:spcPct val="0"/>
              </a:spcAft>
              <a:defRPr kumimoji="1" kern="1200">
                <a:solidFill>
                  <a:schemeClr val="tx1"/>
                </a:solidFill>
                <a:latin typeface="Arial" pitchFamily="34" charset="0"/>
                <a:ea typeface="Osaka" charset="-128"/>
                <a:cs typeface="+mn-cs"/>
              </a:defRPr>
            </a:lvl3pPr>
            <a:lvl4pPr marL="1371600" algn="l" rtl="0" fontAlgn="base">
              <a:spcBef>
                <a:spcPct val="0"/>
              </a:spcBef>
              <a:spcAft>
                <a:spcPct val="0"/>
              </a:spcAft>
              <a:defRPr kumimoji="1" kern="1200">
                <a:solidFill>
                  <a:schemeClr val="tx1"/>
                </a:solidFill>
                <a:latin typeface="Arial" pitchFamily="34" charset="0"/>
                <a:ea typeface="Osaka" charset="-128"/>
                <a:cs typeface="+mn-cs"/>
              </a:defRPr>
            </a:lvl4pPr>
            <a:lvl5pPr marL="1828800" algn="l" rtl="0" fontAlgn="base">
              <a:spcBef>
                <a:spcPct val="0"/>
              </a:spcBef>
              <a:spcAft>
                <a:spcPct val="0"/>
              </a:spcAft>
              <a:defRPr kumimoji="1" kern="1200">
                <a:solidFill>
                  <a:schemeClr val="tx1"/>
                </a:solidFill>
                <a:latin typeface="Arial" pitchFamily="34" charset="0"/>
                <a:ea typeface="Osaka" charset="-128"/>
                <a:cs typeface="+mn-cs"/>
              </a:defRPr>
            </a:lvl5pPr>
            <a:lvl6pPr marL="2286000" algn="l" defTabSz="914400" rtl="0" eaLnBrk="1" latinLnBrk="0" hangingPunct="1">
              <a:defRPr kumimoji="1" kern="1200">
                <a:solidFill>
                  <a:schemeClr val="tx1"/>
                </a:solidFill>
                <a:latin typeface="Arial" pitchFamily="34" charset="0"/>
                <a:ea typeface="Osaka" charset="-128"/>
                <a:cs typeface="+mn-cs"/>
              </a:defRPr>
            </a:lvl6pPr>
            <a:lvl7pPr marL="2743200" algn="l" defTabSz="914400" rtl="0" eaLnBrk="1" latinLnBrk="0" hangingPunct="1">
              <a:defRPr kumimoji="1" kern="1200">
                <a:solidFill>
                  <a:schemeClr val="tx1"/>
                </a:solidFill>
                <a:latin typeface="Arial" pitchFamily="34" charset="0"/>
                <a:ea typeface="Osaka" charset="-128"/>
                <a:cs typeface="+mn-cs"/>
              </a:defRPr>
            </a:lvl7pPr>
            <a:lvl8pPr marL="3200400" algn="l" defTabSz="914400" rtl="0" eaLnBrk="1" latinLnBrk="0" hangingPunct="1">
              <a:defRPr kumimoji="1" kern="1200">
                <a:solidFill>
                  <a:schemeClr val="tx1"/>
                </a:solidFill>
                <a:latin typeface="Arial" pitchFamily="34" charset="0"/>
                <a:ea typeface="Osaka" charset="-128"/>
                <a:cs typeface="+mn-cs"/>
              </a:defRPr>
            </a:lvl8pPr>
            <a:lvl9pPr marL="3657600" algn="l" defTabSz="914400" rtl="0" eaLnBrk="1" latinLnBrk="0" hangingPunct="1">
              <a:defRPr kumimoji="1" kern="1200">
                <a:solidFill>
                  <a:schemeClr val="tx1"/>
                </a:solidFill>
                <a:latin typeface="Arial" pitchFamily="34" charset="0"/>
                <a:ea typeface="Osaka" charset="-128"/>
                <a:cs typeface="+mn-cs"/>
              </a:defRPr>
            </a:lvl9pPr>
          </a:lstStyle>
          <a:p>
            <a:pPr>
              <a:tabLst>
                <a:tab pos="5475288" algn="r"/>
              </a:tabLst>
              <a:defRPr/>
            </a:pPr>
            <a:r>
              <a:rPr lang="en-US" altLang="ja-JP" sz="1400" dirty="0">
                <a:latin typeface="メイリオ" panose="020B0604030504040204" pitchFamily="50" charset="-128"/>
                <a:ea typeface="メイリオ" panose="020B0604030504040204" pitchFamily="50" charset="-128"/>
              </a:rPr>
              <a:t>	</a:t>
            </a:r>
            <a:fld id="{3A2F7058-3A5D-4D90-9D49-1C13E940877C}" type="slidenum">
              <a:rPr lang="ja-JP" altLang="en-US" sz="2800" smtClean="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pPr>
                <a:tabLst>
                  <a:tab pos="5475288" algn="r"/>
                </a:tabLst>
                <a:defRPr/>
              </a:pPr>
              <a:t>‹#›</a:t>
            </a:fld>
            <a:endParaRPr lang="ja-JP" altLang="en-US" sz="2400"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340068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split/>
  </p:transition>
  <p:hf hdr="0" ftr="0" dt="0"/>
  <p:txStyles>
    <p:titleStyle>
      <a:lvl1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9pPr>
    </p:titleStyle>
    <p:bodyStyle>
      <a:lvl1pPr marL="342900" indent="-342900" algn="l" defTabSz="8093075" rtl="0" eaLnBrk="0" fontAlgn="base" hangingPunct="0">
        <a:spcBef>
          <a:spcPct val="20000"/>
        </a:spcBef>
        <a:spcAft>
          <a:spcPct val="0"/>
        </a:spcAft>
        <a:defRPr kumimoji="1" sz="2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cs typeface="+mn-cs"/>
        </a:defRPr>
      </a:lvl1pPr>
      <a:lvl2pPr marL="742950" indent="-285750" algn="l" defTabSz="8093075" rtl="0" eaLnBrk="0" fontAlgn="base" hangingPunct="0">
        <a:spcBef>
          <a:spcPct val="20000"/>
        </a:spcBef>
        <a:spcAft>
          <a:spcPct val="0"/>
        </a:spcAft>
        <a:defRPr kumimoji="1" sz="16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2pPr>
      <a:lvl3pPr marL="1143000" indent="-228600" algn="l" defTabSz="8093075" rtl="0" eaLnBrk="0" fontAlgn="base" hangingPunct="0">
        <a:spcBef>
          <a:spcPct val="20000"/>
        </a:spcBef>
        <a:spcAft>
          <a:spcPct val="0"/>
        </a:spcAf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3pPr>
      <a:lvl4pPr marL="1600200" indent="-228600" algn="l" defTabSz="8093075" rtl="0" eaLnBrk="0" fontAlgn="base" hangingPunct="0">
        <a:spcBef>
          <a:spcPct val="20000"/>
        </a:spcBef>
        <a:spcAft>
          <a:spcPct val="0"/>
        </a:spcAf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4pPr>
      <a:lvl5pPr marL="2057400" indent="-228600" algn="l" defTabSz="8093075" rtl="0" eaLnBrk="0" fontAlgn="base" hangingPunct="0">
        <a:spcBef>
          <a:spcPct val="20000"/>
        </a:spcBef>
        <a:spcAft>
          <a:spcPct val="0"/>
        </a:spcAf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5pPr>
      <a:lvl6pPr marL="25146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6pPr>
      <a:lvl7pPr marL="29718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7pPr>
      <a:lvl8pPr marL="34290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8pPr>
      <a:lvl9pPr marL="38862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www.google.co.jp/search?rlz=1C1RNPN_enJP414&amp;aq=f&amp;sourceid=chrome&amp;ie=UTF-8&amp;q=%E3%83%9E%E3%83%B3%E3%83%9B%E3%83%BC%E3%83%AB%E3%81%AE%E8%93%8B%E3%81%AF%E3%81%AA%E3%81%9C%E4%B8%B8%E3%81%84"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correlation.pptx"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correlation.pptx"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correlation.pptx"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correlation.pptx"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summary/actionSpectrum.pptx" TargetMode="External"/><Relationship Id="rId4" Type="http://schemas.openxmlformats.org/officeDocument/2006/relationships/image" Target="../media/image20.gif"/></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summary/actionSpectrum.pptx" TargetMode="External"/><Relationship Id="rId5" Type="http://schemas.openxmlformats.org/officeDocument/2006/relationships/image" Target="../media/image21.png"/><Relationship Id="rId4" Type="http://schemas.openxmlformats.org/officeDocument/2006/relationships/image" Target="../media/image20.gif"/></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summary/actionSpectrum.pptx" TargetMode="External"/><Relationship Id="rId5" Type="http://schemas.openxmlformats.org/officeDocument/2006/relationships/image" Target="../media/image21.png"/><Relationship Id="rId4" Type="http://schemas.openxmlformats.org/officeDocument/2006/relationships/image" Target="../media/image20.gif"/></Relationships>
</file>

<file path=ppt/slides/_rels/slide55.xml.rels><?xml version="1.0" encoding="UTF-8" standalone="yes"?>
<Relationships xmlns="http://schemas.openxmlformats.org/package/2006/relationships"><Relationship Id="rId3" Type="http://schemas.openxmlformats.org/officeDocument/2006/relationships/hyperlink" Target="../correlation.pptx"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correlation.pptx"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98236-378F-33C0-B68B-34ED6AD0B340}"/>
            </a:ext>
          </a:extLst>
        </p:cNvPr>
        <p:cNvGrpSpPr/>
        <p:nvPr/>
      </p:nvGrpSpPr>
      <p:grpSpPr>
        <a:xfrm>
          <a:off x="0" y="0"/>
          <a:ext cx="0" cy="0"/>
          <a:chOff x="0" y="0"/>
          <a:chExt cx="0" cy="0"/>
        </a:xfrm>
      </p:grpSpPr>
      <p:sp>
        <p:nvSpPr>
          <p:cNvPr id="646148" name="Rectangle 4">
            <a:extLst>
              <a:ext uri="{FF2B5EF4-FFF2-40B4-BE49-F238E27FC236}">
                <a16:creationId xmlns:a16="http://schemas.microsoft.com/office/drawing/2014/main" id="{B441C166-545E-84D2-AB8D-DAB56D95E3AA}"/>
              </a:ext>
            </a:extLst>
          </p:cNvPr>
          <p:cNvSpPr>
            <a:spLocks noGrp="1" noChangeArrowheads="1"/>
          </p:cNvSpPr>
          <p:nvPr>
            <p:ph type="title"/>
          </p:nvPr>
        </p:nvSpPr>
        <p:spPr/>
        <p:txBody>
          <a:bodyPr tIns="72000"/>
          <a:lstStyle/>
          <a:p>
            <a:r>
              <a:rPr lang="ja-JP" altLang="en-US" dirty="0">
                <a:effectLst/>
              </a:rPr>
              <a:t>集中講義</a:t>
            </a:r>
            <a:r>
              <a:rPr lang="zh-CN" altLang="en-US" dirty="0">
                <a:effectLst/>
              </a:rPr>
              <a:t>「化学生命理工学特論</a:t>
            </a:r>
            <a:r>
              <a:rPr lang="en-US" altLang="zh-CN" dirty="0">
                <a:effectLst/>
              </a:rPr>
              <a:t>Ⅰ</a:t>
            </a:r>
            <a:r>
              <a:rPr lang="zh-CN" altLang="en-US" dirty="0">
                <a:effectLst/>
              </a:rPr>
              <a:t>」</a:t>
            </a:r>
            <a:endParaRPr lang="ja-JP" altLang="en-US" dirty="0"/>
          </a:p>
        </p:txBody>
      </p:sp>
      <p:sp>
        <p:nvSpPr>
          <p:cNvPr id="646149" name="Rectangle 5">
            <a:extLst>
              <a:ext uri="{FF2B5EF4-FFF2-40B4-BE49-F238E27FC236}">
                <a16:creationId xmlns:a16="http://schemas.microsoft.com/office/drawing/2014/main" id="{C0E6F589-7D5B-E06A-0B32-98A590C99FAC}"/>
              </a:ext>
            </a:extLst>
          </p:cNvPr>
          <p:cNvSpPr>
            <a:spLocks noGrp="1" noChangeArrowheads="1"/>
          </p:cNvSpPr>
          <p:nvPr>
            <p:ph type="body" idx="1"/>
          </p:nvPr>
        </p:nvSpPr>
        <p:spPr/>
        <p:txBody>
          <a:bodyPr/>
          <a:lstStyle/>
          <a:p>
            <a:r>
              <a:rPr lang="ja-JP" altLang="en-US" sz="4000" dirty="0">
                <a:solidFill>
                  <a:srgbClr val="C00000"/>
                </a:solidFill>
              </a:rPr>
              <a:t>自然科学の研究ってなんだっけ</a:t>
            </a:r>
            <a:endParaRPr lang="en-US" altLang="ja-JP" sz="4000" dirty="0">
              <a:solidFill>
                <a:srgbClr val="C00000"/>
              </a:solidFill>
            </a:endParaRPr>
          </a:p>
          <a:p>
            <a:r>
              <a:rPr lang="ja-JP" altLang="en-US" sz="4000" dirty="0">
                <a:solidFill>
                  <a:srgbClr val="C00000"/>
                </a:solidFill>
              </a:rPr>
              <a:t>－研究について考えてみる</a:t>
            </a:r>
            <a:endParaRPr lang="en-US" altLang="ja-JP" sz="4000" dirty="0">
              <a:solidFill>
                <a:srgbClr val="C00000"/>
              </a:solidFill>
            </a:endParaRPr>
          </a:p>
          <a:p>
            <a:endParaRPr lang="en-US" altLang="ja-JP" sz="2800" dirty="0"/>
          </a:p>
          <a:p>
            <a:r>
              <a:rPr lang="en-US" altLang="ja-JP" sz="2800" dirty="0"/>
              <a:t>2025</a:t>
            </a:r>
            <a:r>
              <a:rPr lang="ja-JP" altLang="en-US" sz="2800" dirty="0"/>
              <a:t>年</a:t>
            </a:r>
            <a:r>
              <a:rPr lang="en-US" altLang="ja-JP" sz="2800" dirty="0"/>
              <a:t>9</a:t>
            </a:r>
            <a:r>
              <a:rPr lang="ja-JP" altLang="en-US" sz="2800" dirty="0"/>
              <a:t>月</a:t>
            </a:r>
            <a:r>
              <a:rPr lang="en-US" altLang="ja-JP" sz="2800" dirty="0"/>
              <a:t>10</a:t>
            </a:r>
            <a:r>
              <a:rPr lang="ja-JP" altLang="en-US" sz="2800" dirty="0"/>
              <a:t>日～</a:t>
            </a:r>
            <a:r>
              <a:rPr lang="en-US" altLang="ja-JP" sz="2800" dirty="0"/>
              <a:t>11</a:t>
            </a:r>
            <a:r>
              <a:rPr lang="ja-JP" altLang="en-US" sz="2800" dirty="0"/>
              <a:t>日</a:t>
            </a:r>
            <a:endParaRPr lang="en-US" altLang="ja-JP" sz="2800" dirty="0"/>
          </a:p>
          <a:p>
            <a:endParaRPr lang="en-US" altLang="ja-JP" sz="2800" dirty="0"/>
          </a:p>
          <a:p>
            <a:r>
              <a:rPr lang="ja-JP" altLang="en-US" sz="2800" dirty="0"/>
              <a:t>大谷文章</a:t>
            </a:r>
            <a:endParaRPr lang="en-US" altLang="ja-JP" sz="2800" dirty="0"/>
          </a:p>
          <a:p>
            <a:r>
              <a:rPr lang="ja-JP" altLang="en-US" sz="1800" dirty="0"/>
              <a:t>特定非営利活動法人</a:t>
            </a:r>
            <a:r>
              <a:rPr lang="en-US" altLang="ja-JP" sz="1800" dirty="0"/>
              <a:t>touche NPO</a:t>
            </a:r>
            <a:r>
              <a:rPr lang="ja-JP" altLang="en-US" sz="1800" dirty="0"/>
              <a:t>・理事長</a:t>
            </a:r>
            <a:endParaRPr lang="en-US" altLang="ja-JP" sz="1800" dirty="0"/>
          </a:p>
          <a:p>
            <a:r>
              <a:rPr lang="ja-JP" altLang="en-US" sz="1800" dirty="0"/>
              <a:t>北海道大学名誉教授（元触媒科学研究所</a:t>
            </a:r>
            <a:r>
              <a:rPr lang="en-US" altLang="ja-JP" sz="1800" dirty="0"/>
              <a:t>/</a:t>
            </a:r>
            <a:r>
              <a:rPr lang="ja-JP" altLang="en-US" sz="1800" dirty="0"/>
              <a:t>環境科学院教授）</a:t>
            </a:r>
            <a:endParaRPr lang="en-US" altLang="ja-JP" dirty="0"/>
          </a:p>
          <a:p>
            <a:endParaRPr lang="en-US" altLang="ja-JP" sz="2800" dirty="0"/>
          </a:p>
        </p:txBody>
      </p:sp>
      <p:pic>
        <p:nvPicPr>
          <p:cNvPr id="2" name="図 1">
            <a:extLst>
              <a:ext uri="{FF2B5EF4-FFF2-40B4-BE49-F238E27FC236}">
                <a16:creationId xmlns:a16="http://schemas.microsoft.com/office/drawing/2014/main" id="{FB8926C6-0DF4-1001-C0D5-1860549CD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8" y="5881072"/>
            <a:ext cx="3025140" cy="716280"/>
          </a:xfrm>
          <a:prstGeom prst="rect">
            <a:avLst/>
          </a:prstGeom>
          <a:effectLst>
            <a:outerShdw blurRad="50800" dist="38100" dir="2700000" algn="tl" rotWithShape="0">
              <a:prstClr val="black">
                <a:alpha val="40000"/>
              </a:prstClr>
            </a:outerShdw>
          </a:effectLst>
        </p:spPr>
      </p:pic>
      <p:sp>
        <p:nvSpPr>
          <p:cNvPr id="3" name="テキスト ボックス 2">
            <a:extLst>
              <a:ext uri="{FF2B5EF4-FFF2-40B4-BE49-F238E27FC236}">
                <a16:creationId xmlns:a16="http://schemas.microsoft.com/office/drawing/2014/main" id="{8D71C0C3-D1BD-DDE9-9EB8-8DA7C8E25084}"/>
              </a:ext>
            </a:extLst>
          </p:cNvPr>
          <p:cNvSpPr txBox="1"/>
          <p:nvPr/>
        </p:nvSpPr>
        <p:spPr>
          <a:xfrm>
            <a:off x="1979712" y="6119718"/>
            <a:ext cx="1008514" cy="26161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大谷文章</a:t>
            </a:r>
            <a:endParaRPr kumimoji="1" 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99739582"/>
      </p:ext>
    </p:extLst>
  </p:cSld>
  <p:clrMapOvr>
    <a:masterClrMapping/>
  </p:clrMapOvr>
  <p:transition>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51110" y="1034668"/>
            <a:ext cx="5692584"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文字にしたことば＝文章）</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grpSp>
        <p:nvGrpSpPr>
          <p:cNvPr id="7" name="グループ化 6">
            <a:extLst>
              <a:ext uri="{FF2B5EF4-FFF2-40B4-BE49-F238E27FC236}">
                <a16:creationId xmlns:a16="http://schemas.microsoft.com/office/drawing/2014/main" id="{2AD83BB8-6443-4F91-B4EC-72E6BC50353C}"/>
              </a:ext>
            </a:extLst>
          </p:cNvPr>
          <p:cNvGrpSpPr/>
          <p:nvPr/>
        </p:nvGrpSpPr>
        <p:grpSpPr>
          <a:xfrm>
            <a:off x="736601" y="2946965"/>
            <a:ext cx="7721600" cy="2565062"/>
            <a:chOff x="749300" y="2177880"/>
            <a:chExt cx="7721600" cy="1866900"/>
          </a:xfrm>
        </p:grpSpPr>
        <p:sp>
          <p:nvSpPr>
            <p:cNvPr id="5" name="正方形/長方形 4"/>
            <p:cNvSpPr/>
            <p:nvPr/>
          </p:nvSpPr>
          <p:spPr>
            <a:xfrm>
              <a:off x="749300" y="2177880"/>
              <a:ext cx="7721600" cy="1866900"/>
            </a:xfrm>
            <a:prstGeom prst="rect">
              <a:avLst/>
            </a:prstGeom>
            <a:solidFill>
              <a:schemeClr val="bg2"/>
            </a:solidFill>
            <a:ln w="57150">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p:cNvSpPr txBox="1"/>
            <p:nvPr/>
          </p:nvSpPr>
          <p:spPr>
            <a:xfrm>
              <a:off x="1976207" y="2422114"/>
              <a:ext cx="5267789" cy="136643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if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の場合</a:t>
              </a:r>
              <a:r>
                <a:rPr kumimoji="0" lang="en-US" altLang="ja-JP"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a:t>
              </a: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という条件下では</a:t>
              </a:r>
              <a:r>
                <a:rPr kumimoji="0" lang="en-US" altLang="ja-JP"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then B</a:t>
              </a:r>
              <a:endParaRPr kumimoji="0" 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Tree>
    <p:extLst>
      <p:ext uri="{BB962C8B-B14F-4D97-AF65-F5344CB8AC3E}">
        <p14:creationId xmlns:p14="http://schemas.microsoft.com/office/powerpoint/2010/main" val="144593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125252" y="2216623"/>
            <a:ext cx="2425833" cy="1955327"/>
            <a:chOff x="1696752" y="1632423"/>
            <a:chExt cx="2425833" cy="1955327"/>
          </a:xfrm>
        </p:grpSpPr>
        <p:grpSp>
          <p:nvGrpSpPr>
            <p:cNvPr id="9" name="グループ化 8"/>
            <p:cNvGrpSpPr/>
            <p:nvPr/>
          </p:nvGrpSpPr>
          <p:grpSpPr>
            <a:xfrm>
              <a:off x="2503697" y="2444750"/>
              <a:ext cx="1103103" cy="1143000"/>
              <a:chOff x="2503697" y="2470150"/>
              <a:chExt cx="1103103" cy="1143000"/>
            </a:xfrm>
          </p:grpSpPr>
          <p:cxnSp>
            <p:nvCxnSpPr>
              <p:cNvPr id="5" name="直線矢印コネクタ 4"/>
              <p:cNvCxnSpPr/>
              <p:nvPr/>
            </p:nvCxnSpPr>
            <p:spPr>
              <a:xfrm flipV="1">
                <a:off x="3125997" y="2470150"/>
                <a:ext cx="480803" cy="1143000"/>
              </a:xfrm>
              <a:prstGeom prst="straightConnector1">
                <a:avLst/>
              </a:prstGeom>
              <a:ln w="127000">
                <a:solidFill>
                  <a:srgbClr val="C00000"/>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2503697" y="2470150"/>
                <a:ext cx="480803" cy="1143000"/>
              </a:xfrm>
              <a:prstGeom prst="straightConnector1">
                <a:avLst/>
              </a:prstGeom>
              <a:ln w="127000">
                <a:solidFill>
                  <a:srgbClr val="C00000"/>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1696752" y="1632423"/>
              <a:ext cx="144302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刺激</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stimulus</a:t>
              </a:r>
            </a:p>
          </p:txBody>
        </p:sp>
        <p:sp>
          <p:nvSpPr>
            <p:cNvPr id="8" name="テキスト ボックス 7"/>
            <p:cNvSpPr txBox="1"/>
            <p:nvPr/>
          </p:nvSpPr>
          <p:spPr>
            <a:xfrm>
              <a:off x="3192522" y="1632423"/>
              <a:ext cx="93006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応答</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reply</a:t>
              </a:r>
            </a:p>
          </p:txBody>
        </p:sp>
      </p:grpSp>
      <p:grpSp>
        <p:nvGrpSpPr>
          <p:cNvPr id="10" name="グループ化 9"/>
          <p:cNvGrpSpPr/>
          <p:nvPr/>
        </p:nvGrpSpPr>
        <p:grpSpPr>
          <a:xfrm>
            <a:off x="4230897" y="3028950"/>
            <a:ext cx="1103103" cy="1143000"/>
            <a:chOff x="2503697" y="2470150"/>
            <a:chExt cx="1103103" cy="1143000"/>
          </a:xfrm>
        </p:grpSpPr>
        <p:cxnSp>
          <p:nvCxnSpPr>
            <p:cNvPr id="11" name="直線矢印コネクタ 10"/>
            <p:cNvCxnSpPr/>
            <p:nvPr/>
          </p:nvCxnSpPr>
          <p:spPr>
            <a:xfrm flipV="1">
              <a:off x="3125997" y="2470150"/>
              <a:ext cx="480803" cy="1143000"/>
            </a:xfrm>
            <a:prstGeom prst="straightConnector1">
              <a:avLst/>
            </a:prstGeom>
            <a:ln w="127000">
              <a:solidFill>
                <a:schemeClr val="bg1">
                  <a:lumMod val="50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2503697" y="2470150"/>
              <a:ext cx="480803" cy="1143000"/>
            </a:xfrm>
            <a:prstGeom prst="straightConnector1">
              <a:avLst/>
            </a:prstGeom>
            <a:ln w="127000">
              <a:solidFill>
                <a:schemeClr val="bg1">
                  <a:lumMod val="50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3" name="グループ化 12"/>
          <p:cNvGrpSpPr/>
          <p:nvPr/>
        </p:nvGrpSpPr>
        <p:grpSpPr>
          <a:xfrm>
            <a:off x="5602497" y="3028950"/>
            <a:ext cx="1103103" cy="1143000"/>
            <a:chOff x="2503697" y="2470150"/>
            <a:chExt cx="1103103" cy="1143000"/>
          </a:xfrm>
        </p:grpSpPr>
        <p:cxnSp>
          <p:nvCxnSpPr>
            <p:cNvPr id="14" name="直線矢印コネクタ 13"/>
            <p:cNvCxnSpPr/>
            <p:nvPr/>
          </p:nvCxnSpPr>
          <p:spPr>
            <a:xfrm flipV="1">
              <a:off x="3125997" y="2470150"/>
              <a:ext cx="480803" cy="1143000"/>
            </a:xfrm>
            <a:prstGeom prst="straightConnector1">
              <a:avLst/>
            </a:prstGeom>
            <a:ln w="127000">
              <a:solidFill>
                <a:schemeClr val="bg1">
                  <a:lumMod val="6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2503697" y="2470150"/>
              <a:ext cx="480803" cy="1143000"/>
            </a:xfrm>
            <a:prstGeom prst="straightConnector1">
              <a:avLst/>
            </a:prstGeom>
            <a:ln w="127000">
              <a:solidFill>
                <a:schemeClr val="bg1">
                  <a:lumMod val="6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17" name="テキスト ボックス 16"/>
          <p:cNvSpPr txBox="1"/>
          <p:nvPr/>
        </p:nvSpPr>
        <p:spPr>
          <a:xfrm>
            <a:off x="3135303" y="4930229"/>
            <a:ext cx="292419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endParaRPr kumimoji="0" lang="en-US" sz="6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2488489" y="581592"/>
            <a:ext cx="4217822"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ことば）</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grpSp>
        <p:nvGrpSpPr>
          <p:cNvPr id="19" name="グループ化 18"/>
          <p:cNvGrpSpPr/>
          <p:nvPr/>
        </p:nvGrpSpPr>
        <p:grpSpPr>
          <a:xfrm>
            <a:off x="6885197" y="3028950"/>
            <a:ext cx="1103103" cy="1143000"/>
            <a:chOff x="2503697" y="2470150"/>
            <a:chExt cx="1103103" cy="1143000"/>
          </a:xfrm>
        </p:grpSpPr>
        <p:cxnSp>
          <p:nvCxnSpPr>
            <p:cNvPr id="20" name="直線矢印コネクタ 19"/>
            <p:cNvCxnSpPr/>
            <p:nvPr/>
          </p:nvCxnSpPr>
          <p:spPr>
            <a:xfrm flipV="1">
              <a:off x="3125997" y="2470150"/>
              <a:ext cx="480803" cy="1143000"/>
            </a:xfrm>
            <a:prstGeom prst="straightConnector1">
              <a:avLst/>
            </a:prstGeom>
            <a:ln w="127000">
              <a:solidFill>
                <a:schemeClr val="bg1">
                  <a:lumMod val="7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2503697" y="2470150"/>
              <a:ext cx="480803" cy="1143000"/>
            </a:xfrm>
            <a:prstGeom prst="straightConnector1">
              <a:avLst/>
            </a:prstGeom>
            <a:ln w="127000">
              <a:solidFill>
                <a:schemeClr val="bg1">
                  <a:lumMod val="7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23" name="正方形/長方形 22"/>
          <p:cNvSpPr/>
          <p:nvPr/>
        </p:nvSpPr>
        <p:spPr>
          <a:xfrm>
            <a:off x="1003300" y="4241800"/>
            <a:ext cx="7188200" cy="2146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p:cNvSpPr txBox="1"/>
          <p:nvPr/>
        </p:nvSpPr>
        <p:spPr>
          <a:xfrm>
            <a:off x="2738558" y="4835951"/>
            <a:ext cx="371768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0"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8148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2738558" y="4962951"/>
            <a:ext cx="371768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0"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2135027" y="581592"/>
            <a:ext cx="4924746"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proposition(s)/</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ことば）</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sp>
        <p:nvSpPr>
          <p:cNvPr id="3" name="下矢印 2"/>
          <p:cNvSpPr/>
          <p:nvPr/>
        </p:nvSpPr>
        <p:spPr>
          <a:xfrm>
            <a:off x="4133849" y="1828800"/>
            <a:ext cx="927100" cy="2260600"/>
          </a:xfrm>
          <a:prstGeom prst="downArrow">
            <a:avLst/>
          </a:prstGeom>
          <a:solidFill>
            <a:schemeClr val="bg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テキスト ボックス 21"/>
          <p:cNvSpPr txBox="1"/>
          <p:nvPr/>
        </p:nvSpPr>
        <p:spPr>
          <a:xfrm>
            <a:off x="3548074" y="2432523"/>
            <a:ext cx="2098651" cy="584775"/>
          </a:xfrm>
          <a:prstGeom prst="rect">
            <a:avLst/>
          </a:prstGeom>
          <a:solidFill>
            <a:schemeClr val="bg1">
              <a:alpha val="5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logic/</a:t>
            </a:r>
            <a:r>
              <a:rPr kumimoji="0" lang="ja-JP" alt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論理</a:t>
            </a:r>
            <a:endParaRPr kumimoji="0" 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正方形/長方形 22"/>
          <p:cNvSpPr/>
          <p:nvPr/>
        </p:nvSpPr>
        <p:spPr>
          <a:xfrm>
            <a:off x="1003300" y="4241800"/>
            <a:ext cx="7188200" cy="2146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p:cNvSpPr txBox="1"/>
          <p:nvPr/>
        </p:nvSpPr>
        <p:spPr>
          <a:xfrm>
            <a:off x="2738558" y="4835951"/>
            <a:ext cx="371768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0"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93843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435100"/>
            <a:ext cx="8229600" cy="3902076"/>
          </a:xfrm>
          <a:prstGeom prst="rect">
            <a:avLst/>
          </a:prstGeom>
        </p:spPr>
        <p:txBody>
          <a:bodyPr anchor="ctr" anchorCtr="0"/>
          <a:lstStyle>
            <a:lvl1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小塚ゴシック Pro L" pitchFamily="34" charset="-128"/>
                <a:ea typeface="小塚ゴシック Pro L" pitchFamily="34" charset="-128"/>
                <a:cs typeface="+mj-cs"/>
              </a:defRPr>
            </a:lvl1pPr>
            <a:lvl2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2pPr>
            <a:lvl3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3pPr>
            <a:lvl4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4pPr>
            <a:lvl5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800" b="0" i="0" u="none" strike="noStrike" kern="0" cap="none" spc="0" normalizeH="0" baseline="0" noProof="0" dirty="0">
                <a:ln>
                  <a:noFill/>
                </a:ln>
                <a:solidFill>
                  <a:prstClr val="white"/>
                </a:solidFill>
                <a:effectLst>
                  <a:outerShdw blurRad="38100" dist="38100" dir="2700000" algn="tl">
                    <a:srgbClr val="000000"/>
                  </a:outerShdw>
                </a:effectLst>
                <a:uLnTx/>
                <a:uFillTx/>
                <a:latin typeface="Arial" panose="020B0604020202020204" pitchFamily="34" charset="0"/>
                <a:ea typeface="小塚ゴシック Pro M" panose="020B0700000000000000" pitchFamily="34" charset="-128"/>
                <a:cs typeface="Arial" panose="020B0604020202020204" pitchFamily="34" charset="0"/>
              </a:rPr>
              <a:t>Are</a:t>
            </a:r>
            <a:r>
              <a:rPr kumimoji="1" lang="ja-JP" altLang="en-US" sz="4800" b="0" i="0" u="none" strike="noStrike" kern="0" cap="none" spc="0" normalizeH="0" baseline="0" noProof="0" dirty="0">
                <a:ln>
                  <a:noFill/>
                </a:ln>
                <a:solidFill>
                  <a:prstClr val="white"/>
                </a:solidFill>
                <a:effectLst>
                  <a:outerShdw blurRad="38100" dist="38100" dir="2700000" algn="tl">
                    <a:srgbClr val="000000"/>
                  </a:outerShdw>
                </a:effectLst>
                <a:uLnTx/>
                <a:uFillTx/>
                <a:latin typeface="Arial" panose="020B0604020202020204" pitchFamily="34" charset="0"/>
                <a:ea typeface="小塚ゴシック Pro M" panose="020B0700000000000000" pitchFamily="34" charset="-128"/>
                <a:cs typeface="Arial" panose="020B0604020202020204" pitchFamily="34" charset="0"/>
              </a:rPr>
              <a:t> </a:t>
            </a:r>
            <a:r>
              <a:rPr kumimoji="1" lang="en-US" altLang="ja-JP" sz="4800" b="0" i="0" u="none" strike="noStrike" kern="0" cap="none" spc="0" normalizeH="0" baseline="0" noProof="0" dirty="0">
                <a:ln>
                  <a:noFill/>
                </a:ln>
                <a:solidFill>
                  <a:prstClr val="white"/>
                </a:solidFill>
                <a:effectLst>
                  <a:outerShdw blurRad="38100" dist="38100" dir="2700000" algn="tl">
                    <a:srgbClr val="000000"/>
                  </a:outerShdw>
                </a:effectLst>
                <a:uLnTx/>
                <a:uFillTx/>
                <a:latin typeface="Arial" panose="020B0604020202020204" pitchFamily="34" charset="0"/>
                <a:ea typeface="小塚ゴシック Pro M" panose="020B0700000000000000" pitchFamily="34" charset="-128"/>
                <a:cs typeface="Arial" panose="020B0604020202020204" pitchFamily="34" charset="0"/>
              </a:rPr>
              <a:t>we truly LOGICAL?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0" cap="none" spc="0" normalizeH="0" baseline="0" noProof="0" dirty="0">
              <a:ln>
                <a:noFill/>
              </a:ln>
              <a:solidFill>
                <a:prstClr val="white"/>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prstClr val="white"/>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Arial" panose="020B0604020202020204" pitchFamily="34" charset="0"/>
              </a:rPr>
              <a:t>あなたは「ほんとうに」論理的ですか</a:t>
            </a:r>
            <a:endParaRPr kumimoji="1" lang="en-US" altLang="ja-JP" sz="4400" b="0" i="0" u="none" strike="noStrike" kern="0" cap="none" spc="0" normalizeH="0" baseline="0" noProof="0" dirty="0">
              <a:ln>
                <a:noFill/>
              </a:ln>
              <a:solidFill>
                <a:prstClr val="white"/>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6750762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yanken（じゃんけん）を英語で説明してみよう！おもてなしEnglish2.0 – アブソブログ｜ 初心者専門英語塾">
            <a:extLst>
              <a:ext uri="{FF2B5EF4-FFF2-40B4-BE49-F238E27FC236}">
                <a16:creationId xmlns:a16="http://schemas.microsoft.com/office/drawing/2014/main" id="{4C6E3EF9-BD3D-4FEB-AA37-756EF92B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4B37C0A4-7318-4FB4-A153-3EF0C5DE8B99}"/>
              </a:ext>
            </a:extLst>
          </p:cNvPr>
          <p:cNvSpPr txBox="1"/>
          <p:nvPr/>
        </p:nvSpPr>
        <p:spPr>
          <a:xfrm>
            <a:off x="3165414" y="456975"/>
            <a:ext cx="958917"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rock</a:t>
            </a:r>
          </a:p>
        </p:txBody>
      </p:sp>
      <p:sp>
        <p:nvSpPr>
          <p:cNvPr id="4" name="テキスト ボックス 3">
            <a:extLst>
              <a:ext uri="{FF2B5EF4-FFF2-40B4-BE49-F238E27FC236}">
                <a16:creationId xmlns:a16="http://schemas.microsoft.com/office/drawing/2014/main" id="{5DFBB723-D7DA-4BF8-9077-6F1F8B561BE1}"/>
              </a:ext>
            </a:extLst>
          </p:cNvPr>
          <p:cNvSpPr txBox="1"/>
          <p:nvPr/>
        </p:nvSpPr>
        <p:spPr>
          <a:xfrm>
            <a:off x="2749760" y="4876575"/>
            <a:ext cx="1231427"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paper</a:t>
            </a:r>
          </a:p>
        </p:txBody>
      </p:sp>
      <p:sp>
        <p:nvSpPr>
          <p:cNvPr id="5" name="テキスト ボックス 4">
            <a:extLst>
              <a:ext uri="{FF2B5EF4-FFF2-40B4-BE49-F238E27FC236}">
                <a16:creationId xmlns:a16="http://schemas.microsoft.com/office/drawing/2014/main" id="{CD54933F-C947-4E2B-B71A-1447C08FD9D7}"/>
              </a:ext>
            </a:extLst>
          </p:cNvPr>
          <p:cNvSpPr txBox="1"/>
          <p:nvPr/>
        </p:nvSpPr>
        <p:spPr>
          <a:xfrm>
            <a:off x="6198621" y="3056242"/>
            <a:ext cx="16658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scissors</a:t>
            </a:r>
          </a:p>
        </p:txBody>
      </p:sp>
    </p:spTree>
    <p:extLst>
      <p:ext uri="{BB962C8B-B14F-4D97-AF65-F5344CB8AC3E}">
        <p14:creationId xmlns:p14="http://schemas.microsoft.com/office/powerpoint/2010/main" val="113023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D08ED624-6E11-9381-719A-F27F7A1470E9}"/>
              </a:ext>
            </a:extLst>
          </p:cNvPr>
          <p:cNvPicPr>
            <a:picLocks noChangeAspect="1"/>
          </p:cNvPicPr>
          <p:nvPr/>
        </p:nvPicPr>
        <p:blipFill rotWithShape="1">
          <a:blip r:embed="rId2"/>
          <a:srcRect t="4629" r="25048" b="10189"/>
          <a:stretch/>
        </p:blipFill>
        <p:spPr>
          <a:xfrm>
            <a:off x="0" y="176348"/>
            <a:ext cx="9158630" cy="6505303"/>
          </a:xfrm>
          <a:prstGeom prst="rect">
            <a:avLst/>
          </a:prstGeom>
        </p:spPr>
      </p:pic>
    </p:spTree>
    <p:extLst>
      <p:ext uri="{BB962C8B-B14F-4D97-AF65-F5344CB8AC3E}">
        <p14:creationId xmlns:p14="http://schemas.microsoft.com/office/powerpoint/2010/main" val="3312343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4A428-ABC4-200D-C065-0A9D1DCBB2C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6D25E4A-2DE3-684B-F77F-901208B46759}"/>
              </a:ext>
            </a:extLst>
          </p:cNvPr>
          <p:cNvSpPr txBox="1">
            <a:spLocks noChangeArrowheads="1"/>
          </p:cNvSpPr>
          <p:nvPr/>
        </p:nvSpPr>
        <p:spPr>
          <a:xfrm>
            <a:off x="457200" y="1435100"/>
            <a:ext cx="8229600" cy="3902076"/>
          </a:xfrm>
          <a:prstGeom prst="rect">
            <a:avLst/>
          </a:prstGeom>
        </p:spPr>
        <p:txBody>
          <a:bodyPr anchor="ctr" anchorCtr="0"/>
          <a:lstStyle>
            <a:lvl1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小塚ゴシック Pro L" pitchFamily="34" charset="-128"/>
                <a:ea typeface="小塚ゴシック Pro L" pitchFamily="34" charset="-128"/>
                <a:cs typeface="+mj-cs"/>
              </a:defRPr>
            </a:lvl1pPr>
            <a:lvl2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2pPr>
            <a:lvl3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3pPr>
            <a:lvl4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4pPr>
            <a:lvl5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800" b="0" i="0" u="none" strike="noStrike" kern="0" cap="none" spc="0" normalizeH="0" baseline="0" noProof="0" dirty="0">
                <a:ln>
                  <a:noFill/>
                </a:ln>
                <a:solidFill>
                  <a:prstClr val="white"/>
                </a:solidFill>
                <a:effectLst>
                  <a:outerShdw blurRad="38100" dist="38100" dir="2700000" algn="tl">
                    <a:srgbClr val="000000"/>
                  </a:outerShdw>
                </a:effectLst>
                <a:uLnTx/>
                <a:uFillTx/>
                <a:latin typeface="Arial" panose="020B0604020202020204" pitchFamily="34" charset="0"/>
                <a:ea typeface="小塚ゴシック Pro M" panose="020B0700000000000000" pitchFamily="34" charset="-128"/>
                <a:cs typeface="Arial" panose="020B0604020202020204" pitchFamily="34" charset="0"/>
              </a:rPr>
              <a:t>Are</a:t>
            </a:r>
            <a:r>
              <a:rPr kumimoji="1" lang="ja-JP" altLang="en-US" sz="4800" b="0" i="0" u="none" strike="noStrike" kern="0" cap="none" spc="0" normalizeH="0" baseline="0" noProof="0" dirty="0">
                <a:ln>
                  <a:noFill/>
                </a:ln>
                <a:solidFill>
                  <a:prstClr val="white"/>
                </a:solidFill>
                <a:effectLst>
                  <a:outerShdw blurRad="38100" dist="38100" dir="2700000" algn="tl">
                    <a:srgbClr val="000000"/>
                  </a:outerShdw>
                </a:effectLst>
                <a:uLnTx/>
                <a:uFillTx/>
                <a:latin typeface="Arial" panose="020B0604020202020204" pitchFamily="34" charset="0"/>
                <a:ea typeface="小塚ゴシック Pro M" panose="020B0700000000000000" pitchFamily="34" charset="-128"/>
                <a:cs typeface="Arial" panose="020B0604020202020204" pitchFamily="34" charset="0"/>
              </a:rPr>
              <a:t> </a:t>
            </a:r>
            <a:r>
              <a:rPr kumimoji="1" lang="en-US" altLang="ja-JP" sz="4800" b="0" i="0" u="none" strike="noStrike" kern="0" cap="none" spc="0" normalizeH="0" baseline="0" noProof="0" dirty="0">
                <a:ln>
                  <a:noFill/>
                </a:ln>
                <a:solidFill>
                  <a:prstClr val="white"/>
                </a:solidFill>
                <a:effectLst>
                  <a:outerShdw blurRad="38100" dist="38100" dir="2700000" algn="tl">
                    <a:srgbClr val="000000"/>
                  </a:outerShdw>
                </a:effectLst>
                <a:uLnTx/>
                <a:uFillTx/>
                <a:latin typeface="Arial" panose="020B0604020202020204" pitchFamily="34" charset="0"/>
                <a:ea typeface="小塚ゴシック Pro M" panose="020B0700000000000000" pitchFamily="34" charset="-128"/>
                <a:cs typeface="Arial" panose="020B0604020202020204" pitchFamily="34" charset="0"/>
              </a:rPr>
              <a:t>we truly LOGICAL?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0" cap="none" spc="0" normalizeH="0" baseline="0" noProof="0" dirty="0">
              <a:ln>
                <a:noFill/>
              </a:ln>
              <a:solidFill>
                <a:prstClr val="white"/>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prstClr val="white"/>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Arial" panose="020B0604020202020204" pitchFamily="34" charset="0"/>
              </a:rPr>
              <a:t>あなたは「ほんとうに」論理的ですか</a:t>
            </a:r>
            <a:endParaRPr kumimoji="1" lang="en-US" altLang="ja-JP" sz="4400" b="0" i="0" u="none" strike="noStrike" kern="0" cap="none" spc="0" normalizeH="0" baseline="0" noProof="0" dirty="0">
              <a:ln>
                <a:noFill/>
              </a:ln>
              <a:solidFill>
                <a:prstClr val="white"/>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2311716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Grp="1" noChangeArrowheads="1"/>
          </p:cNvSpPr>
          <p:nvPr>
            <p:ph type="title"/>
          </p:nvPr>
        </p:nvSpPr>
        <p:spPr/>
        <p:txBody>
          <a:bodyPr/>
          <a:lstStyle/>
          <a:p>
            <a:r>
              <a:rPr lang="ja-JP" altLang="en-US"/>
              <a:t>必要条件と十分条件</a:t>
            </a:r>
          </a:p>
        </p:txBody>
      </p:sp>
      <p:sp>
        <p:nvSpPr>
          <p:cNvPr id="1036291" name="Rectangle 3"/>
          <p:cNvSpPr>
            <a:spLocks noGrp="1" noChangeArrowheads="1"/>
          </p:cNvSpPr>
          <p:nvPr>
            <p:ph type="body" idx="1"/>
          </p:nvPr>
        </p:nvSpPr>
        <p:spPr>
          <a:xfrm>
            <a:off x="358775" y="620713"/>
            <a:ext cx="8456613" cy="5399087"/>
          </a:xfrm>
        </p:spPr>
        <p:txBody>
          <a:bodyPr/>
          <a:lstStyle/>
          <a:p>
            <a:r>
              <a:rPr lang="en-US" altLang="ja-JP" sz="2000" dirty="0">
                <a:effectLst/>
              </a:rPr>
              <a:t>■	</a:t>
            </a:r>
            <a:r>
              <a:rPr lang="ja-JP" altLang="en-US" sz="2000" dirty="0">
                <a:effectLst/>
              </a:rPr>
              <a:t>ある物質の構造を特定する　</a:t>
            </a:r>
            <a:r>
              <a:rPr lang="ja-JP" altLang="en-US" sz="2800" dirty="0">
                <a:solidFill>
                  <a:srgbClr val="C00000"/>
                </a:solidFill>
                <a:effectLst/>
              </a:rPr>
              <a:t>十分条件</a:t>
            </a:r>
            <a:r>
              <a:rPr lang="ja-JP" altLang="en-US" sz="3200" dirty="0">
                <a:effectLst/>
              </a:rPr>
              <a:t>　</a:t>
            </a:r>
            <a:r>
              <a:rPr lang="ja-JP" altLang="en-US" sz="2000" dirty="0">
                <a:effectLst/>
              </a:rPr>
              <a:t>はなく，あるのは　</a:t>
            </a:r>
            <a:r>
              <a:rPr lang="ja-JP" altLang="en-US" sz="2800" dirty="0">
                <a:solidFill>
                  <a:srgbClr val="C00000"/>
                </a:solidFill>
                <a:effectLst/>
              </a:rPr>
              <a:t>必要条件</a:t>
            </a:r>
            <a:r>
              <a:rPr lang="ja-JP" altLang="en-US" sz="2000" dirty="0">
                <a:effectLst/>
              </a:rPr>
              <a:t>　だけ（いくつ必要条件があるのか不明）．</a:t>
            </a:r>
          </a:p>
          <a:p>
            <a:endParaRPr lang="ja-JP" altLang="en-US" sz="2000" dirty="0">
              <a:effectLst/>
            </a:endParaRPr>
          </a:p>
          <a:p>
            <a:endParaRPr lang="ja-JP" altLang="en-US" sz="2000" dirty="0">
              <a:effectLst/>
            </a:endParaRPr>
          </a:p>
          <a:p>
            <a:endParaRPr lang="ja-JP" altLang="en-US" sz="2000" dirty="0">
              <a:effectLst/>
            </a:endParaRPr>
          </a:p>
          <a:p>
            <a:endParaRPr lang="ja-JP" altLang="en-US" sz="2000" dirty="0">
              <a:effectLst/>
            </a:endParaRPr>
          </a:p>
          <a:p>
            <a:r>
              <a:rPr lang="ja-JP" altLang="en-US" sz="2000" dirty="0">
                <a:effectLst/>
              </a:rPr>
              <a:t>■	「もしこの物質が目的物質なら」</a:t>
            </a:r>
          </a:p>
          <a:p>
            <a:r>
              <a:rPr lang="ja-JP" altLang="en-US" sz="2000" dirty="0">
                <a:effectLst/>
              </a:rPr>
              <a:t>	・実験結果</a:t>
            </a:r>
            <a:r>
              <a:rPr lang="en-US" altLang="ja-JP" sz="2000" dirty="0">
                <a:effectLst/>
              </a:rPr>
              <a:t>A</a:t>
            </a:r>
            <a:r>
              <a:rPr lang="ja-JP" altLang="en-US" sz="2000" dirty="0">
                <a:effectLst/>
              </a:rPr>
              <a:t>が得られるはず・・・得られた　例：</a:t>
            </a:r>
            <a:r>
              <a:rPr lang="en-US" altLang="ja-JP" sz="2000" dirty="0">
                <a:effectLst/>
              </a:rPr>
              <a:t>NMR</a:t>
            </a:r>
          </a:p>
          <a:p>
            <a:r>
              <a:rPr lang="en-US" altLang="ja-JP" sz="2000" dirty="0">
                <a:effectLst/>
              </a:rPr>
              <a:t>	</a:t>
            </a:r>
            <a:r>
              <a:rPr lang="ja-JP" altLang="en-US" sz="2000" dirty="0">
                <a:effectLst/>
              </a:rPr>
              <a:t>・実験結果</a:t>
            </a:r>
            <a:r>
              <a:rPr lang="en-US" altLang="ja-JP" sz="2000" dirty="0">
                <a:effectLst/>
              </a:rPr>
              <a:t>B</a:t>
            </a:r>
            <a:r>
              <a:rPr lang="ja-JP" altLang="en-US" sz="2000" dirty="0">
                <a:effectLst/>
              </a:rPr>
              <a:t>が得られるはず・・・得られた　例：分子量</a:t>
            </a:r>
          </a:p>
          <a:p>
            <a:r>
              <a:rPr lang="ja-JP" altLang="en-US" sz="2000" dirty="0">
                <a:effectLst/>
              </a:rPr>
              <a:t>	・実験結果</a:t>
            </a:r>
            <a:r>
              <a:rPr lang="en-US" altLang="ja-JP" sz="2000" dirty="0">
                <a:effectLst/>
              </a:rPr>
              <a:t>C</a:t>
            </a:r>
            <a:r>
              <a:rPr lang="ja-JP" altLang="en-US" sz="2000" dirty="0">
                <a:effectLst/>
              </a:rPr>
              <a:t>が得られるはず・・・得られた　例：赤外吸収</a:t>
            </a:r>
          </a:p>
          <a:p>
            <a:r>
              <a:rPr lang="ja-JP" altLang="en-US" sz="2000" dirty="0">
                <a:effectLst/>
              </a:rPr>
              <a:t>	・実験結果</a:t>
            </a:r>
            <a:r>
              <a:rPr lang="en-US" altLang="ja-JP" sz="2000" dirty="0">
                <a:effectLst/>
              </a:rPr>
              <a:t>D</a:t>
            </a:r>
            <a:r>
              <a:rPr lang="ja-JP" altLang="en-US" sz="2000" dirty="0">
                <a:effectLst/>
              </a:rPr>
              <a:t>が得られるはず・・・得られた　例：元素分析</a:t>
            </a:r>
          </a:p>
          <a:p>
            <a:r>
              <a:rPr lang="ja-JP" altLang="en-US" sz="2000" dirty="0" err="1">
                <a:effectLst/>
              </a:rPr>
              <a:t>．．．</a:t>
            </a:r>
            <a:r>
              <a:rPr lang="ja-JP" altLang="en-US" sz="2000" dirty="0">
                <a:effectLst/>
              </a:rPr>
              <a:t>だから（経験的に）</a:t>
            </a:r>
          </a:p>
          <a:p>
            <a:endParaRPr lang="ja-JP" altLang="en-US" sz="2000" dirty="0">
              <a:effectLst/>
            </a:endParaRPr>
          </a:p>
          <a:p>
            <a:pPr algn="ctr"/>
            <a:r>
              <a:rPr lang="ja-JP" altLang="en-US" dirty="0">
                <a:solidFill>
                  <a:srgbClr val="C00000"/>
                </a:solidFill>
                <a:effectLst/>
              </a:rPr>
              <a:t>「この物質は目的物質である可能性がきわめて高い」</a:t>
            </a:r>
          </a:p>
        </p:txBody>
      </p:sp>
      <p:grpSp>
        <p:nvGrpSpPr>
          <p:cNvPr id="1036292" name="Group 4"/>
          <p:cNvGrpSpPr>
            <a:grpSpLocks/>
          </p:cNvGrpSpPr>
          <p:nvPr/>
        </p:nvGrpSpPr>
        <p:grpSpPr bwMode="auto">
          <a:xfrm>
            <a:off x="754063" y="1773238"/>
            <a:ext cx="3673475" cy="1368425"/>
            <a:chOff x="113" y="1071"/>
            <a:chExt cx="2314" cy="862"/>
          </a:xfrm>
        </p:grpSpPr>
        <p:sp>
          <p:nvSpPr>
            <p:cNvPr id="1036293" name="Rectangle 5"/>
            <p:cNvSpPr>
              <a:spLocks noChangeArrowheads="1"/>
            </p:cNvSpPr>
            <p:nvPr/>
          </p:nvSpPr>
          <p:spPr bwMode="auto">
            <a:xfrm>
              <a:off x="113" y="1071"/>
              <a:ext cx="2314" cy="8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grpSp>
          <p:nvGrpSpPr>
            <p:cNvPr id="1036294" name="Group 6"/>
            <p:cNvGrpSpPr>
              <a:grpSpLocks/>
            </p:cNvGrpSpPr>
            <p:nvPr/>
          </p:nvGrpSpPr>
          <p:grpSpPr bwMode="auto">
            <a:xfrm>
              <a:off x="295" y="1117"/>
              <a:ext cx="2041" cy="680"/>
              <a:chOff x="748" y="1117"/>
              <a:chExt cx="2041" cy="680"/>
            </a:xfrm>
          </p:grpSpPr>
          <p:sp>
            <p:nvSpPr>
              <p:cNvPr id="1036295" name="Oval 7"/>
              <p:cNvSpPr>
                <a:spLocks noChangeArrowheads="1"/>
              </p:cNvSpPr>
              <p:nvPr/>
            </p:nvSpPr>
            <p:spPr bwMode="auto">
              <a:xfrm>
                <a:off x="748" y="1298"/>
                <a:ext cx="1860" cy="499"/>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296" name="Oval 8"/>
              <p:cNvSpPr>
                <a:spLocks noChangeArrowheads="1"/>
              </p:cNvSpPr>
              <p:nvPr/>
            </p:nvSpPr>
            <p:spPr bwMode="auto">
              <a:xfrm>
                <a:off x="2064" y="1434"/>
                <a:ext cx="227" cy="227"/>
              </a:xfrm>
              <a:prstGeom prst="ellipse">
                <a:avLst/>
              </a:prstGeom>
              <a:solidFill>
                <a:srgbClr val="FF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297" name="Oval 9"/>
              <p:cNvSpPr>
                <a:spLocks noChangeArrowheads="1"/>
              </p:cNvSpPr>
              <p:nvPr/>
            </p:nvSpPr>
            <p:spPr bwMode="auto">
              <a:xfrm>
                <a:off x="2133" y="1480"/>
                <a:ext cx="141" cy="141"/>
              </a:xfrm>
              <a:prstGeom prst="ellipse">
                <a:avLst/>
              </a:prstGeom>
              <a:solidFill>
                <a:schemeClr val="bg1"/>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298" name="Text Box 10"/>
              <p:cNvSpPr txBox="1">
                <a:spLocks noChangeArrowheads="1"/>
              </p:cNvSpPr>
              <p:nvPr/>
            </p:nvSpPr>
            <p:spPr bwMode="auto">
              <a:xfrm>
                <a:off x="1001" y="1389"/>
                <a:ext cx="564" cy="192"/>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rPr>
                  <a:t>必要条件</a:t>
                </a:r>
              </a:p>
            </p:txBody>
          </p:sp>
          <p:sp>
            <p:nvSpPr>
              <p:cNvPr id="1036299" name="Text Box 11"/>
              <p:cNvSpPr txBox="1">
                <a:spLocks noChangeArrowheads="1"/>
              </p:cNvSpPr>
              <p:nvPr/>
            </p:nvSpPr>
            <p:spPr bwMode="auto">
              <a:xfrm>
                <a:off x="2225" y="1152"/>
                <a:ext cx="564" cy="192"/>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rPr>
                  <a:t>十分条件</a:t>
                </a:r>
              </a:p>
            </p:txBody>
          </p:sp>
          <p:sp>
            <p:nvSpPr>
              <p:cNvPr id="1036300" name="Line 12"/>
              <p:cNvSpPr>
                <a:spLocks noChangeShapeType="1"/>
              </p:cNvSpPr>
              <p:nvPr/>
            </p:nvSpPr>
            <p:spPr bwMode="auto">
              <a:xfrm flipH="1">
                <a:off x="2202" y="1320"/>
                <a:ext cx="181" cy="226"/>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301" name="Text Box 13"/>
              <p:cNvSpPr txBox="1">
                <a:spLocks noChangeArrowheads="1"/>
              </p:cNvSpPr>
              <p:nvPr/>
            </p:nvSpPr>
            <p:spPr bwMode="auto">
              <a:xfrm>
                <a:off x="1773" y="1117"/>
                <a:ext cx="569" cy="194"/>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rPr>
                  <a:t>《</a:t>
                </a:r>
                <a:r>
                  <a:rPr kumimoji="1" lang="ja-JP" altLang="en-US" sz="14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rPr>
                  <a:t>真理</a:t>
                </a:r>
                <a:r>
                  <a:rPr kumimoji="1" lang="en-US" altLang="ja-JP" sz="14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rPr>
                  <a:t>》</a:t>
                </a:r>
              </a:p>
            </p:txBody>
          </p:sp>
          <p:sp>
            <p:nvSpPr>
              <p:cNvPr id="1036302" name="Line 14"/>
              <p:cNvSpPr>
                <a:spLocks noChangeShapeType="1"/>
              </p:cNvSpPr>
              <p:nvPr/>
            </p:nvSpPr>
            <p:spPr bwMode="auto">
              <a:xfrm>
                <a:off x="2018" y="1298"/>
                <a:ext cx="115" cy="183"/>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grpSp>
      </p:grpSp>
      <p:grpSp>
        <p:nvGrpSpPr>
          <p:cNvPr id="1036303" name="Group 15"/>
          <p:cNvGrpSpPr>
            <a:grpSpLocks/>
          </p:cNvGrpSpPr>
          <p:nvPr/>
        </p:nvGrpSpPr>
        <p:grpSpPr bwMode="auto">
          <a:xfrm>
            <a:off x="4932363" y="1628775"/>
            <a:ext cx="4067175" cy="2479675"/>
            <a:chOff x="3198" y="1081"/>
            <a:chExt cx="2562" cy="1562"/>
          </a:xfrm>
        </p:grpSpPr>
        <p:sp>
          <p:nvSpPr>
            <p:cNvPr id="1036304" name="Oval 16"/>
            <p:cNvSpPr>
              <a:spLocks noChangeArrowheads="1"/>
            </p:cNvSpPr>
            <p:nvPr/>
          </p:nvSpPr>
          <p:spPr bwMode="auto">
            <a:xfrm>
              <a:off x="3379" y="1299"/>
              <a:ext cx="1497" cy="453"/>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305" name="Oval 17"/>
            <p:cNvSpPr>
              <a:spLocks noChangeArrowheads="1"/>
            </p:cNvSpPr>
            <p:nvPr/>
          </p:nvSpPr>
          <p:spPr bwMode="auto">
            <a:xfrm rot="-412717">
              <a:off x="3198" y="1081"/>
              <a:ext cx="1936" cy="907"/>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306" name="Oval 18"/>
            <p:cNvSpPr>
              <a:spLocks noChangeArrowheads="1"/>
            </p:cNvSpPr>
            <p:nvPr/>
          </p:nvSpPr>
          <p:spPr bwMode="auto">
            <a:xfrm rot="-1450242">
              <a:off x="3678" y="1292"/>
              <a:ext cx="1497" cy="862"/>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307" name="Oval 19"/>
            <p:cNvSpPr>
              <a:spLocks noChangeArrowheads="1"/>
            </p:cNvSpPr>
            <p:nvPr/>
          </p:nvSpPr>
          <p:spPr bwMode="auto">
            <a:xfrm rot="3048174">
              <a:off x="4046" y="1623"/>
              <a:ext cx="1497" cy="544"/>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308" name="Oval 20"/>
            <p:cNvSpPr>
              <a:spLocks noChangeArrowheads="1"/>
            </p:cNvSpPr>
            <p:nvPr/>
          </p:nvSpPr>
          <p:spPr bwMode="auto">
            <a:xfrm rot="-1416466">
              <a:off x="4263" y="1207"/>
              <a:ext cx="1497" cy="453"/>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309" name="Oval 21"/>
            <p:cNvSpPr>
              <a:spLocks noChangeArrowheads="1"/>
            </p:cNvSpPr>
            <p:nvPr/>
          </p:nvSpPr>
          <p:spPr bwMode="auto">
            <a:xfrm>
              <a:off x="4542" y="1426"/>
              <a:ext cx="227" cy="227"/>
            </a:xfrm>
            <a:prstGeom prst="ellipse">
              <a:avLst/>
            </a:prstGeom>
            <a:solidFill>
              <a:srgbClr val="FF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310" name="Oval 22"/>
            <p:cNvSpPr>
              <a:spLocks noChangeArrowheads="1"/>
            </p:cNvSpPr>
            <p:nvPr/>
          </p:nvSpPr>
          <p:spPr bwMode="auto">
            <a:xfrm>
              <a:off x="4446" y="1594"/>
              <a:ext cx="67" cy="67"/>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endParaRPr>
            </a:p>
          </p:txBody>
        </p:sp>
        <p:sp>
          <p:nvSpPr>
            <p:cNvPr id="1036311" name="Text Box 23"/>
            <p:cNvSpPr txBox="1">
              <a:spLocks noChangeArrowheads="1"/>
            </p:cNvSpPr>
            <p:nvPr/>
          </p:nvSpPr>
          <p:spPr bwMode="auto">
            <a:xfrm>
              <a:off x="3243" y="1616"/>
              <a:ext cx="191" cy="194"/>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rPr>
                <a:t>A</a:t>
              </a:r>
            </a:p>
          </p:txBody>
        </p:sp>
        <p:sp>
          <p:nvSpPr>
            <p:cNvPr id="1036312" name="Text Box 24"/>
            <p:cNvSpPr txBox="1">
              <a:spLocks noChangeArrowheads="1"/>
            </p:cNvSpPr>
            <p:nvPr/>
          </p:nvSpPr>
          <p:spPr bwMode="auto">
            <a:xfrm>
              <a:off x="3423" y="1424"/>
              <a:ext cx="185" cy="192"/>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rPr>
                <a:t>B</a:t>
              </a:r>
            </a:p>
          </p:txBody>
        </p:sp>
        <p:sp>
          <p:nvSpPr>
            <p:cNvPr id="1036313" name="Text Box 25"/>
            <p:cNvSpPr txBox="1">
              <a:spLocks noChangeArrowheads="1"/>
            </p:cNvSpPr>
            <p:nvPr/>
          </p:nvSpPr>
          <p:spPr bwMode="auto">
            <a:xfrm>
              <a:off x="3969" y="1979"/>
              <a:ext cx="189" cy="192"/>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rPr>
                <a:t>C</a:t>
              </a:r>
            </a:p>
          </p:txBody>
        </p:sp>
        <p:sp>
          <p:nvSpPr>
            <p:cNvPr id="1036314" name="Text Box 26"/>
            <p:cNvSpPr txBox="1">
              <a:spLocks noChangeArrowheads="1"/>
            </p:cNvSpPr>
            <p:nvPr/>
          </p:nvSpPr>
          <p:spPr bwMode="auto">
            <a:xfrm>
              <a:off x="5012" y="2069"/>
              <a:ext cx="196" cy="194"/>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rPr>
                <a:t>D</a:t>
              </a:r>
            </a:p>
          </p:txBody>
        </p:sp>
        <p:sp>
          <p:nvSpPr>
            <p:cNvPr id="1036315" name="Text Box 27"/>
            <p:cNvSpPr txBox="1">
              <a:spLocks noChangeArrowheads="1"/>
            </p:cNvSpPr>
            <p:nvPr/>
          </p:nvSpPr>
          <p:spPr bwMode="auto">
            <a:xfrm>
              <a:off x="5284" y="1162"/>
              <a:ext cx="176" cy="192"/>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小塚ゴシック Pro M" pitchFamily="34" charset="-128"/>
                  <a:ea typeface="小塚ゴシック Pro M" pitchFamily="34" charset="-128"/>
                  <a:cs typeface="+mn-cs"/>
                </a:rPr>
                <a:t>E</a:t>
              </a:r>
            </a:p>
          </p:txBody>
        </p:sp>
      </p:grpSp>
    </p:spTree>
    <p:extLst>
      <p:ext uri="{BB962C8B-B14F-4D97-AF65-F5344CB8AC3E}">
        <p14:creationId xmlns:p14="http://schemas.microsoft.com/office/powerpoint/2010/main" val="3848178701"/>
      </p:ext>
    </p:extLst>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ja-JP" altLang="en-US"/>
              <a:t>必要条件の集積</a:t>
            </a:r>
          </a:p>
        </p:txBody>
      </p:sp>
      <p:sp>
        <p:nvSpPr>
          <p:cNvPr id="1054723" name="Rectangle 3"/>
          <p:cNvSpPr>
            <a:spLocks noGrp="1" noChangeArrowheads="1"/>
          </p:cNvSpPr>
          <p:nvPr>
            <p:ph type="body" idx="1"/>
          </p:nvPr>
        </p:nvSpPr>
        <p:spPr>
          <a:xfrm>
            <a:off x="358775" y="909638"/>
            <a:ext cx="8456613" cy="5399087"/>
          </a:xfrm>
        </p:spPr>
        <p:txBody>
          <a:bodyPr/>
          <a:lstStyle/>
          <a:p>
            <a:r>
              <a:rPr lang="en-US" altLang="ja-JP" sz="2000" dirty="0">
                <a:effectLst/>
              </a:rPr>
              <a:t>■	</a:t>
            </a:r>
            <a:r>
              <a:rPr lang="ja-JP" altLang="en-US" sz="2000" dirty="0">
                <a:effectLst/>
              </a:rPr>
              <a:t>必要条件が</a:t>
            </a:r>
            <a:r>
              <a:rPr lang="en-US" altLang="ja-JP" sz="2000" dirty="0">
                <a:effectLst/>
              </a:rPr>
              <a:t>1</a:t>
            </a:r>
            <a:r>
              <a:rPr lang="ja-JP" altLang="en-US" sz="2000" dirty="0">
                <a:effectLst/>
              </a:rPr>
              <a:t>つでも成立しなければ，</a:t>
            </a:r>
            <a:r>
              <a:rPr lang="ja-JP" altLang="en-US" sz="2000" dirty="0">
                <a:solidFill>
                  <a:srgbClr val="C00000"/>
                </a:solidFill>
                <a:effectLst/>
              </a:rPr>
              <a:t>仮説は否定</a:t>
            </a:r>
            <a:r>
              <a:rPr lang="ja-JP" altLang="en-US" sz="2000" dirty="0">
                <a:effectLst/>
              </a:rPr>
              <a:t>される．</a:t>
            </a:r>
          </a:p>
          <a:p>
            <a:r>
              <a:rPr lang="ja-JP" altLang="en-US" sz="2000" dirty="0">
                <a:effectLst/>
              </a:rPr>
              <a:t>■	ある仮説に対して</a:t>
            </a:r>
          </a:p>
          <a:p>
            <a:r>
              <a:rPr lang="ja-JP" altLang="en-US" sz="2000" dirty="0">
                <a:effectLst/>
              </a:rPr>
              <a:t>	・必要条件</a:t>
            </a:r>
            <a:r>
              <a:rPr lang="en-US" altLang="ja-JP" sz="2000" dirty="0">
                <a:effectLst/>
              </a:rPr>
              <a:t>A</a:t>
            </a:r>
            <a:r>
              <a:rPr lang="ja-JP" altLang="en-US" sz="2000" dirty="0">
                <a:effectLst/>
              </a:rPr>
              <a:t>が成立</a:t>
            </a:r>
          </a:p>
          <a:p>
            <a:r>
              <a:rPr lang="ja-JP" altLang="en-US" sz="2000" dirty="0">
                <a:effectLst/>
              </a:rPr>
              <a:t>	・必要条件</a:t>
            </a:r>
            <a:r>
              <a:rPr lang="en-US" altLang="ja-JP" sz="2000" dirty="0">
                <a:effectLst/>
              </a:rPr>
              <a:t>B</a:t>
            </a:r>
            <a:r>
              <a:rPr lang="ja-JP" altLang="en-US" sz="2000" dirty="0">
                <a:effectLst/>
              </a:rPr>
              <a:t>が成立</a:t>
            </a:r>
          </a:p>
          <a:p>
            <a:r>
              <a:rPr lang="ja-JP" altLang="en-US" sz="2000" dirty="0">
                <a:effectLst/>
              </a:rPr>
              <a:t>	・必要条件</a:t>
            </a:r>
            <a:r>
              <a:rPr lang="en-US" altLang="ja-JP" sz="2000" dirty="0">
                <a:effectLst/>
              </a:rPr>
              <a:t>C</a:t>
            </a:r>
            <a:r>
              <a:rPr lang="ja-JP" altLang="en-US" sz="2000" dirty="0">
                <a:effectLst/>
              </a:rPr>
              <a:t>が成立</a:t>
            </a:r>
          </a:p>
          <a:p>
            <a:r>
              <a:rPr lang="ja-JP" altLang="en-US" sz="2000" dirty="0">
                <a:effectLst/>
              </a:rPr>
              <a:t>	・必要条件</a:t>
            </a:r>
            <a:r>
              <a:rPr lang="en-US" altLang="ja-JP" sz="2000" dirty="0">
                <a:effectLst/>
              </a:rPr>
              <a:t>D</a:t>
            </a:r>
            <a:r>
              <a:rPr lang="ja-JP" altLang="en-US" sz="2000" dirty="0">
                <a:effectLst/>
              </a:rPr>
              <a:t>が成立</a:t>
            </a:r>
          </a:p>
          <a:p>
            <a:r>
              <a:rPr lang="ja-JP" altLang="en-US" sz="2000" dirty="0">
                <a:effectLst/>
              </a:rPr>
              <a:t>	・必要条件</a:t>
            </a:r>
            <a:r>
              <a:rPr lang="en-US" altLang="ja-JP" sz="2000" dirty="0">
                <a:effectLst/>
              </a:rPr>
              <a:t>E</a:t>
            </a:r>
            <a:r>
              <a:rPr lang="ja-JP" altLang="en-US" sz="2000" dirty="0">
                <a:effectLst/>
              </a:rPr>
              <a:t>が成立</a:t>
            </a:r>
          </a:p>
          <a:p>
            <a:endParaRPr lang="ja-JP" altLang="en-US" sz="2000" dirty="0">
              <a:effectLst/>
            </a:endParaRPr>
          </a:p>
          <a:p>
            <a:r>
              <a:rPr lang="ja-JP" altLang="en-US" sz="2000" dirty="0" err="1">
                <a:effectLst/>
              </a:rPr>
              <a:t>．．．</a:t>
            </a:r>
            <a:r>
              <a:rPr lang="ja-JP" altLang="en-US" sz="2000" dirty="0">
                <a:effectLst/>
              </a:rPr>
              <a:t>だから（経験的に）</a:t>
            </a:r>
          </a:p>
          <a:p>
            <a:endParaRPr lang="ja-JP" altLang="en-US" sz="2000" dirty="0">
              <a:effectLst/>
            </a:endParaRPr>
          </a:p>
          <a:p>
            <a:pPr algn="ctr"/>
            <a:r>
              <a:rPr lang="ja-JP" altLang="en-US" sz="2800" dirty="0">
                <a:solidFill>
                  <a:srgbClr val="C00000"/>
                </a:solidFill>
                <a:effectLst/>
              </a:rPr>
              <a:t>「この仮説が正しい」可能性が高い</a:t>
            </a:r>
          </a:p>
        </p:txBody>
      </p:sp>
    </p:spTree>
    <p:extLst>
      <p:ext uri="{BB962C8B-B14F-4D97-AF65-F5344CB8AC3E}">
        <p14:creationId xmlns:p14="http://schemas.microsoft.com/office/powerpoint/2010/main" val="3531568156"/>
      </p:ext>
    </p:extLst>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ja-JP" altLang="en-US"/>
              <a:t>必要条件の集積</a:t>
            </a:r>
          </a:p>
        </p:txBody>
      </p:sp>
      <p:sp>
        <p:nvSpPr>
          <p:cNvPr id="1056771" name="Rectangle 3"/>
          <p:cNvSpPr>
            <a:spLocks noGrp="1" noChangeArrowheads="1"/>
          </p:cNvSpPr>
          <p:nvPr>
            <p:ph type="body" idx="1"/>
          </p:nvPr>
        </p:nvSpPr>
        <p:spPr>
          <a:xfrm>
            <a:off x="358775" y="909638"/>
            <a:ext cx="8456613" cy="5399087"/>
          </a:xfrm>
        </p:spPr>
        <p:txBody>
          <a:bodyPr/>
          <a:lstStyle/>
          <a:p>
            <a:r>
              <a:rPr lang="en-US" altLang="ja-JP" sz="2000" dirty="0">
                <a:effectLst/>
              </a:rPr>
              <a:t>■	</a:t>
            </a:r>
            <a:r>
              <a:rPr lang="ja-JP" altLang="en-US" sz="2000" dirty="0">
                <a:effectLst/>
              </a:rPr>
              <a:t>必要条件が</a:t>
            </a:r>
            <a:r>
              <a:rPr lang="en-US" altLang="ja-JP" sz="2000" dirty="0">
                <a:effectLst/>
              </a:rPr>
              <a:t>1</a:t>
            </a:r>
            <a:r>
              <a:rPr lang="ja-JP" altLang="en-US" sz="2000" dirty="0">
                <a:effectLst/>
              </a:rPr>
              <a:t>つでも成立しなければ，</a:t>
            </a:r>
            <a:r>
              <a:rPr lang="ja-JP" altLang="en-US" sz="2000" dirty="0">
                <a:solidFill>
                  <a:srgbClr val="C00000"/>
                </a:solidFill>
                <a:effectLst/>
              </a:rPr>
              <a:t>仮説は否定</a:t>
            </a:r>
            <a:r>
              <a:rPr lang="ja-JP" altLang="en-US" sz="2000" dirty="0">
                <a:effectLst/>
              </a:rPr>
              <a:t>される．</a:t>
            </a:r>
          </a:p>
          <a:p>
            <a:r>
              <a:rPr lang="ja-JP" altLang="en-US" sz="2000" dirty="0">
                <a:effectLst/>
              </a:rPr>
              <a:t>■	ある仮説に対して</a:t>
            </a:r>
          </a:p>
          <a:p>
            <a:r>
              <a:rPr lang="ja-JP" altLang="en-US" sz="2000" dirty="0">
                <a:effectLst/>
              </a:rPr>
              <a:t>	・必要条件</a:t>
            </a:r>
            <a:r>
              <a:rPr lang="en-US" altLang="ja-JP" sz="2000" dirty="0">
                <a:effectLst/>
              </a:rPr>
              <a:t>A</a:t>
            </a:r>
            <a:r>
              <a:rPr lang="ja-JP" altLang="en-US" sz="2000" dirty="0">
                <a:effectLst/>
              </a:rPr>
              <a:t>が成立</a:t>
            </a:r>
          </a:p>
          <a:p>
            <a:r>
              <a:rPr lang="ja-JP" altLang="en-US" sz="2000" dirty="0">
                <a:effectLst/>
              </a:rPr>
              <a:t>	・必要条件</a:t>
            </a:r>
            <a:r>
              <a:rPr lang="en-US" altLang="ja-JP" sz="2000" dirty="0">
                <a:effectLst/>
              </a:rPr>
              <a:t>B</a:t>
            </a:r>
            <a:r>
              <a:rPr lang="ja-JP" altLang="en-US" sz="2000" dirty="0">
                <a:effectLst/>
              </a:rPr>
              <a:t>が成立</a:t>
            </a:r>
          </a:p>
          <a:p>
            <a:r>
              <a:rPr lang="ja-JP" altLang="en-US" sz="2000" dirty="0">
                <a:effectLst/>
              </a:rPr>
              <a:t>	・必要条件</a:t>
            </a:r>
            <a:r>
              <a:rPr lang="en-US" altLang="ja-JP" sz="2000" dirty="0">
                <a:effectLst/>
              </a:rPr>
              <a:t>C</a:t>
            </a:r>
            <a:r>
              <a:rPr lang="ja-JP" altLang="en-US" sz="2000" dirty="0">
                <a:effectLst/>
              </a:rPr>
              <a:t>が成立</a:t>
            </a:r>
          </a:p>
          <a:p>
            <a:r>
              <a:rPr lang="ja-JP" altLang="en-US" sz="2000" dirty="0">
                <a:effectLst/>
              </a:rPr>
              <a:t>	・必要条件</a:t>
            </a:r>
            <a:r>
              <a:rPr lang="en-US" altLang="ja-JP" sz="2000" dirty="0">
                <a:effectLst/>
              </a:rPr>
              <a:t>D</a:t>
            </a:r>
            <a:r>
              <a:rPr lang="ja-JP" altLang="en-US" sz="2000" dirty="0">
                <a:effectLst/>
              </a:rPr>
              <a:t>が成立</a:t>
            </a:r>
          </a:p>
          <a:p>
            <a:r>
              <a:rPr lang="ja-JP" altLang="en-US" sz="2000" dirty="0">
                <a:effectLst/>
              </a:rPr>
              <a:t>	・必要条件</a:t>
            </a:r>
            <a:r>
              <a:rPr lang="en-US" altLang="ja-JP" sz="2000" dirty="0">
                <a:effectLst/>
              </a:rPr>
              <a:t>E</a:t>
            </a:r>
            <a:r>
              <a:rPr lang="ja-JP" altLang="en-US" sz="2000" dirty="0">
                <a:effectLst/>
              </a:rPr>
              <a:t>が成立</a:t>
            </a:r>
          </a:p>
          <a:p>
            <a:endParaRPr lang="ja-JP" altLang="en-US" sz="2000" dirty="0">
              <a:effectLst/>
            </a:endParaRPr>
          </a:p>
          <a:p>
            <a:r>
              <a:rPr lang="ja-JP" altLang="en-US" sz="2000" dirty="0" err="1">
                <a:effectLst/>
              </a:rPr>
              <a:t>．．．</a:t>
            </a:r>
            <a:r>
              <a:rPr lang="ja-JP" altLang="en-US" sz="2000" dirty="0">
                <a:effectLst/>
              </a:rPr>
              <a:t>だから（論理的に）</a:t>
            </a:r>
          </a:p>
          <a:p>
            <a:endParaRPr lang="ja-JP" altLang="en-US" sz="2000" dirty="0">
              <a:effectLst/>
            </a:endParaRPr>
          </a:p>
          <a:p>
            <a:pPr algn="ctr"/>
            <a:r>
              <a:rPr lang="ja-JP" altLang="en-US" sz="2800" dirty="0">
                <a:solidFill>
                  <a:srgbClr val="C00000"/>
                </a:solidFill>
                <a:effectLst/>
              </a:rPr>
              <a:t>「この仮説は正しくない」</a:t>
            </a:r>
          </a:p>
        </p:txBody>
      </p:sp>
      <p:sp>
        <p:nvSpPr>
          <p:cNvPr id="1056772" name="Line 4"/>
          <p:cNvSpPr>
            <a:spLocks noChangeShapeType="1"/>
          </p:cNvSpPr>
          <p:nvPr/>
        </p:nvSpPr>
        <p:spPr bwMode="auto">
          <a:xfrm>
            <a:off x="611188" y="3043238"/>
            <a:ext cx="3097212" cy="0"/>
          </a:xfrm>
          <a:prstGeom prst="line">
            <a:avLst/>
          </a:prstGeom>
          <a:noFill/>
          <a:ln w="38100" cmpd="dbl">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Tree>
    <p:extLst>
      <p:ext uri="{BB962C8B-B14F-4D97-AF65-F5344CB8AC3E}">
        <p14:creationId xmlns:p14="http://schemas.microsoft.com/office/powerpoint/2010/main" val="4179842536"/>
      </p:ext>
    </p:extLst>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4" name="Rectangle 4"/>
          <p:cNvSpPr>
            <a:spLocks noGrp="1" noChangeArrowheads="1"/>
          </p:cNvSpPr>
          <p:nvPr>
            <p:ph type="title"/>
          </p:nvPr>
        </p:nvSpPr>
        <p:spPr/>
        <p:txBody>
          <a:bodyPr/>
          <a:lstStyle/>
          <a:p>
            <a:pPr eaLnBrk="1" hangingPunct="1">
              <a:defRPr/>
            </a:pPr>
            <a:r>
              <a:rPr lang="ja-JP" altLang="en-US" dirty="0"/>
              <a:t>講義の目標・到達目標</a:t>
            </a:r>
          </a:p>
        </p:txBody>
      </p:sp>
      <p:sp>
        <p:nvSpPr>
          <p:cNvPr id="609285" name="Rectangle 5"/>
          <p:cNvSpPr>
            <a:spLocks noGrp="1" noChangeArrowheads="1"/>
          </p:cNvSpPr>
          <p:nvPr>
            <p:ph type="body" idx="1"/>
          </p:nvPr>
        </p:nvSpPr>
        <p:spPr/>
        <p:txBody>
          <a:bodyPr/>
          <a:lstStyle/>
          <a:p>
            <a:pPr eaLnBrk="1" hangingPunct="1">
              <a:spcBef>
                <a:spcPts val="0"/>
              </a:spcBef>
              <a:spcAft>
                <a:spcPts val="1200"/>
              </a:spcAft>
              <a:defRPr/>
            </a:pPr>
            <a:r>
              <a:rPr lang="en-US" altLang="ja-JP" sz="2000" dirty="0">
                <a:effectLst/>
              </a:rPr>
              <a:t>■	</a:t>
            </a:r>
            <a:r>
              <a:rPr lang="ja-JP" altLang="en-US" sz="2000" dirty="0">
                <a:effectLst/>
              </a:rPr>
              <a:t>各回数題出題されるクイズに答えることによって「自然科学の研究とはなにか」を学ぶ．答えの内容は「何か書かれているかぎり」評価しない．</a:t>
            </a:r>
            <a:r>
              <a:rPr lang="en-US" altLang="ja-JP" sz="2000" dirty="0">
                <a:solidFill>
                  <a:srgbClr val="C00000"/>
                </a:solidFill>
                <a:effectLst/>
              </a:rPr>
              <a:t>《30%》</a:t>
            </a:r>
          </a:p>
          <a:p>
            <a:pPr eaLnBrk="1" hangingPunct="1">
              <a:spcBef>
                <a:spcPts val="0"/>
              </a:spcBef>
              <a:spcAft>
                <a:spcPts val="1200"/>
              </a:spcAft>
              <a:defRPr/>
            </a:pPr>
            <a:r>
              <a:rPr lang="en-US" altLang="ja-JP" sz="2000" dirty="0">
                <a:effectLst/>
              </a:rPr>
              <a:t>■	</a:t>
            </a:r>
            <a:r>
              <a:rPr lang="ja-JP" altLang="en-US" sz="2000" dirty="0">
                <a:effectLst/>
              </a:rPr>
              <a:t>受講者は，「自然科学の研究を理解するのに役に立つクイズ」を作成しレポートとして提出 </a:t>
            </a:r>
            <a:r>
              <a:rPr lang="en-US" altLang="ja-JP" sz="2000" dirty="0">
                <a:solidFill>
                  <a:srgbClr val="C00000"/>
                </a:solidFill>
                <a:effectLst/>
              </a:rPr>
              <a:t>《50%》</a:t>
            </a:r>
          </a:p>
          <a:p>
            <a:pPr eaLnBrk="1" hangingPunct="1">
              <a:spcBef>
                <a:spcPts val="0"/>
              </a:spcBef>
              <a:spcAft>
                <a:spcPts val="1200"/>
              </a:spcAft>
              <a:defRPr/>
            </a:pPr>
            <a:r>
              <a:rPr lang="en-US" altLang="ja-JP" sz="2000" dirty="0">
                <a:effectLst/>
              </a:rPr>
              <a:t>■	1</a:t>
            </a:r>
            <a:r>
              <a:rPr lang="ja-JP" altLang="en-US" sz="2000" dirty="0">
                <a:effectLst/>
              </a:rPr>
              <a:t>日めと</a:t>
            </a:r>
            <a:r>
              <a:rPr lang="en-US" altLang="ja-JP" sz="2000" dirty="0">
                <a:effectLst/>
              </a:rPr>
              <a:t>2</a:t>
            </a:r>
            <a:r>
              <a:rPr lang="ja-JP" altLang="en-US" sz="2000" dirty="0">
                <a:effectLst/>
              </a:rPr>
              <a:t>日めの最後の講義後に提出する「感想と意見」は（ニックネームつきで）公開とし，受講者はニックネームを設定する．</a:t>
            </a:r>
          </a:p>
          <a:p>
            <a:pPr eaLnBrk="1" hangingPunct="1">
              <a:spcBef>
                <a:spcPts val="0"/>
              </a:spcBef>
              <a:spcAft>
                <a:spcPts val="1200"/>
              </a:spcAft>
              <a:defRPr/>
            </a:pPr>
            <a:r>
              <a:rPr lang="ja-JP" altLang="en-US" sz="2000" dirty="0">
                <a:effectLst/>
              </a:rPr>
              <a:t>■	</a:t>
            </a:r>
            <a:r>
              <a:rPr lang="en-US" altLang="ja-JP" sz="2000" dirty="0">
                <a:effectLst/>
              </a:rPr>
              <a:t>1</a:t>
            </a:r>
            <a:r>
              <a:rPr lang="ja-JP" altLang="en-US" sz="2000" dirty="0">
                <a:effectLst/>
              </a:rPr>
              <a:t>日めの「感想と意見」には担当者に対する</a:t>
            </a:r>
            <a:r>
              <a:rPr lang="en-US" altLang="ja-JP" sz="2000" dirty="0">
                <a:effectLst/>
              </a:rPr>
              <a:t>1</a:t>
            </a:r>
            <a:r>
              <a:rPr lang="ja-JP" altLang="en-US" sz="2000" dirty="0">
                <a:effectLst/>
              </a:rPr>
              <a:t>つの質問をすること．</a:t>
            </a:r>
            <a:r>
              <a:rPr lang="en-US" altLang="ja-JP" sz="2000" dirty="0">
                <a:effectLst/>
              </a:rPr>
              <a:t>2</a:t>
            </a:r>
            <a:r>
              <a:rPr lang="ja-JP" altLang="en-US" sz="2000" dirty="0">
                <a:effectLst/>
              </a:rPr>
              <a:t>日めのさいしょの講義で，質問と答えのそれぞれについて投票してランキング </a:t>
            </a:r>
            <a:r>
              <a:rPr lang="en-US" altLang="ja-JP" sz="2000" dirty="0">
                <a:solidFill>
                  <a:srgbClr val="C00000"/>
                </a:solidFill>
                <a:effectLst/>
              </a:rPr>
              <a:t>《20%》</a:t>
            </a:r>
          </a:p>
          <a:p>
            <a:pPr eaLnBrk="1" hangingPunct="1">
              <a:defRPr/>
            </a:pPr>
            <a:endParaRPr lang="en-US" altLang="ja-JP" sz="2000" dirty="0">
              <a:effectLst/>
            </a:endParaRPr>
          </a:p>
          <a:p>
            <a:pPr eaLnBrk="1" hangingPunct="1">
              <a:defRPr/>
            </a:pPr>
            <a:r>
              <a:rPr lang="en-US" altLang="ja-JP" sz="2000" dirty="0">
                <a:solidFill>
                  <a:srgbClr val="C00000"/>
                </a:solidFill>
                <a:effectLst/>
              </a:rPr>
              <a:t>■	</a:t>
            </a:r>
            <a:r>
              <a:rPr lang="ja-JP" altLang="en-US" sz="2000" dirty="0">
                <a:solidFill>
                  <a:srgbClr val="C00000"/>
                </a:solidFill>
                <a:effectLst/>
              </a:rPr>
              <a:t>科学研究とはなにをめざすのか，研究のオリジナリティとはなにかについてかんがえてもらうことが目的です</a:t>
            </a:r>
          </a:p>
        </p:txBody>
      </p:sp>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755576" y="211287"/>
            <a:ext cx="7488832" cy="3001689"/>
            <a:chOff x="755576" y="211287"/>
            <a:chExt cx="7488832" cy="3001689"/>
          </a:xfrm>
        </p:grpSpPr>
        <p:sp>
          <p:nvSpPr>
            <p:cNvPr id="2" name="角丸四角形 1"/>
            <p:cNvSpPr/>
            <p:nvPr/>
          </p:nvSpPr>
          <p:spPr>
            <a:xfrm>
              <a:off x="755576" y="980728"/>
              <a:ext cx="1584176" cy="2232248"/>
            </a:xfrm>
            <a:prstGeom prst="roundRect">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 name="角丸四角形 2"/>
            <p:cNvSpPr/>
            <p:nvPr/>
          </p:nvSpPr>
          <p:spPr>
            <a:xfrm>
              <a:off x="4692014" y="980728"/>
              <a:ext cx="1584176" cy="2232248"/>
            </a:xfrm>
            <a:prstGeom prst="round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 name="角丸四角形 3"/>
            <p:cNvSpPr/>
            <p:nvPr/>
          </p:nvSpPr>
          <p:spPr>
            <a:xfrm>
              <a:off x="2723795" y="980728"/>
              <a:ext cx="1584176" cy="2232248"/>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a:t>
              </a:r>
              <a:endPar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 name="角丸四角形 4"/>
            <p:cNvSpPr/>
            <p:nvPr/>
          </p:nvSpPr>
          <p:spPr>
            <a:xfrm>
              <a:off x="6660232" y="980728"/>
              <a:ext cx="1584176" cy="2232248"/>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3</a:t>
              </a:r>
              <a:endPar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6" name="テキスト ボックス 5"/>
            <p:cNvSpPr txBox="1"/>
            <p:nvPr/>
          </p:nvSpPr>
          <p:spPr>
            <a:xfrm>
              <a:off x="1720336" y="211287"/>
              <a:ext cx="5524268" cy="76944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ルール：　偶数のカードの裏は赤</a:t>
              </a:r>
              <a:endParaRPr kumimoji="1" lang="en-US" altLang="ja-JP"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rule: back-side color of even number is red</a:t>
              </a:r>
            </a:p>
          </p:txBody>
        </p:sp>
      </p:grpSp>
      <p:grpSp>
        <p:nvGrpSpPr>
          <p:cNvPr id="8" name="グループ化 7"/>
          <p:cNvGrpSpPr/>
          <p:nvPr/>
        </p:nvGrpSpPr>
        <p:grpSpPr>
          <a:xfrm>
            <a:off x="699229" y="3379639"/>
            <a:ext cx="7566494" cy="3001689"/>
            <a:chOff x="699229" y="211287"/>
            <a:chExt cx="7566494" cy="3001689"/>
          </a:xfrm>
        </p:grpSpPr>
        <p:sp>
          <p:nvSpPr>
            <p:cNvPr id="9" name="角丸四角形 8"/>
            <p:cNvSpPr/>
            <p:nvPr/>
          </p:nvSpPr>
          <p:spPr>
            <a:xfrm>
              <a:off x="4692014" y="980728"/>
              <a:ext cx="1584176" cy="2232248"/>
            </a:xfrm>
            <a:prstGeom prst="round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beer</a:t>
              </a:r>
              <a:endPar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角丸四角形 9"/>
            <p:cNvSpPr/>
            <p:nvPr/>
          </p:nvSpPr>
          <p:spPr>
            <a:xfrm>
              <a:off x="755576" y="980728"/>
              <a:ext cx="1584176" cy="2232248"/>
            </a:xfrm>
            <a:prstGeom prst="roundRect">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4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rPr>
                <a:t>juice</a:t>
              </a:r>
              <a:endParaRPr kumimoji="1" lang="en-US" sz="24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1" name="角丸四角形 10"/>
            <p:cNvSpPr/>
            <p:nvPr/>
          </p:nvSpPr>
          <p:spPr>
            <a:xfrm>
              <a:off x="2723795" y="980728"/>
              <a:ext cx="1584176" cy="2232248"/>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5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16</a:t>
              </a:r>
              <a:endParaRPr kumimoji="1" 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2" name="角丸四角形 11"/>
            <p:cNvSpPr/>
            <p:nvPr/>
          </p:nvSpPr>
          <p:spPr>
            <a:xfrm>
              <a:off x="6660232" y="980728"/>
              <a:ext cx="1584176" cy="2232248"/>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5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33</a:t>
              </a:r>
              <a:endParaRPr kumimoji="1" 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3" name="テキスト ボックス 12"/>
            <p:cNvSpPr txBox="1"/>
            <p:nvPr/>
          </p:nvSpPr>
          <p:spPr>
            <a:xfrm>
              <a:off x="699229" y="211287"/>
              <a:ext cx="7566494" cy="76944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ルール：　</a:t>
              </a:r>
              <a:r>
                <a:rPr kumimoji="1" lang="en-US" altLang="ja-JP"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20</a:t>
              </a:r>
              <a:r>
                <a:rPr kumimoji="1" lang="ja-JP" alt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歳未満は酒を飲めない</a:t>
              </a:r>
              <a:endParaRPr kumimoji="1" lang="en-US" altLang="ja-JP"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rule: people younger </a:t>
              </a:r>
              <a:r>
                <a:rPr kumimoji="1" lang="en-US" sz="22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than 20 </a:t>
              </a:r>
              <a:r>
                <a:rPr kumimoji="1" 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are prohibited to drink alcohol</a:t>
              </a:r>
            </a:p>
          </p:txBody>
        </p:sp>
      </p:grpSp>
      <p:grpSp>
        <p:nvGrpSpPr>
          <p:cNvPr id="14" name="グループ化 13"/>
          <p:cNvGrpSpPr/>
          <p:nvPr/>
        </p:nvGrpSpPr>
        <p:grpSpPr>
          <a:xfrm>
            <a:off x="755576" y="2542257"/>
            <a:ext cx="7488832" cy="2232248"/>
            <a:chOff x="755576" y="980728"/>
            <a:chExt cx="7488832" cy="2232248"/>
          </a:xfrm>
        </p:grpSpPr>
        <p:sp>
          <p:nvSpPr>
            <p:cNvPr id="15" name="角丸四角形 14"/>
            <p:cNvSpPr/>
            <p:nvPr/>
          </p:nvSpPr>
          <p:spPr>
            <a:xfrm>
              <a:off x="755576" y="980728"/>
              <a:ext cx="1584176" cy="2232248"/>
            </a:xfrm>
            <a:prstGeom prst="roundRect">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6" name="角丸四角形 15"/>
            <p:cNvSpPr/>
            <p:nvPr/>
          </p:nvSpPr>
          <p:spPr>
            <a:xfrm>
              <a:off x="4692014" y="980728"/>
              <a:ext cx="1584176" cy="2232248"/>
            </a:xfrm>
            <a:prstGeom prst="round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7" name="角丸四角形 16"/>
            <p:cNvSpPr/>
            <p:nvPr/>
          </p:nvSpPr>
          <p:spPr>
            <a:xfrm>
              <a:off x="2723795" y="980728"/>
              <a:ext cx="1584176" cy="2232248"/>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endPar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8" name="角丸四角形 17"/>
            <p:cNvSpPr/>
            <p:nvPr/>
          </p:nvSpPr>
          <p:spPr>
            <a:xfrm>
              <a:off x="6660232" y="980728"/>
              <a:ext cx="1584176" cy="2232248"/>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endPar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spTree>
    <p:extLst>
      <p:ext uri="{BB962C8B-B14F-4D97-AF65-F5344CB8AC3E}">
        <p14:creationId xmlns:p14="http://schemas.microsoft.com/office/powerpoint/2010/main" val="9946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016F3FB-A8C4-4D14-83C7-69500EC1FB55}"/>
              </a:ext>
            </a:extLst>
          </p:cNvPr>
          <p:cNvSpPr>
            <a:spLocks noGrp="1"/>
          </p:cNvSpPr>
          <p:nvPr>
            <p:ph idx="1"/>
          </p:nvPr>
        </p:nvSpPr>
        <p:spPr>
          <a:xfrm>
            <a:off x="457200" y="1170353"/>
            <a:ext cx="8229600" cy="4525963"/>
          </a:xfrm>
        </p:spPr>
        <p:txBody>
          <a:bodyPr anchor="ctr" anchorCtr="0"/>
          <a:lstStyle/>
          <a:p>
            <a:pPr marL="0" indent="0" algn="ctr">
              <a:spcBef>
                <a:spcPts val="600"/>
              </a:spcBef>
              <a:buNone/>
            </a:pPr>
            <a:r>
              <a:rPr lang="ja-JP" altLang="en-US" sz="6600" dirty="0">
                <a:effectLst/>
                <a:latin typeface="メイリオ" panose="020B0604030504040204" pitchFamily="50" charset="-128"/>
                <a:ea typeface="メイリオ" panose="020B0604030504040204" pitchFamily="50" charset="-128"/>
              </a:rPr>
              <a:t>逆・裏・対偶</a:t>
            </a:r>
            <a:endParaRPr lang="en-US" altLang="ja-JP" sz="3600" dirty="0">
              <a:effectLst/>
              <a:latin typeface="メイリオ" panose="020B0604030504040204" pitchFamily="50" charset="-128"/>
              <a:ea typeface="メイリオ" panose="020B0604030504040204" pitchFamily="50" charset="-128"/>
            </a:endParaRPr>
          </a:p>
          <a:p>
            <a:pPr marL="0" indent="0" algn="ctr">
              <a:spcBef>
                <a:spcPts val="600"/>
              </a:spcBef>
              <a:buNone/>
            </a:pPr>
            <a:r>
              <a:rPr lang="en-US" altLang="ja-JP" dirty="0">
                <a:effectLst/>
                <a:latin typeface="メイリオ" panose="020B0604030504040204" pitchFamily="50" charset="-128"/>
                <a:ea typeface="メイリオ" panose="020B0604030504040204" pitchFamily="50" charset="-128"/>
              </a:rPr>
              <a:t>converse/inverse/contrapositive</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045729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5088949" y="2727855"/>
            <a:ext cx="3816424" cy="216024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8" name="角丸四角形 37"/>
          <p:cNvSpPr/>
          <p:nvPr/>
        </p:nvSpPr>
        <p:spPr>
          <a:xfrm>
            <a:off x="443480" y="188640"/>
            <a:ext cx="3816424" cy="216024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nvGrpSpPr>
          <p:cNvPr id="15" name="グループ化 14"/>
          <p:cNvGrpSpPr/>
          <p:nvPr/>
        </p:nvGrpSpPr>
        <p:grpSpPr>
          <a:xfrm>
            <a:off x="683567" y="345413"/>
            <a:ext cx="3326164" cy="1845823"/>
            <a:chOff x="683567" y="2276872"/>
            <a:chExt cx="3326164" cy="1845823"/>
          </a:xfrm>
        </p:grpSpPr>
        <p:sp>
          <p:nvSpPr>
            <p:cNvPr id="2" name="角丸四角形 1"/>
            <p:cNvSpPr/>
            <p:nvPr/>
          </p:nvSpPr>
          <p:spPr>
            <a:xfrm>
              <a:off x="2699792" y="2276872"/>
              <a:ext cx="1309939" cy="1845823"/>
            </a:xfrm>
            <a:prstGeom prst="roundRect">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 name="角丸四角形 3"/>
            <p:cNvSpPr/>
            <p:nvPr/>
          </p:nvSpPr>
          <p:spPr>
            <a:xfrm>
              <a:off x="683567"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a:t>
              </a:r>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4" name="右矢印 13"/>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grpSp>
        <p:nvGrpSpPr>
          <p:cNvPr id="16" name="グループ化 15"/>
          <p:cNvGrpSpPr/>
          <p:nvPr/>
        </p:nvGrpSpPr>
        <p:grpSpPr>
          <a:xfrm>
            <a:off x="5328176" y="332656"/>
            <a:ext cx="3332067" cy="1845823"/>
            <a:chOff x="677663" y="2276872"/>
            <a:chExt cx="3332067" cy="1845823"/>
          </a:xfrm>
        </p:grpSpPr>
        <p:sp>
          <p:nvSpPr>
            <p:cNvPr id="17" name="角丸四角形 16"/>
            <p:cNvSpPr/>
            <p:nvPr/>
          </p:nvSpPr>
          <p:spPr>
            <a:xfrm>
              <a:off x="677663" y="2276872"/>
              <a:ext cx="1309939" cy="1845823"/>
            </a:xfrm>
            <a:prstGeom prst="roundRect">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9" name="右矢印 18"/>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1" name="角丸四角形 20"/>
            <p:cNvSpPr/>
            <p:nvPr/>
          </p:nvSpPr>
          <p:spPr>
            <a:xfrm>
              <a:off x="2699791"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a:t>
              </a:r>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grpSp>
        <p:nvGrpSpPr>
          <p:cNvPr id="22" name="グループ化 21"/>
          <p:cNvGrpSpPr/>
          <p:nvPr/>
        </p:nvGrpSpPr>
        <p:grpSpPr>
          <a:xfrm>
            <a:off x="5366858" y="2885064"/>
            <a:ext cx="3332067" cy="1845823"/>
            <a:chOff x="677663" y="2276872"/>
            <a:chExt cx="3332067" cy="1845823"/>
          </a:xfrm>
        </p:grpSpPr>
        <p:sp>
          <p:nvSpPr>
            <p:cNvPr id="23" name="角丸四角形 22"/>
            <p:cNvSpPr/>
            <p:nvPr/>
          </p:nvSpPr>
          <p:spPr>
            <a:xfrm>
              <a:off x="677663" y="2276872"/>
              <a:ext cx="1309939" cy="1845823"/>
            </a:xfrm>
            <a:prstGeom prst="round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4" name="右矢印 23"/>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5" name="角丸四角形 24"/>
            <p:cNvSpPr/>
            <p:nvPr/>
          </p:nvSpPr>
          <p:spPr>
            <a:xfrm>
              <a:off x="2699791"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3</a:t>
              </a:r>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grpSp>
        <p:nvGrpSpPr>
          <p:cNvPr id="26" name="グループ化 25"/>
          <p:cNvGrpSpPr/>
          <p:nvPr/>
        </p:nvGrpSpPr>
        <p:grpSpPr>
          <a:xfrm>
            <a:off x="683567" y="2885064"/>
            <a:ext cx="3326164" cy="1845823"/>
            <a:chOff x="683567" y="2276872"/>
            <a:chExt cx="3326164" cy="1845823"/>
          </a:xfrm>
        </p:grpSpPr>
        <p:sp>
          <p:nvSpPr>
            <p:cNvPr id="27" name="角丸四角形 26"/>
            <p:cNvSpPr/>
            <p:nvPr/>
          </p:nvSpPr>
          <p:spPr>
            <a:xfrm>
              <a:off x="2699792" y="2276872"/>
              <a:ext cx="1309939" cy="1845823"/>
            </a:xfrm>
            <a:prstGeom prst="round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8" name="角丸四角形 27"/>
            <p:cNvSpPr/>
            <p:nvPr/>
          </p:nvSpPr>
          <p:spPr>
            <a:xfrm>
              <a:off x="683567"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3</a:t>
              </a:r>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9" name="右矢印 28"/>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sp>
        <p:nvSpPr>
          <p:cNvPr id="5" name="左右矢印 4"/>
          <p:cNvSpPr/>
          <p:nvPr/>
        </p:nvSpPr>
        <p:spPr>
          <a:xfrm>
            <a:off x="4209190" y="284712"/>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0" name="テキスト ボックス 29"/>
          <p:cNvSpPr txBox="1"/>
          <p:nvPr/>
        </p:nvSpPr>
        <p:spPr>
          <a:xfrm>
            <a:off x="4240863" y="332656"/>
            <a:ext cx="1120820"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逆</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converse</a:t>
            </a:r>
          </a:p>
        </p:txBody>
      </p:sp>
      <p:sp>
        <p:nvSpPr>
          <p:cNvPr id="43" name="左右矢印 42"/>
          <p:cNvSpPr/>
          <p:nvPr/>
        </p:nvSpPr>
        <p:spPr>
          <a:xfrm rot="5400000">
            <a:off x="1773005" y="2221877"/>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1" name="テキスト ボックス 30"/>
          <p:cNvSpPr txBox="1"/>
          <p:nvPr/>
        </p:nvSpPr>
        <p:spPr>
          <a:xfrm>
            <a:off x="1882419" y="2188058"/>
            <a:ext cx="928459"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裏</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inverse</a:t>
            </a:r>
          </a:p>
        </p:txBody>
      </p:sp>
      <p:sp>
        <p:nvSpPr>
          <p:cNvPr id="44" name="左右矢印 43"/>
          <p:cNvSpPr/>
          <p:nvPr/>
        </p:nvSpPr>
        <p:spPr>
          <a:xfrm rot="5400000">
            <a:off x="6417429" y="2231753"/>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2" name="テキスト ボックス 31"/>
          <p:cNvSpPr txBox="1"/>
          <p:nvPr/>
        </p:nvSpPr>
        <p:spPr>
          <a:xfrm>
            <a:off x="6532932" y="2188058"/>
            <a:ext cx="928459"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裏</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inverse</a:t>
            </a:r>
          </a:p>
        </p:txBody>
      </p:sp>
      <p:sp>
        <p:nvSpPr>
          <p:cNvPr id="42" name="左右矢印 41"/>
          <p:cNvSpPr/>
          <p:nvPr/>
        </p:nvSpPr>
        <p:spPr>
          <a:xfrm>
            <a:off x="3999993" y="3993326"/>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3" name="テキスト ボックス 32"/>
          <p:cNvSpPr txBox="1"/>
          <p:nvPr/>
        </p:nvSpPr>
        <p:spPr>
          <a:xfrm>
            <a:off x="3998340" y="4040468"/>
            <a:ext cx="1120820"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逆</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converse</a:t>
            </a:r>
          </a:p>
        </p:txBody>
      </p:sp>
      <p:grpSp>
        <p:nvGrpSpPr>
          <p:cNvPr id="3" name="グループ化 2"/>
          <p:cNvGrpSpPr/>
          <p:nvPr/>
        </p:nvGrpSpPr>
        <p:grpSpPr>
          <a:xfrm>
            <a:off x="2860015" y="5157192"/>
            <a:ext cx="2720097" cy="1354025"/>
            <a:chOff x="2860015" y="5157192"/>
            <a:chExt cx="2720097" cy="1354025"/>
          </a:xfrm>
        </p:grpSpPr>
        <p:sp>
          <p:nvSpPr>
            <p:cNvPr id="36" name="角丸四角形 35"/>
            <p:cNvSpPr/>
            <p:nvPr/>
          </p:nvSpPr>
          <p:spPr>
            <a:xfrm>
              <a:off x="4619191" y="5157192"/>
              <a:ext cx="960921" cy="1354025"/>
            </a:xfrm>
            <a:prstGeom prst="round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7" name="角丸四角形 36"/>
            <p:cNvSpPr/>
            <p:nvPr/>
          </p:nvSpPr>
          <p:spPr>
            <a:xfrm>
              <a:off x="3986554" y="5157192"/>
              <a:ext cx="960921" cy="1354025"/>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a:t>
              </a:r>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5" name="テキスト ボックス 34"/>
            <p:cNvSpPr txBox="1"/>
            <p:nvPr/>
          </p:nvSpPr>
          <p:spPr>
            <a:xfrm>
              <a:off x="2860015" y="5926442"/>
              <a:ext cx="102784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killer</a:t>
              </a:r>
            </a:p>
          </p:txBody>
        </p:sp>
      </p:grpSp>
      <p:grpSp>
        <p:nvGrpSpPr>
          <p:cNvPr id="6" name="グループ化 5">
            <a:extLst>
              <a:ext uri="{FF2B5EF4-FFF2-40B4-BE49-F238E27FC236}">
                <a16:creationId xmlns:a16="http://schemas.microsoft.com/office/drawing/2014/main" id="{E2D02BC7-25BF-4116-984D-FC0AE245C49B}"/>
              </a:ext>
            </a:extLst>
          </p:cNvPr>
          <p:cNvGrpSpPr/>
          <p:nvPr/>
        </p:nvGrpSpPr>
        <p:grpSpPr>
          <a:xfrm>
            <a:off x="3928464" y="2056020"/>
            <a:ext cx="1586912" cy="923330"/>
            <a:chOff x="3928464" y="2056020"/>
            <a:chExt cx="1586912" cy="923330"/>
          </a:xfrm>
        </p:grpSpPr>
        <p:sp>
          <p:nvSpPr>
            <p:cNvPr id="40" name="左右矢印 44">
              <a:extLst>
                <a:ext uri="{FF2B5EF4-FFF2-40B4-BE49-F238E27FC236}">
                  <a16:creationId xmlns:a16="http://schemas.microsoft.com/office/drawing/2014/main" id="{40B0D4C8-CDBA-4464-BFE8-1998BA0CD67D}"/>
                </a:ext>
              </a:extLst>
            </p:cNvPr>
            <p:cNvSpPr/>
            <p:nvPr/>
          </p:nvSpPr>
          <p:spPr>
            <a:xfrm rot="8100000">
              <a:off x="3928464" y="2217161"/>
              <a:ext cx="1586912" cy="672924"/>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1" name="左右矢印 44">
              <a:extLst>
                <a:ext uri="{FF2B5EF4-FFF2-40B4-BE49-F238E27FC236}">
                  <a16:creationId xmlns:a16="http://schemas.microsoft.com/office/drawing/2014/main" id="{4AB7F082-0B1A-473F-8BDB-F04B4DCF9B44}"/>
                </a:ext>
              </a:extLst>
            </p:cNvPr>
            <p:cNvSpPr/>
            <p:nvPr/>
          </p:nvSpPr>
          <p:spPr>
            <a:xfrm rot="2694670">
              <a:off x="3928464" y="2256143"/>
              <a:ext cx="1586912" cy="594959"/>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33"/>
            <p:cNvSpPr txBox="1"/>
            <p:nvPr/>
          </p:nvSpPr>
          <p:spPr>
            <a:xfrm>
              <a:off x="4234026" y="2056020"/>
              <a:ext cx="966931" cy="9233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対偶</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contra-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positive</a:t>
              </a:r>
            </a:p>
          </p:txBody>
        </p:sp>
      </p:grpSp>
    </p:spTree>
    <p:extLst>
      <p:ext uri="{BB962C8B-B14F-4D97-AF65-F5344CB8AC3E}">
        <p14:creationId xmlns:p14="http://schemas.microsoft.com/office/powerpoint/2010/main" val="31311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5088949" y="2727855"/>
            <a:ext cx="3816424" cy="216024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8" name="角丸四角形 37"/>
          <p:cNvSpPr/>
          <p:nvPr/>
        </p:nvSpPr>
        <p:spPr>
          <a:xfrm>
            <a:off x="443480" y="188640"/>
            <a:ext cx="3816424" cy="216024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 name="左右矢印 4"/>
          <p:cNvSpPr/>
          <p:nvPr/>
        </p:nvSpPr>
        <p:spPr>
          <a:xfrm>
            <a:off x="4209190" y="284712"/>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0" name="テキスト ボックス 29"/>
          <p:cNvSpPr txBox="1"/>
          <p:nvPr/>
        </p:nvSpPr>
        <p:spPr>
          <a:xfrm>
            <a:off x="4240863" y="332656"/>
            <a:ext cx="1120820"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逆</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converse</a:t>
            </a:r>
          </a:p>
        </p:txBody>
      </p:sp>
      <p:sp>
        <p:nvSpPr>
          <p:cNvPr id="43" name="左右矢印 42"/>
          <p:cNvSpPr/>
          <p:nvPr/>
        </p:nvSpPr>
        <p:spPr>
          <a:xfrm rot="5400000">
            <a:off x="1773005" y="2221877"/>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1" name="テキスト ボックス 30"/>
          <p:cNvSpPr txBox="1"/>
          <p:nvPr/>
        </p:nvSpPr>
        <p:spPr>
          <a:xfrm>
            <a:off x="1882419" y="2188058"/>
            <a:ext cx="928459"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裏</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inverse</a:t>
            </a:r>
          </a:p>
        </p:txBody>
      </p:sp>
      <p:sp>
        <p:nvSpPr>
          <p:cNvPr id="44" name="左右矢印 43"/>
          <p:cNvSpPr/>
          <p:nvPr/>
        </p:nvSpPr>
        <p:spPr>
          <a:xfrm rot="5400000">
            <a:off x="6417429" y="2231753"/>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2" name="テキスト ボックス 31"/>
          <p:cNvSpPr txBox="1"/>
          <p:nvPr/>
        </p:nvSpPr>
        <p:spPr>
          <a:xfrm>
            <a:off x="6532932" y="2188058"/>
            <a:ext cx="928459"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裏</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inverse</a:t>
            </a:r>
          </a:p>
        </p:txBody>
      </p:sp>
      <p:sp>
        <p:nvSpPr>
          <p:cNvPr id="42" name="左右矢印 41"/>
          <p:cNvSpPr/>
          <p:nvPr/>
        </p:nvSpPr>
        <p:spPr>
          <a:xfrm>
            <a:off x="3999993" y="3993326"/>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3" name="テキスト ボックス 32"/>
          <p:cNvSpPr txBox="1"/>
          <p:nvPr/>
        </p:nvSpPr>
        <p:spPr>
          <a:xfrm>
            <a:off x="3998340" y="4040468"/>
            <a:ext cx="1120820"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逆</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converse</a:t>
            </a:r>
          </a:p>
        </p:txBody>
      </p:sp>
      <p:grpSp>
        <p:nvGrpSpPr>
          <p:cNvPr id="57" name="グループ化 56"/>
          <p:cNvGrpSpPr/>
          <p:nvPr/>
        </p:nvGrpSpPr>
        <p:grpSpPr>
          <a:xfrm>
            <a:off x="683567" y="345413"/>
            <a:ext cx="3326164" cy="1845823"/>
            <a:chOff x="683567" y="2276872"/>
            <a:chExt cx="3326164" cy="1845823"/>
          </a:xfrm>
        </p:grpSpPr>
        <p:sp>
          <p:nvSpPr>
            <p:cNvPr id="58" name="角丸四角形 57"/>
            <p:cNvSpPr/>
            <p:nvPr/>
          </p:nvSpPr>
          <p:spPr>
            <a:xfrm>
              <a:off x="2699792" y="2276872"/>
              <a:ext cx="1309939" cy="1845823"/>
            </a:xfrm>
            <a:prstGeom prst="roundRect">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6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rPr>
                <a:t>juice</a:t>
              </a:r>
              <a:endParaRPr kumimoji="1" lang="en-US" sz="16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9" name="角丸四角形 58"/>
            <p:cNvSpPr/>
            <p:nvPr/>
          </p:nvSpPr>
          <p:spPr>
            <a:xfrm>
              <a:off x="683567"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16</a:t>
              </a:r>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60" name="右矢印 59"/>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grpSp>
        <p:nvGrpSpPr>
          <p:cNvPr id="61" name="グループ化 60"/>
          <p:cNvGrpSpPr/>
          <p:nvPr/>
        </p:nvGrpSpPr>
        <p:grpSpPr>
          <a:xfrm>
            <a:off x="5328176" y="332656"/>
            <a:ext cx="3332067" cy="1845823"/>
            <a:chOff x="677663" y="2276872"/>
            <a:chExt cx="3332067" cy="1845823"/>
          </a:xfrm>
        </p:grpSpPr>
        <p:sp>
          <p:nvSpPr>
            <p:cNvPr id="62" name="角丸四角形 61"/>
            <p:cNvSpPr/>
            <p:nvPr/>
          </p:nvSpPr>
          <p:spPr>
            <a:xfrm>
              <a:off x="677663" y="2276872"/>
              <a:ext cx="1309939" cy="1845823"/>
            </a:xfrm>
            <a:prstGeom prst="roundRect">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6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rPr>
                <a:t>juice</a:t>
              </a:r>
              <a:endParaRPr kumimoji="1" lang="en-US" sz="16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63" name="右矢印 62"/>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6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64" name="角丸四角形 63"/>
            <p:cNvSpPr/>
            <p:nvPr/>
          </p:nvSpPr>
          <p:spPr>
            <a:xfrm>
              <a:off x="2699791"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16</a:t>
              </a: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grpSp>
        <p:nvGrpSpPr>
          <p:cNvPr id="65" name="グループ化 64"/>
          <p:cNvGrpSpPr/>
          <p:nvPr/>
        </p:nvGrpSpPr>
        <p:grpSpPr>
          <a:xfrm>
            <a:off x="5366858" y="2885064"/>
            <a:ext cx="3332067" cy="1845823"/>
            <a:chOff x="677663" y="2276872"/>
            <a:chExt cx="3332067" cy="1845823"/>
          </a:xfrm>
        </p:grpSpPr>
        <p:sp>
          <p:nvSpPr>
            <p:cNvPr id="66" name="角丸四角形 65"/>
            <p:cNvSpPr/>
            <p:nvPr/>
          </p:nvSpPr>
          <p:spPr>
            <a:xfrm>
              <a:off x="677663" y="2276872"/>
              <a:ext cx="1309939" cy="1845823"/>
            </a:xfrm>
            <a:prstGeom prst="round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beer</a:t>
              </a:r>
              <a:endParaRPr kumimoji="1" 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67" name="右矢印 66"/>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68" name="角丸四角形 67"/>
            <p:cNvSpPr/>
            <p:nvPr/>
          </p:nvSpPr>
          <p:spPr>
            <a:xfrm>
              <a:off x="2699791"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33</a:t>
              </a: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grpSp>
        <p:nvGrpSpPr>
          <p:cNvPr id="69" name="グループ化 68"/>
          <p:cNvGrpSpPr/>
          <p:nvPr/>
        </p:nvGrpSpPr>
        <p:grpSpPr>
          <a:xfrm>
            <a:off x="683567" y="2885064"/>
            <a:ext cx="3326164" cy="1845823"/>
            <a:chOff x="683567" y="2276872"/>
            <a:chExt cx="3326164" cy="1845823"/>
          </a:xfrm>
        </p:grpSpPr>
        <p:sp>
          <p:nvSpPr>
            <p:cNvPr id="70" name="角丸四角形 69"/>
            <p:cNvSpPr/>
            <p:nvPr/>
          </p:nvSpPr>
          <p:spPr>
            <a:xfrm>
              <a:off x="2699792" y="2276872"/>
              <a:ext cx="1309939" cy="1845823"/>
            </a:xfrm>
            <a:prstGeom prst="round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3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beer</a:t>
              </a:r>
              <a:endParaRPr kumimoji="1" lang="en-US" sz="3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71" name="角丸四角形 70"/>
            <p:cNvSpPr/>
            <p:nvPr/>
          </p:nvSpPr>
          <p:spPr>
            <a:xfrm>
              <a:off x="683567"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33</a:t>
              </a: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72" name="右矢印 71"/>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6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grpSp>
        <p:nvGrpSpPr>
          <p:cNvPr id="73" name="グループ化 72"/>
          <p:cNvGrpSpPr/>
          <p:nvPr/>
        </p:nvGrpSpPr>
        <p:grpSpPr>
          <a:xfrm>
            <a:off x="2643141" y="5157192"/>
            <a:ext cx="2874345" cy="1354025"/>
            <a:chOff x="2643141" y="5157192"/>
            <a:chExt cx="2874345" cy="1354025"/>
          </a:xfrm>
        </p:grpSpPr>
        <p:sp>
          <p:nvSpPr>
            <p:cNvPr id="74" name="角丸四角形 73"/>
            <p:cNvSpPr/>
            <p:nvPr/>
          </p:nvSpPr>
          <p:spPr>
            <a:xfrm>
              <a:off x="4556565" y="5157192"/>
              <a:ext cx="960921" cy="1354025"/>
            </a:xfrm>
            <a:prstGeom prst="round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beer</a:t>
              </a:r>
              <a:endParaRPr kumimoji="1" lang="en-US" sz="2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75" name="角丸四角形 74"/>
            <p:cNvSpPr/>
            <p:nvPr/>
          </p:nvSpPr>
          <p:spPr>
            <a:xfrm>
              <a:off x="3707904" y="5157192"/>
              <a:ext cx="960921" cy="1354025"/>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16</a:t>
              </a:r>
              <a:endParaRPr kumimoji="1" 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76" name="テキスト ボックス 75"/>
            <p:cNvSpPr txBox="1"/>
            <p:nvPr/>
          </p:nvSpPr>
          <p:spPr>
            <a:xfrm>
              <a:off x="2643141" y="5926442"/>
              <a:ext cx="925253"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killer</a:t>
              </a:r>
            </a:p>
          </p:txBody>
        </p:sp>
      </p:grpSp>
      <p:grpSp>
        <p:nvGrpSpPr>
          <p:cNvPr id="35" name="グループ化 34">
            <a:extLst>
              <a:ext uri="{FF2B5EF4-FFF2-40B4-BE49-F238E27FC236}">
                <a16:creationId xmlns:a16="http://schemas.microsoft.com/office/drawing/2014/main" id="{48CCDBAF-89B4-4DC3-98F0-157453BAE7C7}"/>
              </a:ext>
            </a:extLst>
          </p:cNvPr>
          <p:cNvGrpSpPr/>
          <p:nvPr/>
        </p:nvGrpSpPr>
        <p:grpSpPr>
          <a:xfrm>
            <a:off x="3928464" y="2056020"/>
            <a:ext cx="1586912" cy="923330"/>
            <a:chOff x="3928464" y="2056020"/>
            <a:chExt cx="1586912" cy="923330"/>
          </a:xfrm>
        </p:grpSpPr>
        <p:sp>
          <p:nvSpPr>
            <p:cNvPr id="36" name="左右矢印 44">
              <a:extLst>
                <a:ext uri="{FF2B5EF4-FFF2-40B4-BE49-F238E27FC236}">
                  <a16:creationId xmlns:a16="http://schemas.microsoft.com/office/drawing/2014/main" id="{0BAA95E9-28C0-48BE-9FEB-59203413CF60}"/>
                </a:ext>
              </a:extLst>
            </p:cNvPr>
            <p:cNvSpPr/>
            <p:nvPr/>
          </p:nvSpPr>
          <p:spPr>
            <a:xfrm rot="8100000">
              <a:off x="3928464" y="2217161"/>
              <a:ext cx="1586912" cy="672924"/>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7" name="左右矢印 44">
              <a:extLst>
                <a:ext uri="{FF2B5EF4-FFF2-40B4-BE49-F238E27FC236}">
                  <a16:creationId xmlns:a16="http://schemas.microsoft.com/office/drawing/2014/main" id="{9D77CB45-97E4-4F2A-AF64-2182B1CF4D5D}"/>
                </a:ext>
              </a:extLst>
            </p:cNvPr>
            <p:cNvSpPr/>
            <p:nvPr/>
          </p:nvSpPr>
          <p:spPr>
            <a:xfrm rot="2694670">
              <a:off x="3928464" y="2256143"/>
              <a:ext cx="1586912" cy="594959"/>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C88F5DC6-895F-49DD-B188-9FE88A8BDE2C}"/>
                </a:ext>
              </a:extLst>
            </p:cNvPr>
            <p:cNvSpPr txBox="1"/>
            <p:nvPr/>
          </p:nvSpPr>
          <p:spPr>
            <a:xfrm>
              <a:off x="4234026" y="2056020"/>
              <a:ext cx="966931" cy="9233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対偶</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contra-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positive</a:t>
              </a:r>
            </a:p>
          </p:txBody>
        </p:sp>
      </p:grpSp>
    </p:spTree>
    <p:extLst>
      <p:ext uri="{BB962C8B-B14F-4D97-AF65-F5344CB8AC3E}">
        <p14:creationId xmlns:p14="http://schemas.microsoft.com/office/powerpoint/2010/main" val="6892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755576" y="211287"/>
            <a:ext cx="7488832" cy="3001689"/>
            <a:chOff x="755576" y="211287"/>
            <a:chExt cx="7488832" cy="3001689"/>
          </a:xfrm>
        </p:grpSpPr>
        <p:sp>
          <p:nvSpPr>
            <p:cNvPr id="2" name="角丸四角形 1"/>
            <p:cNvSpPr/>
            <p:nvPr/>
          </p:nvSpPr>
          <p:spPr>
            <a:xfrm>
              <a:off x="755576" y="980728"/>
              <a:ext cx="1584176" cy="2232248"/>
            </a:xfrm>
            <a:prstGeom prst="roundRect">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 name="角丸四角形 2"/>
            <p:cNvSpPr/>
            <p:nvPr/>
          </p:nvSpPr>
          <p:spPr>
            <a:xfrm>
              <a:off x="4692014" y="980728"/>
              <a:ext cx="1584176" cy="2232248"/>
            </a:xfrm>
            <a:prstGeom prst="round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4" name="角丸四角形 3"/>
            <p:cNvSpPr/>
            <p:nvPr/>
          </p:nvSpPr>
          <p:spPr>
            <a:xfrm>
              <a:off x="2723795" y="980728"/>
              <a:ext cx="1584176" cy="2232248"/>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a:t>
              </a:r>
              <a:endPar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 name="角丸四角形 4"/>
            <p:cNvSpPr/>
            <p:nvPr/>
          </p:nvSpPr>
          <p:spPr>
            <a:xfrm>
              <a:off x="6660232" y="980728"/>
              <a:ext cx="1584176" cy="2232248"/>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3</a:t>
              </a:r>
              <a:endParaRPr kumimoji="1" 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6" name="テキスト ボックス 5"/>
            <p:cNvSpPr txBox="1"/>
            <p:nvPr/>
          </p:nvSpPr>
          <p:spPr>
            <a:xfrm>
              <a:off x="1720336" y="211287"/>
              <a:ext cx="5524268" cy="76944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ルール：　偶数のカードの裏は赤</a:t>
              </a:r>
              <a:endParaRPr kumimoji="1" lang="en-US" altLang="ja-JP"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rule: back-side color of even number is red</a:t>
              </a:r>
            </a:p>
          </p:txBody>
        </p:sp>
      </p:grpSp>
      <p:grpSp>
        <p:nvGrpSpPr>
          <p:cNvPr id="8" name="グループ化 7"/>
          <p:cNvGrpSpPr/>
          <p:nvPr/>
        </p:nvGrpSpPr>
        <p:grpSpPr>
          <a:xfrm>
            <a:off x="699229" y="3379639"/>
            <a:ext cx="7566494" cy="3001689"/>
            <a:chOff x="699229" y="211287"/>
            <a:chExt cx="7566494" cy="3001689"/>
          </a:xfrm>
        </p:grpSpPr>
        <p:sp>
          <p:nvSpPr>
            <p:cNvPr id="9" name="角丸四角形 8"/>
            <p:cNvSpPr/>
            <p:nvPr/>
          </p:nvSpPr>
          <p:spPr>
            <a:xfrm>
              <a:off x="4692014" y="980728"/>
              <a:ext cx="1584176" cy="2232248"/>
            </a:xfrm>
            <a:prstGeom prst="round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beer</a:t>
              </a:r>
              <a:endParaRPr kumimoji="1" 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角丸四角形 9"/>
            <p:cNvSpPr/>
            <p:nvPr/>
          </p:nvSpPr>
          <p:spPr>
            <a:xfrm>
              <a:off x="755576" y="980728"/>
              <a:ext cx="1584176" cy="2232248"/>
            </a:xfrm>
            <a:prstGeom prst="roundRect">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4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rPr>
                <a:t>juice</a:t>
              </a:r>
              <a:endParaRPr kumimoji="1" lang="en-US" sz="2400" b="0"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1" name="角丸四角形 10"/>
            <p:cNvSpPr/>
            <p:nvPr/>
          </p:nvSpPr>
          <p:spPr>
            <a:xfrm>
              <a:off x="2723795" y="980728"/>
              <a:ext cx="1584176" cy="2232248"/>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5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16</a:t>
              </a:r>
              <a:endParaRPr kumimoji="1" 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2" name="角丸四角形 11"/>
            <p:cNvSpPr/>
            <p:nvPr/>
          </p:nvSpPr>
          <p:spPr>
            <a:xfrm>
              <a:off x="6660232" y="980728"/>
              <a:ext cx="1584176" cy="2232248"/>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0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5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33</a:t>
              </a:r>
              <a:endParaRPr kumimoji="1" lang="en-US" sz="1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3" name="テキスト ボックス 12"/>
            <p:cNvSpPr txBox="1"/>
            <p:nvPr/>
          </p:nvSpPr>
          <p:spPr>
            <a:xfrm>
              <a:off x="699229" y="211287"/>
              <a:ext cx="7566494" cy="76944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ルール：　</a:t>
              </a:r>
              <a:r>
                <a:rPr kumimoji="1" lang="en-US" altLang="ja-JP"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20</a:t>
              </a:r>
              <a:r>
                <a:rPr kumimoji="1" lang="ja-JP" alt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歳未満は酒を飲めない</a:t>
              </a:r>
              <a:endParaRPr kumimoji="1" lang="en-US" altLang="ja-JP"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rule: people younger </a:t>
              </a:r>
              <a:r>
                <a:rPr kumimoji="1" lang="en-US" sz="22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than 20 </a:t>
              </a:r>
              <a:r>
                <a:rPr kumimoji="1" lang="en-US" sz="22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are prohibited to drink alcohol</a:t>
              </a:r>
            </a:p>
          </p:txBody>
        </p:sp>
      </p:grpSp>
      <p:sp>
        <p:nvSpPr>
          <p:cNvPr id="14" name="タイトル 1"/>
          <p:cNvSpPr txBox="1">
            <a:spLocks/>
          </p:cNvSpPr>
          <p:nvPr/>
        </p:nvSpPr>
        <p:spPr>
          <a:xfrm>
            <a:off x="1392188" y="2985438"/>
            <a:ext cx="6240512" cy="1410290"/>
          </a:xfrm>
          <a:prstGeom prst="rect">
            <a:avLst/>
          </a:prstGeom>
          <a:solidFill>
            <a:schemeClr val="bg1">
              <a:alpha val="90000"/>
            </a:schemeClr>
          </a:solidFill>
        </p:spPr>
        <p:txBody>
          <a:bodyPr vert="horz" lIns="91440" tIns="45720" rIns="91440" bIns="45720" rtlCol="0" anchor="ctr">
            <a:noAutofit/>
          </a:bodyPr>
          <a:lstStyle>
            <a:lvl1pPr algn="l" defTabSz="914400" rtl="0" eaLnBrk="1" latinLnBrk="0" hangingPunct="1">
              <a:spcBef>
                <a:spcPct val="0"/>
              </a:spcBef>
              <a:buNone/>
              <a:defRPr kumimoji="1" sz="2400" kern="1200">
                <a:solidFill>
                  <a:schemeClr val="tx1"/>
                </a:solidFill>
                <a:latin typeface="小塚ゴシック Pro L" pitchFamily="34" charset="-128"/>
                <a:ea typeface="小塚ゴシック Pro L" pitchFamily="34" charset="-12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sz="3600" b="0"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Wason's</a:t>
            </a:r>
            <a:r>
              <a:rPr kumimoji="1" lang="en-US" sz="36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four-card problem</a:t>
            </a:r>
            <a:endParaRPr kumimoji="1" lang="en-US" sz="4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6295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9810" name="Rectangle 2"/>
          <p:cNvSpPr>
            <a:spLocks noGrp="1" noChangeArrowheads="1"/>
          </p:cNvSpPr>
          <p:nvPr>
            <p:ph type="title" idx="4294967295"/>
          </p:nvPr>
        </p:nvSpPr>
        <p:spPr>
          <a:xfrm>
            <a:off x="523633" y="290268"/>
            <a:ext cx="8229600" cy="1143000"/>
          </a:xfrm>
        </p:spPr>
        <p:txBody>
          <a:bodyPr>
            <a:normAutofit/>
          </a:bodyPr>
          <a:lstStyle/>
          <a:p>
            <a:pPr eaLnBrk="1" hangingPunct="1">
              <a:defRPr/>
            </a:pPr>
            <a:r>
              <a:rPr lang="ja-JP" altLang="en-US" sz="3600" dirty="0"/>
              <a:t>マンホール</a:t>
            </a:r>
            <a:endParaRPr lang="en-US" altLang="ja-JP" sz="3600" dirty="0"/>
          </a:p>
        </p:txBody>
      </p:sp>
      <p:sp>
        <p:nvSpPr>
          <p:cNvPr id="2679811" name="Rectangle 3"/>
          <p:cNvSpPr>
            <a:spLocks noGrp="1" noChangeArrowheads="1"/>
          </p:cNvSpPr>
          <p:nvPr>
            <p:ph idx="4294967295"/>
          </p:nvPr>
        </p:nvSpPr>
        <p:spPr>
          <a:xfrm>
            <a:off x="523633" y="1260230"/>
            <a:ext cx="8229600" cy="4525963"/>
          </a:xfrm>
        </p:spPr>
        <p:txBody>
          <a:bodyPr/>
          <a:lstStyle/>
          <a:p>
            <a:pPr marL="0" indent="0" eaLnBrk="1" hangingPunct="1">
              <a:lnSpc>
                <a:spcPct val="75000"/>
              </a:lnSpc>
              <a:spcBef>
                <a:spcPct val="0"/>
              </a:spcBef>
              <a:buNone/>
              <a:defRPr/>
            </a:pPr>
            <a:r>
              <a:rPr lang="en-US" altLang="ja-JP" sz="3600" dirty="0">
                <a:solidFill>
                  <a:schemeClr val="tx2"/>
                </a:solidFill>
              </a:rPr>
              <a:t>Q</a:t>
            </a:r>
            <a:r>
              <a:rPr lang="en-US" altLang="ja-JP" sz="4000" dirty="0">
                <a:solidFill>
                  <a:schemeClr val="tx2"/>
                </a:solidFill>
              </a:rPr>
              <a:t>	</a:t>
            </a:r>
            <a:r>
              <a:rPr lang="ja-JP" altLang="en-US" dirty="0"/>
              <a:t>マンホールのふたはなぜ「まるい」？</a:t>
            </a:r>
            <a:endParaRPr lang="en-US" altLang="ja-JP" dirty="0"/>
          </a:p>
          <a:p>
            <a:pPr marL="444500" indent="-444500" eaLnBrk="1" hangingPunct="1">
              <a:lnSpc>
                <a:spcPct val="75000"/>
              </a:lnSpc>
              <a:spcBef>
                <a:spcPct val="0"/>
              </a:spcBef>
              <a:buNone/>
              <a:defRPr/>
            </a:pPr>
            <a:r>
              <a:rPr lang="en-US" altLang="ja-JP" sz="3600" dirty="0">
                <a:solidFill>
                  <a:schemeClr val="tx2"/>
                </a:solidFill>
              </a:rPr>
              <a:t>A</a:t>
            </a:r>
            <a:r>
              <a:rPr lang="en-US" altLang="ja-JP" sz="4800" dirty="0">
                <a:solidFill>
                  <a:schemeClr val="tx2"/>
                </a:solidFill>
              </a:rPr>
              <a:t>	</a:t>
            </a:r>
            <a:r>
              <a:rPr lang="ja-JP" altLang="en-US" dirty="0"/>
              <a:t>ふたがまるくないと穴に落ちるから</a:t>
            </a:r>
            <a:endParaRPr lang="en-US" altLang="ja-JP" dirty="0"/>
          </a:p>
        </p:txBody>
      </p:sp>
      <p:grpSp>
        <p:nvGrpSpPr>
          <p:cNvPr id="2" name="グループ化 1"/>
          <p:cNvGrpSpPr/>
          <p:nvPr/>
        </p:nvGrpSpPr>
        <p:grpSpPr>
          <a:xfrm>
            <a:off x="838201" y="2794000"/>
            <a:ext cx="7467600" cy="3522537"/>
            <a:chOff x="838201" y="2794000"/>
            <a:chExt cx="7467600" cy="3522537"/>
          </a:xfrm>
        </p:grpSpPr>
        <p:graphicFrame>
          <p:nvGraphicFramePr>
            <p:cNvPr id="2679812" name="Object 4"/>
            <p:cNvGraphicFramePr>
              <a:graphicFrameLocks noChangeAspect="1"/>
            </p:cNvGraphicFramePr>
            <p:nvPr/>
          </p:nvGraphicFramePr>
          <p:xfrm>
            <a:off x="838201" y="3557715"/>
            <a:ext cx="7467600" cy="2758822"/>
          </p:xfrm>
          <a:graphic>
            <a:graphicData uri="http://schemas.openxmlformats.org/presentationml/2006/ole">
              <mc:AlternateContent xmlns:mc="http://schemas.openxmlformats.org/markup-compatibility/2006">
                <mc:Choice xmlns:v="urn:schemas-microsoft-com:vml" Requires="v">
                  <p:oleObj name="Image" r:id="rId3" imgW="6361905" imgH="2349206" progId="Photoshop.Image.6">
                    <p:embed/>
                  </p:oleObj>
                </mc:Choice>
                <mc:Fallback>
                  <p:oleObj name="Image" r:id="rId3" imgW="6361905" imgH="2349206" progId="Photoshop.Image.6">
                    <p:embed/>
                    <p:pic>
                      <p:nvPicPr>
                        <p:cNvPr id="26798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3557715"/>
                          <a:ext cx="7467600" cy="2758822"/>
                        </a:xfrm>
                        <a:prstGeom prst="rect">
                          <a:avLst/>
                        </a:prstGeom>
                        <a:noFill/>
                        <a:ln>
                          <a:noFill/>
                        </a:ln>
                        <a:effectLst>
                          <a:outerShdw dist="107763" dir="2700000" algn="ctr" rotWithShape="0">
                            <a:schemeClr val="bg2">
                              <a:alpha val="50000"/>
                            </a:schemeClr>
                          </a:outerShdw>
                        </a:effectLst>
                      </p:spPr>
                    </p:pic>
                  </p:oleObj>
                </mc:Fallback>
              </mc:AlternateContent>
            </a:graphicData>
          </a:graphic>
        </p:graphicFrame>
        <p:grpSp>
          <p:nvGrpSpPr>
            <p:cNvPr id="6150" name="Group 5"/>
            <p:cNvGrpSpPr>
              <a:grpSpLocks/>
            </p:cNvGrpSpPr>
            <p:nvPr/>
          </p:nvGrpSpPr>
          <p:grpSpPr bwMode="auto">
            <a:xfrm>
              <a:off x="1979613" y="2794000"/>
              <a:ext cx="5256212" cy="792163"/>
              <a:chOff x="340" y="2568"/>
              <a:chExt cx="2086" cy="492"/>
            </a:xfrm>
          </p:grpSpPr>
          <p:sp>
            <p:nvSpPr>
              <p:cNvPr id="2679814" name="Rectangle 6">
                <a:hlinkClick r:id="rId5"/>
              </p:cNvPr>
              <p:cNvSpPr>
                <a:spLocks noChangeArrowheads="1"/>
              </p:cNvSpPr>
              <p:nvPr/>
            </p:nvSpPr>
            <p:spPr bwMode="auto">
              <a:xfrm>
                <a:off x="340" y="2568"/>
                <a:ext cx="2086" cy="492"/>
              </a:xfrm>
              <a:prstGeom prst="rect">
                <a:avLst/>
              </a:prstGeom>
              <a:solidFill>
                <a:schemeClr val="bg2"/>
              </a:soli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type="none" w="sm" len="lg"/>
                  </a14:hiddenLine>
                </a:ext>
              </a:extLst>
            </p:spPr>
            <p:txBody>
              <a:bodyPr wrap="none" lIns="90000" tIns="90000" rIns="90000" bIns="900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6152" name="Text Box 7"/>
              <p:cNvSpPr txBox="1">
                <a:spLocks noChangeArrowheads="1"/>
              </p:cNvSpPr>
              <p:nvPr/>
            </p:nvSpPr>
            <p:spPr bwMode="auto">
              <a:xfrm>
                <a:off x="452" y="2651"/>
                <a:ext cx="1179" cy="295"/>
              </a:xfrm>
              <a:prstGeom prst="rect">
                <a:avLst/>
              </a:prstGeom>
              <a:solidFill>
                <a:schemeClr val="bg1"/>
              </a:solidFill>
              <a:ln w="12700">
                <a:solidFill>
                  <a:schemeClr val="tx1"/>
                </a:solidFill>
                <a:miter lim="800000"/>
                <a:headEnd/>
                <a:tailEnd type="none" w="sm" len="lg"/>
              </a:ln>
              <a:effectLst/>
              <a:extLst>
                <a:ext uri="{AF507438-7753-43E0-B8FC-AC1667EBCBE1}">
                  <a14:hiddenEffects xmlns:a14="http://schemas.microsoft.com/office/drawing/2010/main">
                    <a:effectLst>
                      <a:outerShdw dist="92457" dir="4443276" algn="ctr" rotWithShape="0">
                        <a:schemeClr val="bg2"/>
                      </a:outerShdw>
                    </a:effectLst>
                  </a14:hiddenEffects>
                </a:ext>
              </a:extLst>
            </p:spPr>
            <p:txBody>
              <a:bodyPr lIns="36000" tIns="90000" rIns="0" bIns="90000" anchor="ctr"/>
              <a:lstStyle>
                <a:lvl1pPr eaLnBrk="0" hangingPunct="0">
                  <a:defRPr kumimoji="1" b="1">
                    <a:solidFill>
                      <a:schemeClr val="tx1"/>
                    </a:solidFill>
                    <a:latin typeface="Arial" charset="0"/>
                    <a:ea typeface="HGP創英角ｺﾞｼｯｸUB" pitchFamily="50" charset="-128"/>
                  </a:defRPr>
                </a:lvl1pPr>
                <a:lvl2pPr marL="742950" indent="-285750" eaLnBrk="0" hangingPunct="0">
                  <a:defRPr kumimoji="1" b="1">
                    <a:solidFill>
                      <a:schemeClr val="tx1"/>
                    </a:solidFill>
                    <a:latin typeface="Arial" charset="0"/>
                    <a:ea typeface="HGP創英角ｺﾞｼｯｸUB" pitchFamily="50" charset="-128"/>
                  </a:defRPr>
                </a:lvl2pPr>
                <a:lvl3pPr marL="1143000" indent="-228600" eaLnBrk="0" hangingPunct="0">
                  <a:defRPr kumimoji="1" b="1">
                    <a:solidFill>
                      <a:schemeClr val="tx1"/>
                    </a:solidFill>
                    <a:latin typeface="Arial" charset="0"/>
                    <a:ea typeface="HGP創英角ｺﾞｼｯｸUB" pitchFamily="50" charset="-128"/>
                  </a:defRPr>
                </a:lvl3pPr>
                <a:lvl4pPr marL="1600200" indent="-228600" eaLnBrk="0" hangingPunct="0">
                  <a:defRPr kumimoji="1" b="1">
                    <a:solidFill>
                      <a:schemeClr val="tx1"/>
                    </a:solidFill>
                    <a:latin typeface="Arial" charset="0"/>
                    <a:ea typeface="HGP創英角ｺﾞｼｯｸUB" pitchFamily="50" charset="-128"/>
                  </a:defRPr>
                </a:lvl4pPr>
                <a:lvl5pPr marL="2057400" indent="-228600" eaLnBrk="0" hangingPunct="0">
                  <a:defRPr kumimoji="1" b="1">
                    <a:solidFill>
                      <a:schemeClr val="tx1"/>
                    </a:solidFill>
                    <a:latin typeface="Arial" charset="0"/>
                    <a:ea typeface="HGP創英角ｺﾞｼｯｸUB" pitchFamily="50" charset="-128"/>
                  </a:defRPr>
                </a:lvl5pPr>
                <a:lvl6pPr marL="2514600" indent="-228600" eaLnBrk="0" fontAlgn="base" hangingPunct="0">
                  <a:spcBef>
                    <a:spcPct val="0"/>
                  </a:spcBef>
                  <a:spcAft>
                    <a:spcPct val="0"/>
                  </a:spcAft>
                  <a:defRPr kumimoji="1" b="1">
                    <a:solidFill>
                      <a:schemeClr val="tx1"/>
                    </a:solidFill>
                    <a:latin typeface="Arial" charset="0"/>
                    <a:ea typeface="HGP創英角ｺﾞｼｯｸUB" pitchFamily="50" charset="-128"/>
                  </a:defRPr>
                </a:lvl6pPr>
                <a:lvl7pPr marL="2971800" indent="-228600" eaLnBrk="0" fontAlgn="base" hangingPunct="0">
                  <a:spcBef>
                    <a:spcPct val="0"/>
                  </a:spcBef>
                  <a:spcAft>
                    <a:spcPct val="0"/>
                  </a:spcAft>
                  <a:defRPr kumimoji="1" b="1">
                    <a:solidFill>
                      <a:schemeClr val="tx1"/>
                    </a:solidFill>
                    <a:latin typeface="Arial" charset="0"/>
                    <a:ea typeface="HGP創英角ｺﾞｼｯｸUB" pitchFamily="50" charset="-128"/>
                  </a:defRPr>
                </a:lvl7pPr>
                <a:lvl8pPr marL="3429000" indent="-228600" eaLnBrk="0" fontAlgn="base" hangingPunct="0">
                  <a:spcBef>
                    <a:spcPct val="0"/>
                  </a:spcBef>
                  <a:spcAft>
                    <a:spcPct val="0"/>
                  </a:spcAft>
                  <a:defRPr kumimoji="1" b="1">
                    <a:solidFill>
                      <a:schemeClr val="tx1"/>
                    </a:solidFill>
                    <a:latin typeface="Arial" charset="0"/>
                    <a:ea typeface="HGP創英角ｺﾞｼｯｸUB" pitchFamily="50" charset="-128"/>
                  </a:defRPr>
                </a:lvl8pPr>
                <a:lvl9pPr marL="3886200" indent="-228600" eaLnBrk="0" fontAlgn="base" hangingPunct="0">
                  <a:spcBef>
                    <a:spcPct val="0"/>
                  </a:spcBef>
                  <a:spcAft>
                    <a:spcPct val="0"/>
                  </a:spcAft>
                  <a:defRPr kumimoji="1" b="1">
                    <a:solidFill>
                      <a:schemeClr val="tx1"/>
                    </a:solidFill>
                    <a:latin typeface="Arial" charset="0"/>
                    <a:ea typeface="HGP創英角ｺﾞｼｯｸUB"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マンホールの蓋はなぜ丸い</a:t>
                </a:r>
              </a:p>
            </p:txBody>
          </p:sp>
          <p:sp>
            <p:nvSpPr>
              <p:cNvPr id="2679816" name="AutoShape 8">
                <a:hlinkClick r:id="" action="ppaction://noaction" highlightClick="1"/>
              </p:cNvPr>
              <p:cNvSpPr>
                <a:spLocks noChangeArrowheads="1"/>
              </p:cNvSpPr>
              <p:nvPr/>
            </p:nvSpPr>
            <p:spPr bwMode="auto">
              <a:xfrm>
                <a:off x="1719" y="2669"/>
                <a:ext cx="545" cy="272"/>
              </a:xfrm>
              <a:prstGeom prst="actionButtonBlank">
                <a:avLst/>
              </a:prstGeom>
              <a:solidFill>
                <a:schemeClr val="tx1">
                  <a:lumMod val="65000"/>
                  <a:lumOff val="35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92457" dir="4443276" algn="ctr" rotWithShape="0">
                        <a:schemeClr val="bg2"/>
                      </a:outerShdw>
                    </a:effectLst>
                  </a14:hiddenEffects>
                </a:ext>
              </a:extLst>
            </p:spPr>
            <p:txBody>
              <a:bodyPr wrap="none" lIns="90000" tIns="90000" rIns="90000" bIns="90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a:ln>
                      <a:noFill/>
                    </a:ln>
                    <a:solidFill>
                      <a:prstClr val="white">
                        <a:lumMod val="95000"/>
                      </a:prstClr>
                    </a:solidFill>
                    <a:effectLst/>
                    <a:uLnTx/>
                    <a:uFillTx/>
                    <a:latin typeface="メイリオ" panose="020B0604030504040204" pitchFamily="50" charset="-128"/>
                    <a:ea typeface="メイリオ" panose="020B0604030504040204" pitchFamily="50" charset="-128"/>
                    <a:cs typeface="+mn-cs"/>
                  </a:rPr>
                  <a:t>検索</a:t>
                </a:r>
              </a:p>
            </p:txBody>
          </p:sp>
          <p:sp>
            <p:nvSpPr>
              <p:cNvPr id="2679817" name="AutoShape 9"/>
              <p:cNvSpPr>
                <a:spLocks noChangeArrowheads="1"/>
              </p:cNvSpPr>
              <p:nvPr/>
            </p:nvSpPr>
            <p:spPr bwMode="auto">
              <a:xfrm rot="13310799">
                <a:off x="2109" y="2841"/>
                <a:ext cx="227" cy="91"/>
              </a:xfrm>
              <a:prstGeom prst="rightArrow">
                <a:avLst>
                  <a:gd name="adj1" fmla="val 56046"/>
                  <a:gd name="adj2" fmla="val 95600"/>
                </a:avLst>
              </a:prstGeom>
              <a:solidFill>
                <a:schemeClr val="bg1"/>
              </a:solidFill>
              <a:ln w="12700">
                <a:solidFill>
                  <a:schemeClr val="tx1"/>
                </a:solidFill>
                <a:miter lim="800000"/>
                <a:headEnd/>
                <a:tailEnd type="none" w="sm" len="lg"/>
              </a:ln>
              <a:effectLst/>
              <a:extLst>
                <a:ext uri="{AF507438-7753-43E0-B8FC-AC1667EBCBE1}">
                  <a14:hiddenEffects xmlns:a14="http://schemas.microsoft.com/office/drawing/2010/main">
                    <a:effectLst>
                      <a:outerShdw dist="159131" dir="7116628" algn="ctr" rotWithShape="0">
                        <a:srgbClr val="808080">
                          <a:alpha val="50000"/>
                        </a:srgbClr>
                      </a:outerShdw>
                    </a:effectLst>
                  </a14:hiddenEffects>
                </a:ext>
              </a:extLst>
            </p:spPr>
            <p:txBody>
              <a:bodyPr wrap="none" lIns="90000" tIns="90000" rIns="90000" bIns="900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grpSp>
      </p:grpSp>
    </p:spTree>
    <p:extLst>
      <p:ext uri="{BB962C8B-B14F-4D97-AF65-F5344CB8AC3E}">
        <p14:creationId xmlns:p14="http://schemas.microsoft.com/office/powerpoint/2010/main" val="1232635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79811">
                                            <p:txEl>
                                              <p:pRg st="1" end="1"/>
                                            </p:txEl>
                                          </p:spTgt>
                                        </p:tgtEl>
                                        <p:attrNameLst>
                                          <p:attrName>style.visibility</p:attrName>
                                        </p:attrNameLst>
                                      </p:cBhvr>
                                      <p:to>
                                        <p:strVal val="visible"/>
                                      </p:to>
                                    </p:set>
                                    <p:animEffect transition="in" filter="fade">
                                      <p:cBhvr>
                                        <p:cTn id="7" dur="500"/>
                                        <p:tgtEl>
                                          <p:spTgt spid="26798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a:lstStyle/>
          <a:p>
            <a:pPr>
              <a:defRPr/>
            </a:pPr>
            <a:r>
              <a:rPr lang="ja-JP" altLang="en-US" dirty="0"/>
              <a:t>マンホールのふた</a:t>
            </a:r>
          </a:p>
        </p:txBody>
      </p:sp>
      <p:sp>
        <p:nvSpPr>
          <p:cNvPr id="1091587" name="Rectangle 3"/>
          <p:cNvSpPr>
            <a:spLocks noGrp="1" noChangeArrowheads="1"/>
          </p:cNvSpPr>
          <p:nvPr>
            <p:ph type="body" idx="1"/>
          </p:nvPr>
        </p:nvSpPr>
        <p:spPr/>
        <p:txBody>
          <a:bodyPr/>
          <a:lstStyle/>
          <a:p>
            <a:pPr>
              <a:defRPr/>
            </a:pPr>
            <a:r>
              <a:rPr lang="en-US" altLang="ja-JP" sz="3200" dirty="0">
                <a:solidFill>
                  <a:srgbClr val="C00000"/>
                </a:solidFill>
                <a:effectLst>
                  <a:outerShdw blurRad="38100" dist="38100" dir="2700000" algn="tl">
                    <a:srgbClr val="000000"/>
                  </a:outerShdw>
                </a:effectLst>
              </a:rPr>
              <a:t>Q</a:t>
            </a:r>
            <a:r>
              <a:rPr lang="en-US" altLang="ja-JP" dirty="0">
                <a:solidFill>
                  <a:srgbClr val="C00000"/>
                </a:solidFill>
              </a:rPr>
              <a:t>	 </a:t>
            </a:r>
            <a:r>
              <a:rPr lang="ja-JP" altLang="en-US" dirty="0"/>
              <a:t>マンホールのふたはなぜまるい？</a:t>
            </a:r>
            <a:endParaRPr lang="en-US" altLang="ja-JP" dirty="0"/>
          </a:p>
          <a:p>
            <a:pPr>
              <a:defRPr/>
            </a:pPr>
            <a:endParaRPr lang="en-US" altLang="ja-JP" dirty="0"/>
          </a:p>
          <a:p>
            <a:pPr>
              <a:defRPr/>
            </a:pPr>
            <a:endParaRPr lang="en-US" altLang="ja-JP" dirty="0"/>
          </a:p>
          <a:p>
            <a:pPr>
              <a:defRPr/>
            </a:pPr>
            <a:endParaRPr lang="en-US" altLang="ja-JP" dirty="0"/>
          </a:p>
          <a:p>
            <a:pPr algn="ctr">
              <a:defRPr/>
            </a:pPr>
            <a:r>
              <a:rPr lang="en-US" altLang="ja-JP" sz="4800" dirty="0" err="1"/>
              <a:t>ChatGPT</a:t>
            </a:r>
            <a:endParaRPr lang="ja-JP" altLang="en-US" dirty="0"/>
          </a:p>
        </p:txBody>
      </p:sp>
    </p:spTree>
    <p:extLst>
      <p:ext uri="{BB962C8B-B14F-4D97-AF65-F5344CB8AC3E}">
        <p14:creationId xmlns:p14="http://schemas.microsoft.com/office/powerpoint/2010/main" val="249222106"/>
      </p:ext>
    </p:extLst>
  </p:cSld>
  <p:clrMapOvr>
    <a:masterClrMapping/>
  </p:clrMapOvr>
  <p:transition>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a:lstStyle/>
          <a:p>
            <a:pPr>
              <a:defRPr/>
            </a:pPr>
            <a:r>
              <a:rPr lang="ja-JP" altLang="en-US" dirty="0"/>
              <a:t>マンホールのふた</a:t>
            </a:r>
          </a:p>
        </p:txBody>
      </p:sp>
      <p:sp>
        <p:nvSpPr>
          <p:cNvPr id="1091587" name="Rectangle 3"/>
          <p:cNvSpPr>
            <a:spLocks noGrp="1" noChangeArrowheads="1"/>
          </p:cNvSpPr>
          <p:nvPr>
            <p:ph type="body" idx="1"/>
          </p:nvPr>
        </p:nvSpPr>
        <p:spPr/>
        <p:txBody>
          <a:bodyPr/>
          <a:lstStyle/>
          <a:p>
            <a:pPr marL="342900" marR="0" lvl="0" indent="-342900" algn="l" defTabSz="8093075" rtl="0" eaLnBrk="1" fontAlgn="base" hangingPunct="0">
              <a:lnSpc>
                <a:spcPct val="100000"/>
              </a:lnSpc>
              <a:spcBef>
                <a:spcPct val="20000"/>
              </a:spcBef>
              <a:spcAft>
                <a:spcPct val="0"/>
              </a:spcAft>
              <a:buClrTx/>
              <a:buSzTx/>
              <a:buFontTx/>
              <a:buNone/>
              <a:tabLst/>
              <a:defRPr/>
            </a:pPr>
            <a:r>
              <a:rPr kumimoji="1" lang="en-US" altLang="ja-JP" sz="3200" b="0" i="0" u="none" strike="noStrike" kern="0" cap="none" spc="0" normalizeH="0" baseline="0" noProof="0" dirty="0">
                <a:ln>
                  <a:noFill/>
                </a:ln>
                <a:solidFill>
                  <a:srgbClr val="C00000"/>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Q</a:t>
            </a:r>
            <a:r>
              <a:rPr kumimoji="1" lang="en-US" altLang="ja-JP" sz="2400" b="0" i="0" u="none" strike="noStrike" kern="0" cap="none" spc="0" normalizeH="0" baseline="0" noProof="0" dirty="0">
                <a:ln>
                  <a:noFill/>
                </a:ln>
                <a:solidFill>
                  <a:srgbClr val="C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マンホールのふたはなぜまるい？</a:t>
            </a:r>
            <a:endParaRPr kumimoji="1" lang="en-US" altLang="ja-JP" sz="24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endParaRPr>
          </a:p>
          <a:p>
            <a:pPr algn="l" eaLnBrk="1"/>
            <a:endParaRPr lang="en-US" altLang="ja-JP" sz="1600" b="0" i="0" dirty="0">
              <a:solidFill>
                <a:srgbClr val="374151"/>
              </a:solidFill>
              <a:effectLst/>
              <a:latin typeface="Söhne"/>
            </a:endParaRPr>
          </a:p>
          <a:p>
            <a:pPr marL="0" indent="0" algn="l" eaLnBrk="1"/>
            <a:r>
              <a:rPr lang="ja-JP" altLang="en-US" sz="1600" b="0" i="0" dirty="0">
                <a:solidFill>
                  <a:srgbClr val="374151"/>
                </a:solidFill>
                <a:effectLst/>
                <a:latin typeface="Söhne"/>
              </a:rPr>
              <a:t>マンホールのふたが一般的に丸い形状をしている理由はいくつかあります。以下にいくつかの理由を説明します。</a:t>
            </a:r>
          </a:p>
          <a:p>
            <a:pPr algn="l" eaLnBrk="1">
              <a:buFont typeface="+mj-lt"/>
              <a:buAutoNum type="arabicPeriod"/>
            </a:pPr>
            <a:r>
              <a:rPr lang="ja-JP" altLang="en-US" sz="1600" b="0" i="0" dirty="0">
                <a:solidFill>
                  <a:srgbClr val="374151"/>
                </a:solidFill>
                <a:effectLst/>
                <a:latin typeface="Söhne"/>
              </a:rPr>
              <a:t>最も効率的な形状：丸いふたは、他の形状（たとえば四角形）よりも効率的です。これは、丸い形状が均等な力を分散し、ふたの重さが均一にかかるためです。四角形や他の多角形のふたは、角部分に力が集中しやすく、変形や破損のリスクが高くなります。</a:t>
            </a:r>
          </a:p>
          <a:p>
            <a:pPr algn="l" eaLnBrk="1">
              <a:buFont typeface="+mj-lt"/>
              <a:buAutoNum type="arabicPeriod"/>
            </a:pPr>
            <a:r>
              <a:rPr lang="ja-JP" altLang="en-US" sz="1600" b="0" i="0" dirty="0">
                <a:solidFill>
                  <a:srgbClr val="374151"/>
                </a:solidFill>
                <a:effectLst/>
                <a:latin typeface="Söhne"/>
              </a:rPr>
              <a:t>落下の防止：丸いふたは、角がないため人や車両がふたにつまづくリスクが少なく、安全性が向上します。また、丸いふたは回転させて取り外すことができるため、取り扱いが容易で、開閉が簡単です。</a:t>
            </a:r>
          </a:p>
          <a:p>
            <a:pPr algn="l" eaLnBrk="1">
              <a:buFont typeface="+mj-lt"/>
              <a:buAutoNum type="arabicPeriod"/>
            </a:pPr>
            <a:r>
              <a:rPr lang="ja-JP" altLang="en-US" sz="1600" b="0" i="0" dirty="0">
                <a:solidFill>
                  <a:srgbClr val="374151"/>
                </a:solidFill>
                <a:effectLst/>
                <a:latin typeface="Söhne"/>
              </a:rPr>
              <a:t>プレス製造の利点：丸いふたは、プレス機械によって効率的に製造できる利点があります。プレス機械は、円形の金型を使用することでふたを簡単に作ることができます。このため、製造コストを削減することができます。</a:t>
            </a:r>
          </a:p>
          <a:p>
            <a:pPr algn="l" eaLnBrk="1">
              <a:buFont typeface="+mj-lt"/>
              <a:buAutoNum type="arabicPeriod"/>
            </a:pPr>
            <a:r>
              <a:rPr lang="ja-JP" altLang="en-US" sz="1600" b="0" i="0" dirty="0">
                <a:solidFill>
                  <a:srgbClr val="374151"/>
                </a:solidFill>
                <a:effectLst/>
                <a:latin typeface="Söhne"/>
              </a:rPr>
              <a:t>歴史的な要素：マンホールのふたが初めて設計されたとき、丸い形状が採用されたという歴史的な要素もあります。この形状が一般的になり、標準化されたため、現代のマンホールのふたも引き続き丸い形状を採用しています。</a:t>
            </a:r>
          </a:p>
          <a:p>
            <a:pPr marL="0" indent="0" algn="l" eaLnBrk="1"/>
            <a:r>
              <a:rPr lang="ja-JP" altLang="en-US" sz="1600" b="0" i="0" dirty="0">
                <a:solidFill>
                  <a:srgbClr val="374151"/>
                </a:solidFill>
                <a:effectLst/>
                <a:latin typeface="Söhne"/>
              </a:rPr>
              <a:t>ただし、丸い形状が必ずしもすべてのマンホールのふたに当てはまるわけではありません。地域や特定の用途によっては、四角形や他の形状のふたも使用されていることがあります。</a:t>
            </a:r>
          </a:p>
          <a:p>
            <a:pPr eaLnBrk="1">
              <a:defRPr/>
            </a:pPr>
            <a:endParaRPr lang="ja-JP" altLang="en-US" sz="1800" dirty="0">
              <a:effectLst/>
            </a:endParaRPr>
          </a:p>
        </p:txBody>
      </p:sp>
    </p:spTree>
    <p:extLst>
      <p:ext uri="{BB962C8B-B14F-4D97-AF65-F5344CB8AC3E}">
        <p14:creationId xmlns:p14="http://schemas.microsoft.com/office/powerpoint/2010/main" val="99734828"/>
      </p:ext>
    </p:extLst>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unsho OHTANI\Documents\Downloads\IMG_42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0"/>
            <a:ext cx="51435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unsho OHTANI\Documents\Downloads\IMG_429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84"/>
          <a:stretch/>
        </p:blipFill>
        <p:spPr bwMode="auto">
          <a:xfrm>
            <a:off x="5106988" y="1888924"/>
            <a:ext cx="4037011" cy="496907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s://upload.wikimedia.org/wikipedia/commons/f/f8/Audrey_Hepburn_and_Gregory_Peck_at_the_Mouth_of_Truth_Roman_Holiday_trail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595" y="0"/>
            <a:ext cx="4054405"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53031"/>
      </p:ext>
    </p:extLst>
  </p:cSld>
  <p:clrMapOvr>
    <a:masterClrMapping/>
  </p:clrMapOvr>
  <p:transition>
    <p:spli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1859" name="Rectangle 3"/>
          <p:cNvSpPr>
            <a:spLocks noGrp="1" noChangeArrowheads="1"/>
          </p:cNvSpPr>
          <p:nvPr>
            <p:ph idx="1"/>
          </p:nvPr>
        </p:nvSpPr>
        <p:spPr>
          <a:xfrm>
            <a:off x="457200" y="1155700"/>
            <a:ext cx="8229600" cy="4525963"/>
          </a:xfrm>
        </p:spPr>
        <p:txBody>
          <a:bodyPr/>
          <a:lstStyle/>
          <a:p>
            <a:pPr marL="0" indent="0">
              <a:spcBef>
                <a:spcPct val="0"/>
              </a:spcBef>
              <a:buNone/>
              <a:defRPr/>
            </a:pPr>
            <a:r>
              <a:rPr lang="en-US" altLang="ja-JP" sz="3600" b="1" dirty="0">
                <a:solidFill>
                  <a:srgbClr val="C00000"/>
                </a:solidFill>
              </a:rPr>
              <a:t>Q</a:t>
            </a:r>
            <a:r>
              <a:rPr lang="en-US" altLang="ja-JP" sz="3600" dirty="0">
                <a:solidFill>
                  <a:schemeClr val="tx2"/>
                </a:solidFill>
              </a:rPr>
              <a:t>	</a:t>
            </a:r>
            <a:r>
              <a:rPr lang="ja-JP" altLang="en-US" dirty="0"/>
              <a:t>マンホールのふたはなぜ「まるい」</a:t>
            </a:r>
            <a:r>
              <a:rPr lang="en-US" altLang="ja-JP" dirty="0"/>
              <a:t>?</a:t>
            </a:r>
          </a:p>
          <a:p>
            <a:pPr marL="444500" indent="-444500" eaLnBrk="1" hangingPunct="1">
              <a:spcBef>
                <a:spcPct val="0"/>
              </a:spcBef>
              <a:buNone/>
              <a:defRPr/>
            </a:pPr>
            <a:r>
              <a:rPr lang="en-US" altLang="ja-JP" sz="3600" b="1" dirty="0">
                <a:solidFill>
                  <a:srgbClr val="C00000"/>
                </a:solidFill>
              </a:rPr>
              <a:t>A</a:t>
            </a:r>
            <a:r>
              <a:rPr lang="en-US" altLang="ja-JP" sz="3600" dirty="0">
                <a:solidFill>
                  <a:schemeClr val="tx2"/>
                </a:solidFill>
              </a:rPr>
              <a:t>	</a:t>
            </a:r>
            <a:r>
              <a:rPr lang="ja-JP" altLang="en-US" dirty="0"/>
              <a:t>マンホールはまるいパイプでつくられるので，そのふたはまるい．まるいパイプはもっともつぶれにくい．</a:t>
            </a:r>
            <a:endParaRPr lang="en-US" altLang="ja-JP" dirty="0"/>
          </a:p>
          <a:p>
            <a:pPr marL="444500" indent="-444500" eaLnBrk="1" hangingPunct="1">
              <a:spcBef>
                <a:spcPct val="0"/>
              </a:spcBef>
              <a:buNone/>
              <a:defRPr/>
            </a:pPr>
            <a:endParaRPr lang="en-US" altLang="ja-JP" dirty="0"/>
          </a:p>
          <a:p>
            <a:pPr marL="0" indent="0" eaLnBrk="1" hangingPunct="1">
              <a:lnSpc>
                <a:spcPct val="75000"/>
              </a:lnSpc>
              <a:spcBef>
                <a:spcPct val="0"/>
              </a:spcBef>
              <a:buNone/>
              <a:defRPr/>
            </a:pPr>
            <a:endParaRPr lang="en-US" altLang="ja-JP" dirty="0"/>
          </a:p>
        </p:txBody>
      </p:sp>
      <p:sp>
        <p:nvSpPr>
          <p:cNvPr id="23" name="Rectangle 2"/>
          <p:cNvSpPr>
            <a:spLocks noGrp="1" noChangeArrowheads="1"/>
          </p:cNvSpPr>
          <p:nvPr>
            <p:ph type="title"/>
          </p:nvPr>
        </p:nvSpPr>
        <p:spPr>
          <a:xfrm>
            <a:off x="457200" y="274638"/>
            <a:ext cx="8229600" cy="1143000"/>
          </a:xfrm>
        </p:spPr>
        <p:txBody>
          <a:bodyPr>
            <a:normAutofit/>
          </a:bodyPr>
          <a:lstStyle/>
          <a:p>
            <a:pPr eaLnBrk="1" hangingPunct="1">
              <a:defRPr/>
            </a:pPr>
            <a:r>
              <a:rPr lang="ja-JP" altLang="en-US" sz="3600" dirty="0"/>
              <a:t>マンホール</a:t>
            </a:r>
            <a:endParaRPr lang="en-US" altLang="ja-JP" sz="3600" dirty="0"/>
          </a:p>
        </p:txBody>
      </p:sp>
    </p:spTree>
    <p:extLst>
      <p:ext uri="{BB962C8B-B14F-4D97-AF65-F5344CB8AC3E}">
        <p14:creationId xmlns:p14="http://schemas.microsoft.com/office/powerpoint/2010/main" val="1355581431"/>
      </p:ext>
    </p:extLst>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pPr eaLnBrk="1" hangingPunct="1">
              <a:defRPr/>
            </a:pPr>
            <a:r>
              <a:rPr lang="ja-JP" altLang="en-US"/>
              <a:t>おぼえておいてほしいこと</a:t>
            </a:r>
          </a:p>
        </p:txBody>
      </p:sp>
      <p:sp>
        <p:nvSpPr>
          <p:cNvPr id="623619" name="Rectangle 3"/>
          <p:cNvSpPr>
            <a:spLocks noGrp="1" noChangeArrowheads="1"/>
          </p:cNvSpPr>
          <p:nvPr>
            <p:ph type="body" idx="1"/>
          </p:nvPr>
        </p:nvSpPr>
        <p:spPr>
          <a:xfrm>
            <a:off x="269143" y="908720"/>
            <a:ext cx="8605713" cy="5399088"/>
          </a:xfrm>
        </p:spPr>
        <p:txBody>
          <a:bodyPr/>
          <a:lstStyle/>
          <a:p>
            <a:pPr marL="450850" indent="-450850" algn="just">
              <a:lnSpc>
                <a:spcPct val="120000"/>
              </a:lnSpc>
              <a:spcBef>
                <a:spcPct val="0"/>
              </a:spcBef>
              <a:spcAft>
                <a:spcPct val="60000"/>
              </a:spcAft>
              <a:defRPr/>
            </a:pPr>
            <a:r>
              <a:rPr lang="ja-JP" altLang="en-US" dirty="0">
                <a:solidFill>
                  <a:srgbClr val="C00000"/>
                </a:solidFill>
                <a:effectLst/>
              </a:rPr>
              <a:t>■</a:t>
            </a:r>
            <a:r>
              <a:rPr lang="en-US" altLang="ja-JP" dirty="0">
                <a:solidFill>
                  <a:srgbClr val="C00000"/>
                </a:solidFill>
                <a:effectLst/>
              </a:rPr>
              <a:t>	</a:t>
            </a:r>
            <a:r>
              <a:rPr lang="ja-JP" altLang="en-US" dirty="0">
                <a:solidFill>
                  <a:srgbClr val="C00000"/>
                </a:solidFill>
                <a:effectLst/>
              </a:rPr>
              <a:t>知識はえられません： 科学そのものは教えませんので，知識をえることを期待しないでください．</a:t>
            </a:r>
          </a:p>
          <a:p>
            <a:pPr marL="450850" indent="-450850" algn="just" eaLnBrk="1" hangingPunct="1">
              <a:lnSpc>
                <a:spcPct val="120000"/>
              </a:lnSpc>
              <a:spcBef>
                <a:spcPct val="0"/>
              </a:spcBef>
              <a:spcAft>
                <a:spcPct val="60000"/>
              </a:spcAft>
              <a:defRPr/>
            </a:pPr>
            <a:r>
              <a:rPr lang="ja-JP" altLang="en-US" dirty="0">
                <a:solidFill>
                  <a:srgbClr val="C00000"/>
                </a:solidFill>
                <a:effectLst/>
              </a:rPr>
              <a:t>■</a:t>
            </a:r>
            <a:r>
              <a:rPr lang="en-US" altLang="ja-JP" dirty="0">
                <a:solidFill>
                  <a:srgbClr val="C00000"/>
                </a:solidFill>
                <a:effectLst/>
              </a:rPr>
              <a:t>	</a:t>
            </a:r>
            <a:r>
              <a:rPr lang="ja-JP" altLang="en-US" dirty="0">
                <a:solidFill>
                  <a:srgbClr val="C00000"/>
                </a:solidFill>
                <a:effectLst/>
              </a:rPr>
              <a:t>じぶんで考える</a:t>
            </a:r>
            <a:r>
              <a:rPr lang="ja-JP" altLang="en-US" dirty="0">
                <a:effectLst/>
              </a:rPr>
              <a:t>：　じぶんで考えるためのヒントをしめします</a:t>
            </a:r>
          </a:p>
          <a:p>
            <a:pPr marL="450850" indent="-450850" algn="just" eaLnBrk="1" hangingPunct="1">
              <a:lnSpc>
                <a:spcPct val="120000"/>
              </a:lnSpc>
              <a:spcBef>
                <a:spcPct val="0"/>
              </a:spcBef>
              <a:spcAft>
                <a:spcPct val="60000"/>
              </a:spcAft>
              <a:defRPr/>
            </a:pPr>
            <a:r>
              <a:rPr lang="ja-JP" altLang="en-US" dirty="0">
                <a:solidFill>
                  <a:srgbClr val="C00000"/>
                </a:solidFill>
                <a:effectLst/>
              </a:rPr>
              <a:t>■	柔軟な考えを</a:t>
            </a:r>
            <a:r>
              <a:rPr lang="ja-JP" altLang="en-US" dirty="0">
                <a:effectLst/>
              </a:rPr>
              <a:t>：　これまで同様の集中講義の感想を見ると「考え方，ものの見方が変わった」というものがほとんどです．変わる（変える）ことに対しての柔軟性が必要です．</a:t>
            </a:r>
          </a:p>
        </p:txBody>
      </p:sp>
    </p:spTree>
  </p:cSld>
  <p:clrMapOvr>
    <a:masterClrMapping/>
  </p:clrMapOvr>
  <p:transition>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9" t="3247" r="26454"/>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930960"/>
      </p:ext>
    </p:extLst>
  </p:cSld>
  <p:clrMapOvr>
    <a:masterClrMapping/>
  </p:clrMapOvr>
  <p:transition>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1859" name="Rectangle 3"/>
          <p:cNvSpPr>
            <a:spLocks noGrp="1" noChangeArrowheads="1"/>
          </p:cNvSpPr>
          <p:nvPr>
            <p:ph idx="1"/>
          </p:nvPr>
        </p:nvSpPr>
        <p:spPr>
          <a:xfrm>
            <a:off x="457200" y="1155700"/>
            <a:ext cx="8229600" cy="4525963"/>
          </a:xfrm>
        </p:spPr>
        <p:txBody>
          <a:bodyPr/>
          <a:lstStyle/>
          <a:p>
            <a:pPr marL="0" indent="0">
              <a:spcBef>
                <a:spcPct val="0"/>
              </a:spcBef>
              <a:buNone/>
              <a:defRPr/>
            </a:pPr>
            <a:r>
              <a:rPr lang="en-US" altLang="ja-JP" sz="3600" b="1" dirty="0">
                <a:solidFill>
                  <a:srgbClr val="C00000"/>
                </a:solidFill>
              </a:rPr>
              <a:t>Q</a:t>
            </a:r>
            <a:r>
              <a:rPr lang="en-US" altLang="ja-JP" sz="3600" dirty="0">
                <a:solidFill>
                  <a:schemeClr val="tx2"/>
                </a:solidFill>
              </a:rPr>
              <a:t>	</a:t>
            </a:r>
            <a:r>
              <a:rPr lang="ja-JP" altLang="en-US" dirty="0"/>
              <a:t>マンホールのふたはなぜ「まるい」</a:t>
            </a:r>
            <a:r>
              <a:rPr lang="en-US" altLang="ja-JP" dirty="0"/>
              <a:t>?</a:t>
            </a:r>
          </a:p>
          <a:p>
            <a:pPr marL="444500" indent="-444500">
              <a:spcBef>
                <a:spcPct val="0"/>
              </a:spcBef>
              <a:buNone/>
              <a:defRPr/>
            </a:pPr>
            <a:r>
              <a:rPr lang="en-US" altLang="ja-JP" sz="3600" b="1" dirty="0">
                <a:solidFill>
                  <a:srgbClr val="C00000"/>
                </a:solidFill>
              </a:rPr>
              <a:t>A</a:t>
            </a:r>
            <a:r>
              <a:rPr lang="en-US" altLang="ja-JP" sz="3600" dirty="0">
                <a:solidFill>
                  <a:schemeClr val="tx2"/>
                </a:solidFill>
              </a:rPr>
              <a:t>	</a:t>
            </a:r>
            <a:r>
              <a:rPr lang="ja-JP" altLang="en-US" dirty="0"/>
              <a:t>マンホールはまるいパイプでつくられるので，そのふたはまるい．</a:t>
            </a:r>
            <a:endParaRPr lang="en-US" altLang="ja-JP" dirty="0"/>
          </a:p>
          <a:p>
            <a:pPr marL="446088" indent="-446088" eaLnBrk="1" hangingPunct="1">
              <a:lnSpc>
                <a:spcPct val="75000"/>
              </a:lnSpc>
              <a:spcBef>
                <a:spcPct val="0"/>
              </a:spcBef>
              <a:defRPr/>
            </a:pPr>
            <a:endParaRPr lang="en-US" altLang="ja-JP" dirty="0"/>
          </a:p>
          <a:p>
            <a:pPr marL="444500" indent="-444500" eaLnBrk="1" hangingPunct="1">
              <a:spcBef>
                <a:spcPct val="0"/>
              </a:spcBef>
              <a:buNone/>
              <a:defRPr/>
            </a:pPr>
            <a:r>
              <a:rPr lang="en-US" altLang="ja-JP" sz="3600" b="1" dirty="0">
                <a:solidFill>
                  <a:srgbClr val="C00000"/>
                </a:solidFill>
              </a:rPr>
              <a:t>Q</a:t>
            </a:r>
            <a:r>
              <a:rPr lang="en-US" altLang="ja-JP" sz="3600" dirty="0">
                <a:solidFill>
                  <a:schemeClr val="tx2"/>
                </a:solidFill>
              </a:rPr>
              <a:t>	</a:t>
            </a:r>
            <a:r>
              <a:rPr lang="ja-JP" altLang="en-US" dirty="0"/>
              <a:t>マンホールのふたがまるいとどんなメリットがあるか</a:t>
            </a:r>
            <a:endParaRPr lang="en-US" altLang="ja-JP" dirty="0"/>
          </a:p>
          <a:p>
            <a:pPr marL="444500" indent="-444500">
              <a:spcBef>
                <a:spcPct val="0"/>
              </a:spcBef>
              <a:buNone/>
              <a:defRPr/>
            </a:pPr>
            <a:r>
              <a:rPr lang="en-US" altLang="ja-JP" sz="3600" b="1" dirty="0">
                <a:solidFill>
                  <a:srgbClr val="C00000"/>
                </a:solidFill>
              </a:rPr>
              <a:t>A</a:t>
            </a:r>
            <a:r>
              <a:rPr lang="en-US" altLang="ja-JP" sz="3600" dirty="0">
                <a:solidFill>
                  <a:schemeClr val="tx2"/>
                </a:solidFill>
              </a:rPr>
              <a:t>	</a:t>
            </a:r>
            <a:r>
              <a:rPr lang="ja-JP" altLang="en-US" dirty="0"/>
              <a:t>ふたがまるくないと穴に落ちるから</a:t>
            </a:r>
            <a:endParaRPr lang="en-US" altLang="ja-JP" dirty="0"/>
          </a:p>
        </p:txBody>
      </p:sp>
      <p:sp>
        <p:nvSpPr>
          <p:cNvPr id="23" name="Rectangle 2"/>
          <p:cNvSpPr>
            <a:spLocks noGrp="1" noChangeArrowheads="1"/>
          </p:cNvSpPr>
          <p:nvPr>
            <p:ph type="title"/>
          </p:nvPr>
        </p:nvSpPr>
        <p:spPr>
          <a:xfrm>
            <a:off x="457200" y="274638"/>
            <a:ext cx="8229600" cy="1143000"/>
          </a:xfrm>
        </p:spPr>
        <p:txBody>
          <a:bodyPr>
            <a:normAutofit/>
          </a:bodyPr>
          <a:lstStyle/>
          <a:p>
            <a:pPr eaLnBrk="1" hangingPunct="1">
              <a:defRPr/>
            </a:pPr>
            <a:r>
              <a:rPr lang="ja-JP" altLang="en-US" sz="3600" dirty="0"/>
              <a:t>マンホール</a:t>
            </a:r>
            <a:endParaRPr lang="en-US" altLang="ja-JP" sz="3600" dirty="0"/>
          </a:p>
        </p:txBody>
      </p:sp>
    </p:spTree>
    <p:extLst>
      <p:ext uri="{BB962C8B-B14F-4D97-AF65-F5344CB8AC3E}">
        <p14:creationId xmlns:p14="http://schemas.microsoft.com/office/powerpoint/2010/main" val="2223503150"/>
      </p:ext>
    </p:extLst>
  </p:cSld>
  <p:clrMapOvr>
    <a:masterClrMapping/>
  </p:clrMapOvr>
  <p:transition>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F31DE-3878-950B-828F-287EFD428922}"/>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F1637B6-74EB-9FCA-D6B9-A55E34580F7E}"/>
              </a:ext>
            </a:extLst>
          </p:cNvPr>
          <p:cNvSpPr>
            <a:spLocks noGrp="1"/>
          </p:cNvSpPr>
          <p:nvPr>
            <p:ph idx="1"/>
          </p:nvPr>
        </p:nvSpPr>
        <p:spPr>
          <a:xfrm>
            <a:off x="457200" y="1170353"/>
            <a:ext cx="8229600" cy="4525963"/>
          </a:xfrm>
        </p:spPr>
        <p:txBody>
          <a:bodyPr anchor="ctr" anchorCtr="0"/>
          <a:lstStyle/>
          <a:p>
            <a:pPr marL="0" indent="0" algn="ctr">
              <a:spcBef>
                <a:spcPts val="600"/>
              </a:spcBef>
              <a:buNone/>
            </a:pPr>
            <a:r>
              <a:rPr lang="ja-JP" altLang="en-US" sz="6600" dirty="0">
                <a:effectLst/>
                <a:latin typeface="メイリオ" panose="020B0604030504040204" pitchFamily="50" charset="-128"/>
                <a:ea typeface="メイリオ" panose="020B0604030504040204" pitchFamily="50" charset="-128"/>
              </a:rPr>
              <a:t>逆・裏・対偶</a:t>
            </a:r>
            <a:endParaRPr lang="en-US" altLang="ja-JP" sz="3600" dirty="0">
              <a:effectLst/>
              <a:latin typeface="メイリオ" panose="020B0604030504040204" pitchFamily="50" charset="-128"/>
              <a:ea typeface="メイリオ" panose="020B0604030504040204" pitchFamily="50" charset="-128"/>
            </a:endParaRPr>
          </a:p>
          <a:p>
            <a:pPr marL="0" indent="0" algn="ctr">
              <a:spcBef>
                <a:spcPts val="600"/>
              </a:spcBef>
              <a:buNone/>
            </a:pPr>
            <a:r>
              <a:rPr lang="en-US" altLang="ja-JP" dirty="0">
                <a:effectLst/>
                <a:latin typeface="メイリオ" panose="020B0604030504040204" pitchFamily="50" charset="-128"/>
                <a:ea typeface="メイリオ" panose="020B0604030504040204" pitchFamily="50" charset="-128"/>
              </a:rPr>
              <a:t>converse/inverse/contrapositive</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915485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5148064" y="3931424"/>
            <a:ext cx="3816424" cy="216024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6" name="角丸四角形 55"/>
          <p:cNvSpPr/>
          <p:nvPr/>
        </p:nvSpPr>
        <p:spPr>
          <a:xfrm>
            <a:off x="368493" y="704455"/>
            <a:ext cx="3816424" cy="216024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3" name="角丸四角形 62"/>
          <p:cNvSpPr/>
          <p:nvPr/>
        </p:nvSpPr>
        <p:spPr>
          <a:xfrm>
            <a:off x="5387070" y="4088633"/>
            <a:ext cx="1309939" cy="1845823"/>
          </a:xfrm>
          <a:prstGeom prst="roundRect">
            <a:avLst/>
          </a:prstGeom>
          <a:solidFill>
            <a:srgbClr val="C0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落ちる</a:t>
            </a:r>
            <a:endParaRPr kumimoji="0" lang="en-US"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4" name="右矢印 63"/>
          <p:cNvSpPr/>
          <p:nvPr/>
        </p:nvSpPr>
        <p:spPr>
          <a:xfrm>
            <a:off x="6754775" y="4710487"/>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5" name="角丸四角形 64"/>
          <p:cNvSpPr/>
          <p:nvPr/>
        </p:nvSpPr>
        <p:spPr>
          <a:xfrm>
            <a:off x="7409198" y="4088633"/>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まるくない</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 name="角丸四角形 59"/>
          <p:cNvSpPr/>
          <p:nvPr/>
        </p:nvSpPr>
        <p:spPr>
          <a:xfrm>
            <a:off x="2628393" y="4088633"/>
            <a:ext cx="1309939" cy="1845823"/>
          </a:xfrm>
          <a:prstGeom prst="roundRect">
            <a:avLst/>
          </a:prstGeom>
          <a:solidFill>
            <a:srgbClr val="C0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落ちる</a:t>
            </a:r>
            <a:endParaRPr kumimoji="0" lang="en-US"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1" name="角丸四角形 60"/>
          <p:cNvSpPr/>
          <p:nvPr/>
        </p:nvSpPr>
        <p:spPr>
          <a:xfrm>
            <a:off x="596538" y="4088633"/>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まるくない</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2" name="右矢印 61"/>
          <p:cNvSpPr/>
          <p:nvPr/>
        </p:nvSpPr>
        <p:spPr>
          <a:xfrm>
            <a:off x="2011242" y="4710487"/>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2" name="角丸四角形 51"/>
          <p:cNvSpPr/>
          <p:nvPr/>
        </p:nvSpPr>
        <p:spPr>
          <a:xfrm>
            <a:off x="2628393" y="861664"/>
            <a:ext cx="1309939" cy="1845823"/>
          </a:xfrm>
          <a:prstGeom prst="roundRect">
            <a:avLst/>
          </a:prstGeom>
          <a:solidFill>
            <a:schemeClr val="accent3">
              <a:lumMod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落ち</a:t>
            </a:r>
            <a:endParaRPr kumimoji="0" lang="en-US" altLang="ja-JP"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ない</a:t>
            </a:r>
            <a:endParaRPr kumimoji="0" lang="en-US" altLang="ja-JP"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3" name="角丸四角形 52"/>
          <p:cNvSpPr/>
          <p:nvPr/>
        </p:nvSpPr>
        <p:spPr>
          <a:xfrm>
            <a:off x="596538" y="861664"/>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まるい</a:t>
            </a:r>
            <a:endParaRPr kumimoji="0" lang="en-US"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4" name="右矢印 53"/>
          <p:cNvSpPr/>
          <p:nvPr/>
        </p:nvSpPr>
        <p:spPr>
          <a:xfrm>
            <a:off x="2011242" y="1483518"/>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1" name="角丸四角形 48">
            <a:extLst>
              <a:ext uri="{FF2B5EF4-FFF2-40B4-BE49-F238E27FC236}">
                <a16:creationId xmlns:a16="http://schemas.microsoft.com/office/drawing/2014/main" id="{F3944B52-35F6-4650-ADAF-6DEA9B0AFDFC}"/>
              </a:ext>
            </a:extLst>
          </p:cNvPr>
          <p:cNvSpPr/>
          <p:nvPr/>
        </p:nvSpPr>
        <p:spPr>
          <a:xfrm>
            <a:off x="5387070" y="861664"/>
            <a:ext cx="1309939" cy="1845823"/>
          </a:xfrm>
          <a:prstGeom prst="roundRect">
            <a:avLst/>
          </a:prstGeom>
          <a:solidFill>
            <a:schemeClr val="accent3">
              <a:lumMod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落ち</a:t>
            </a:r>
            <a:endParaRPr kumimoji="0" lang="en-US" altLang="ja-JP"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ない</a:t>
            </a:r>
            <a:endParaRPr kumimoji="0" lang="en-US" sz="12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2" name="右矢印 49">
            <a:extLst>
              <a:ext uri="{FF2B5EF4-FFF2-40B4-BE49-F238E27FC236}">
                <a16:creationId xmlns:a16="http://schemas.microsoft.com/office/drawing/2014/main" id="{4CFDACF5-A1B9-4FCB-8F44-420BDB451867}"/>
              </a:ext>
            </a:extLst>
          </p:cNvPr>
          <p:cNvSpPr/>
          <p:nvPr/>
        </p:nvSpPr>
        <p:spPr>
          <a:xfrm>
            <a:off x="6754775" y="1483518"/>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3" name="角丸四角形 50">
            <a:extLst>
              <a:ext uri="{FF2B5EF4-FFF2-40B4-BE49-F238E27FC236}">
                <a16:creationId xmlns:a16="http://schemas.microsoft.com/office/drawing/2014/main" id="{5F168926-3F3D-4886-8F4F-5559AFF32DE9}"/>
              </a:ext>
            </a:extLst>
          </p:cNvPr>
          <p:cNvSpPr/>
          <p:nvPr/>
        </p:nvSpPr>
        <p:spPr>
          <a:xfrm>
            <a:off x="7409198" y="861664"/>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まるい</a:t>
            </a:r>
            <a:endParaRPr kumimoji="0" lang="en-US"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7" name="グループ化 6">
            <a:extLst>
              <a:ext uri="{FF2B5EF4-FFF2-40B4-BE49-F238E27FC236}">
                <a16:creationId xmlns:a16="http://schemas.microsoft.com/office/drawing/2014/main" id="{8AECA6C8-DA10-4A1C-8A87-F07965B3DDF2}"/>
              </a:ext>
            </a:extLst>
          </p:cNvPr>
          <p:cNvGrpSpPr/>
          <p:nvPr/>
        </p:nvGrpSpPr>
        <p:grpSpPr>
          <a:xfrm>
            <a:off x="1968595" y="1448654"/>
            <a:ext cx="5415375" cy="3898811"/>
            <a:chOff x="1968595" y="1448654"/>
            <a:chExt cx="5415375" cy="3898811"/>
          </a:xfrm>
        </p:grpSpPr>
        <p:grpSp>
          <p:nvGrpSpPr>
            <p:cNvPr id="2" name="グループ化 1">
              <a:extLst>
                <a:ext uri="{FF2B5EF4-FFF2-40B4-BE49-F238E27FC236}">
                  <a16:creationId xmlns:a16="http://schemas.microsoft.com/office/drawing/2014/main" id="{8518B74E-8F5D-4AF0-AE94-DFC8A1504C76}"/>
                </a:ext>
              </a:extLst>
            </p:cNvPr>
            <p:cNvGrpSpPr/>
            <p:nvPr/>
          </p:nvGrpSpPr>
          <p:grpSpPr>
            <a:xfrm>
              <a:off x="3965624" y="4675623"/>
              <a:ext cx="1157668" cy="671842"/>
              <a:chOff x="3999993" y="5001506"/>
              <a:chExt cx="1157668" cy="671842"/>
            </a:xfrm>
          </p:grpSpPr>
          <p:sp>
            <p:nvSpPr>
              <p:cNvPr id="43" name="左右矢印 42"/>
              <p:cNvSpPr/>
              <p:nvPr/>
            </p:nvSpPr>
            <p:spPr>
              <a:xfrm>
                <a:off x="3999993" y="5001506"/>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6" name="テキスト ボックス 65"/>
              <p:cNvSpPr txBox="1"/>
              <p:nvPr/>
            </p:nvSpPr>
            <p:spPr>
              <a:xfrm>
                <a:off x="4371078" y="5168150"/>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逆</a:t>
                </a:r>
                <a:endParaRPr kumimoji="0" 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4" name="グループ化 3">
              <a:extLst>
                <a:ext uri="{FF2B5EF4-FFF2-40B4-BE49-F238E27FC236}">
                  <a16:creationId xmlns:a16="http://schemas.microsoft.com/office/drawing/2014/main" id="{DF194427-E225-42AE-9F16-B96E83CDA496}"/>
                </a:ext>
              </a:extLst>
            </p:cNvPr>
            <p:cNvGrpSpPr/>
            <p:nvPr/>
          </p:nvGrpSpPr>
          <p:grpSpPr>
            <a:xfrm>
              <a:off x="1968595" y="2807716"/>
              <a:ext cx="671842" cy="1157668"/>
              <a:chOff x="2007670" y="2792086"/>
              <a:chExt cx="671842" cy="1157668"/>
            </a:xfrm>
          </p:grpSpPr>
          <p:sp>
            <p:nvSpPr>
              <p:cNvPr id="38" name="左右矢印 37"/>
              <p:cNvSpPr/>
              <p:nvPr/>
            </p:nvSpPr>
            <p:spPr>
              <a:xfrm rot="5400000">
                <a:off x="1764757" y="3034999"/>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7" name="テキスト ボックス 66"/>
              <p:cNvSpPr txBox="1"/>
              <p:nvPr/>
            </p:nvSpPr>
            <p:spPr>
              <a:xfrm>
                <a:off x="2135842" y="3186254"/>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裏</a:t>
                </a: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6" name="グループ化 5">
              <a:extLst>
                <a:ext uri="{FF2B5EF4-FFF2-40B4-BE49-F238E27FC236}">
                  <a16:creationId xmlns:a16="http://schemas.microsoft.com/office/drawing/2014/main" id="{1177EB96-47D6-4481-B4D8-AFAD60206660}"/>
                </a:ext>
              </a:extLst>
            </p:cNvPr>
            <p:cNvGrpSpPr/>
            <p:nvPr/>
          </p:nvGrpSpPr>
          <p:grpSpPr>
            <a:xfrm>
              <a:off x="3883857" y="3050088"/>
              <a:ext cx="1586912" cy="672924"/>
              <a:chOff x="4098479" y="3277400"/>
              <a:chExt cx="1157668" cy="490904"/>
            </a:xfrm>
          </p:grpSpPr>
          <p:sp>
            <p:nvSpPr>
              <p:cNvPr id="70" name="左右矢印 44">
                <a:extLst>
                  <a:ext uri="{FF2B5EF4-FFF2-40B4-BE49-F238E27FC236}">
                    <a16:creationId xmlns:a16="http://schemas.microsoft.com/office/drawing/2014/main" id="{74938204-E9FB-4D3F-A190-546209EE1924}"/>
                  </a:ext>
                </a:extLst>
              </p:cNvPr>
              <p:cNvSpPr/>
              <p:nvPr/>
            </p:nvSpPr>
            <p:spPr>
              <a:xfrm rot="8100000">
                <a:off x="4098479" y="3277400"/>
                <a:ext cx="1157668" cy="490904"/>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5" name="左右矢印 44"/>
              <p:cNvSpPr/>
              <p:nvPr/>
            </p:nvSpPr>
            <p:spPr>
              <a:xfrm rot="2694670">
                <a:off x="4098479" y="3305838"/>
                <a:ext cx="1157668" cy="434028"/>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9" name="テキスト ボックス 68"/>
              <p:cNvSpPr txBox="1"/>
              <p:nvPr/>
            </p:nvSpPr>
            <p:spPr>
              <a:xfrm>
                <a:off x="4441560" y="3338186"/>
                <a:ext cx="471505" cy="2694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対偶</a:t>
                </a: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74" name="グループ化 73">
              <a:extLst>
                <a:ext uri="{FF2B5EF4-FFF2-40B4-BE49-F238E27FC236}">
                  <a16:creationId xmlns:a16="http://schemas.microsoft.com/office/drawing/2014/main" id="{E0DEE554-90C8-45DB-A833-19D7DEFABDAA}"/>
                </a:ext>
              </a:extLst>
            </p:cNvPr>
            <p:cNvGrpSpPr/>
            <p:nvPr/>
          </p:nvGrpSpPr>
          <p:grpSpPr>
            <a:xfrm>
              <a:off x="4207889" y="1448654"/>
              <a:ext cx="1157668" cy="671842"/>
              <a:chOff x="3999993" y="5001506"/>
              <a:chExt cx="1157668" cy="671842"/>
            </a:xfrm>
          </p:grpSpPr>
          <p:sp>
            <p:nvSpPr>
              <p:cNvPr id="75" name="左右矢印 42">
                <a:extLst>
                  <a:ext uri="{FF2B5EF4-FFF2-40B4-BE49-F238E27FC236}">
                    <a16:creationId xmlns:a16="http://schemas.microsoft.com/office/drawing/2014/main" id="{39ED340B-4770-441D-A0D8-4E7F52765825}"/>
                  </a:ext>
                </a:extLst>
              </p:cNvPr>
              <p:cNvSpPr/>
              <p:nvPr/>
            </p:nvSpPr>
            <p:spPr>
              <a:xfrm>
                <a:off x="3999993" y="5001506"/>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6" name="テキスト ボックス 75">
                <a:extLst>
                  <a:ext uri="{FF2B5EF4-FFF2-40B4-BE49-F238E27FC236}">
                    <a16:creationId xmlns:a16="http://schemas.microsoft.com/office/drawing/2014/main" id="{A6B9DAAC-CBA0-4756-8658-66CB99040E5C}"/>
                  </a:ext>
                </a:extLst>
              </p:cNvPr>
              <p:cNvSpPr txBox="1"/>
              <p:nvPr/>
            </p:nvSpPr>
            <p:spPr>
              <a:xfrm>
                <a:off x="4371078" y="5168150"/>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逆</a:t>
                </a:r>
                <a:endParaRPr kumimoji="0" 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77" name="グループ化 76">
              <a:extLst>
                <a:ext uri="{FF2B5EF4-FFF2-40B4-BE49-F238E27FC236}">
                  <a16:creationId xmlns:a16="http://schemas.microsoft.com/office/drawing/2014/main" id="{350B7035-60A7-4E6C-97D9-5DC52C3CB231}"/>
                </a:ext>
              </a:extLst>
            </p:cNvPr>
            <p:cNvGrpSpPr/>
            <p:nvPr/>
          </p:nvGrpSpPr>
          <p:grpSpPr>
            <a:xfrm>
              <a:off x="6712128" y="2807716"/>
              <a:ext cx="671842" cy="1157668"/>
              <a:chOff x="2007670" y="2792086"/>
              <a:chExt cx="671842" cy="1157668"/>
            </a:xfrm>
          </p:grpSpPr>
          <p:sp>
            <p:nvSpPr>
              <p:cNvPr id="78" name="左右矢印 37">
                <a:extLst>
                  <a:ext uri="{FF2B5EF4-FFF2-40B4-BE49-F238E27FC236}">
                    <a16:creationId xmlns:a16="http://schemas.microsoft.com/office/drawing/2014/main" id="{78ED3BD1-8562-4483-959B-DDECAC45F051}"/>
                  </a:ext>
                </a:extLst>
              </p:cNvPr>
              <p:cNvSpPr/>
              <p:nvPr/>
            </p:nvSpPr>
            <p:spPr>
              <a:xfrm rot="5400000">
                <a:off x="1764757" y="3034999"/>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EECCC3AC-4EEE-489A-BFE5-32ABC58CCB79}"/>
                  </a:ext>
                </a:extLst>
              </p:cNvPr>
              <p:cNvSpPr txBox="1"/>
              <p:nvPr/>
            </p:nvSpPr>
            <p:spPr>
              <a:xfrm>
                <a:off x="2135842" y="3186254"/>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裏</a:t>
                </a: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spTree>
    <p:extLst>
      <p:ext uri="{BB962C8B-B14F-4D97-AF65-F5344CB8AC3E}">
        <p14:creationId xmlns:p14="http://schemas.microsoft.com/office/powerpoint/2010/main" val="183475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1859" name="Rectangle 3"/>
          <p:cNvSpPr>
            <a:spLocks noGrp="1" noChangeArrowheads="1"/>
          </p:cNvSpPr>
          <p:nvPr>
            <p:ph idx="1"/>
          </p:nvPr>
        </p:nvSpPr>
        <p:spPr>
          <a:xfrm>
            <a:off x="457200" y="1155700"/>
            <a:ext cx="8229600" cy="4525963"/>
          </a:xfrm>
        </p:spPr>
        <p:txBody>
          <a:bodyPr/>
          <a:lstStyle/>
          <a:p>
            <a:pPr marL="0" indent="0">
              <a:spcBef>
                <a:spcPct val="0"/>
              </a:spcBef>
              <a:buNone/>
              <a:defRPr/>
            </a:pPr>
            <a:endParaRPr lang="en-US" altLang="ja-JP" sz="3600" dirty="0">
              <a:solidFill>
                <a:schemeClr val="tx2"/>
              </a:solidFill>
            </a:endParaRPr>
          </a:p>
          <a:p>
            <a:pPr marL="0" indent="0">
              <a:spcBef>
                <a:spcPct val="0"/>
              </a:spcBef>
              <a:buNone/>
              <a:defRPr/>
            </a:pPr>
            <a:r>
              <a:rPr lang="en-US" altLang="ja-JP" sz="3600" b="1" dirty="0">
                <a:solidFill>
                  <a:srgbClr val="C00000"/>
                </a:solidFill>
              </a:rPr>
              <a:t>Q</a:t>
            </a:r>
            <a:r>
              <a:rPr lang="en-US" altLang="ja-JP" sz="3600" dirty="0">
                <a:solidFill>
                  <a:schemeClr val="tx2"/>
                </a:solidFill>
              </a:rPr>
              <a:t>	</a:t>
            </a:r>
            <a:r>
              <a:rPr lang="ja-JP" altLang="en-US" dirty="0">
                <a:solidFill>
                  <a:schemeClr val="tx2"/>
                </a:solidFill>
              </a:rPr>
              <a:t>現在の</a:t>
            </a:r>
            <a:r>
              <a:rPr lang="ja-JP" altLang="en-US" dirty="0"/>
              <a:t>コイン（硬貨）はなぜ「まるい」</a:t>
            </a:r>
            <a:r>
              <a:rPr lang="en-US" altLang="ja-JP" dirty="0"/>
              <a:t>?</a:t>
            </a:r>
          </a:p>
          <a:p>
            <a:pPr marL="444500" indent="-444500">
              <a:spcBef>
                <a:spcPct val="0"/>
              </a:spcBef>
              <a:buNone/>
              <a:defRPr/>
            </a:pPr>
            <a:r>
              <a:rPr lang="en-US" altLang="ja-JP" sz="3600" b="1" dirty="0">
                <a:solidFill>
                  <a:srgbClr val="C00000"/>
                </a:solidFill>
              </a:rPr>
              <a:t>A</a:t>
            </a:r>
            <a:r>
              <a:rPr lang="en-US" altLang="ja-JP" sz="3600" dirty="0">
                <a:solidFill>
                  <a:schemeClr val="tx2"/>
                </a:solidFill>
              </a:rPr>
              <a:t>	</a:t>
            </a:r>
            <a:r>
              <a:rPr lang="ja-JP" altLang="en-US" dirty="0"/>
              <a:t>自動販売機で使用するため</a:t>
            </a:r>
            <a:endParaRPr lang="en-US" altLang="ja-JP" dirty="0"/>
          </a:p>
          <a:p>
            <a:pPr marL="714375" indent="-714375">
              <a:spcBef>
                <a:spcPct val="0"/>
              </a:spcBef>
              <a:buNone/>
              <a:defRPr/>
            </a:pPr>
            <a:r>
              <a:rPr lang="en-US" altLang="ja-JP" dirty="0"/>
              <a:t>	</a:t>
            </a:r>
            <a:r>
              <a:rPr lang="ja-JP" altLang="en-US" sz="2000" dirty="0"/>
              <a:t>現行の自動販売機で硬貨の真贋の判別はまず硬貨の直径と厚みを計測する（それ以降については公開されていない）が，</a:t>
            </a:r>
            <a:r>
              <a:rPr lang="ja-JP" altLang="en-US" sz="2000" dirty="0">
                <a:solidFill>
                  <a:srgbClr val="C00000"/>
                </a:solidFill>
              </a:rPr>
              <a:t>等幅</a:t>
            </a:r>
            <a:r>
              <a:rPr lang="ja-JP" altLang="en-US" sz="2000" dirty="0"/>
              <a:t>の形状でないと迅速な計測がむずかしい．</a:t>
            </a:r>
            <a:endParaRPr lang="en-US" altLang="ja-JP" dirty="0"/>
          </a:p>
        </p:txBody>
      </p:sp>
      <p:sp>
        <p:nvSpPr>
          <p:cNvPr id="23" name="Rectangle 2"/>
          <p:cNvSpPr>
            <a:spLocks noGrp="1" noChangeArrowheads="1"/>
          </p:cNvSpPr>
          <p:nvPr>
            <p:ph type="title"/>
          </p:nvPr>
        </p:nvSpPr>
        <p:spPr>
          <a:xfrm>
            <a:off x="457200" y="274638"/>
            <a:ext cx="8229600" cy="1143000"/>
          </a:xfrm>
        </p:spPr>
        <p:txBody>
          <a:bodyPr>
            <a:normAutofit/>
          </a:bodyPr>
          <a:lstStyle/>
          <a:p>
            <a:pPr eaLnBrk="1" hangingPunct="1">
              <a:defRPr/>
            </a:pPr>
            <a:r>
              <a:rPr lang="ja-JP" altLang="en-US" sz="3600" dirty="0"/>
              <a:t>コイン</a:t>
            </a:r>
            <a:endParaRPr lang="en-US" altLang="ja-JP" sz="3600" dirty="0"/>
          </a:p>
        </p:txBody>
      </p:sp>
      <p:grpSp>
        <p:nvGrpSpPr>
          <p:cNvPr id="2" name="Group 21">
            <a:extLst>
              <a:ext uri="{FF2B5EF4-FFF2-40B4-BE49-F238E27FC236}">
                <a16:creationId xmlns:a16="http://schemas.microsoft.com/office/drawing/2014/main" id="{B20B7AD5-FC3C-0FF7-9374-0D5E25E64BA4}"/>
              </a:ext>
            </a:extLst>
          </p:cNvPr>
          <p:cNvGrpSpPr>
            <a:grpSpLocks/>
          </p:cNvGrpSpPr>
          <p:nvPr/>
        </p:nvGrpSpPr>
        <p:grpSpPr bwMode="auto">
          <a:xfrm>
            <a:off x="0" y="4202755"/>
            <a:ext cx="9144000" cy="1944687"/>
            <a:chOff x="0" y="2659"/>
            <a:chExt cx="5760" cy="1225"/>
          </a:xfrm>
        </p:grpSpPr>
        <p:sp>
          <p:nvSpPr>
            <p:cNvPr id="3" name="Rectangle 20">
              <a:extLst>
                <a:ext uri="{FF2B5EF4-FFF2-40B4-BE49-F238E27FC236}">
                  <a16:creationId xmlns:a16="http://schemas.microsoft.com/office/drawing/2014/main" id="{719F461F-94F8-F3D3-6468-CD4C0315C2BF}"/>
                </a:ext>
              </a:extLst>
            </p:cNvPr>
            <p:cNvSpPr>
              <a:spLocks noChangeArrowheads="1"/>
            </p:cNvSpPr>
            <p:nvPr/>
          </p:nvSpPr>
          <p:spPr bwMode="auto">
            <a:xfrm>
              <a:off x="0" y="2659"/>
              <a:ext cx="5760" cy="1225"/>
            </a:xfrm>
            <a:prstGeom prst="rect">
              <a:avLst/>
            </a:prstGeom>
            <a:solidFill>
              <a:schemeClr val="bg1"/>
            </a:solidFill>
            <a:ln w="12700">
              <a:noFill/>
              <a:miter lim="800000"/>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outerShdw blurRad="38100" dist="38100" dir="2700000" algn="tl">
                    <a:srgbClr val="C0C0C0"/>
                  </a:outerShdw>
                </a:effectLst>
                <a:uLnTx/>
                <a:uFillTx/>
                <a:ea typeface="小塚ゴシック Pro L"/>
                <a:cs typeface="+mn-cs"/>
              </a:endParaRPr>
            </a:p>
          </p:txBody>
        </p:sp>
        <p:grpSp>
          <p:nvGrpSpPr>
            <p:cNvPr id="4" name="Group 5">
              <a:extLst>
                <a:ext uri="{FF2B5EF4-FFF2-40B4-BE49-F238E27FC236}">
                  <a16:creationId xmlns:a16="http://schemas.microsoft.com/office/drawing/2014/main" id="{6DEF31DC-3340-56D7-DB9B-09C7DD41BBD5}"/>
                </a:ext>
              </a:extLst>
            </p:cNvPr>
            <p:cNvGrpSpPr>
              <a:grpSpLocks/>
            </p:cNvGrpSpPr>
            <p:nvPr/>
          </p:nvGrpSpPr>
          <p:grpSpPr bwMode="auto">
            <a:xfrm>
              <a:off x="113" y="2795"/>
              <a:ext cx="5511" cy="968"/>
              <a:chOff x="107" y="2928"/>
              <a:chExt cx="5511" cy="968"/>
            </a:xfrm>
          </p:grpSpPr>
          <p:pic>
            <p:nvPicPr>
              <p:cNvPr id="5" name="Picture 6" descr="50p">
                <a:extLst>
                  <a:ext uri="{FF2B5EF4-FFF2-40B4-BE49-F238E27FC236}">
                    <a16:creationId xmlns:a16="http://schemas.microsoft.com/office/drawing/2014/main" id="{88E4447B-189C-B51D-90EC-186A2D8EB505}"/>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a:off x="249" y="2955"/>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50p">
                <a:extLst>
                  <a:ext uri="{FF2B5EF4-FFF2-40B4-BE49-F238E27FC236}">
                    <a16:creationId xmlns:a16="http://schemas.microsoft.com/office/drawing/2014/main" id="{3C45B34E-4D36-DAB7-DB36-42660F084D17}"/>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rot="1349008">
                <a:off x="1025" y="2928"/>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50p">
                <a:extLst>
                  <a:ext uri="{FF2B5EF4-FFF2-40B4-BE49-F238E27FC236}">
                    <a16:creationId xmlns:a16="http://schemas.microsoft.com/office/drawing/2014/main" id="{DD13D91E-72D0-7C7D-5028-494D0713C386}"/>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rot="2991186">
                <a:off x="1801" y="2952"/>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50p">
                <a:extLst>
                  <a:ext uri="{FF2B5EF4-FFF2-40B4-BE49-F238E27FC236}">
                    <a16:creationId xmlns:a16="http://schemas.microsoft.com/office/drawing/2014/main" id="{4DC64FA2-90B6-C98D-FED0-7559511C3320}"/>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rot="6436243">
                <a:off x="2577" y="2964"/>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50p">
                <a:extLst>
                  <a:ext uri="{FF2B5EF4-FFF2-40B4-BE49-F238E27FC236}">
                    <a16:creationId xmlns:a16="http://schemas.microsoft.com/office/drawing/2014/main" id="{D321A6EB-3FD2-EF09-BE3B-1D45449B3326}"/>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rot="465225">
                <a:off x="637" y="2951"/>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50p">
                <a:extLst>
                  <a:ext uri="{FF2B5EF4-FFF2-40B4-BE49-F238E27FC236}">
                    <a16:creationId xmlns:a16="http://schemas.microsoft.com/office/drawing/2014/main" id="{D9B5A76C-EFD2-1F3C-CDE5-D895C07AE600}"/>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rot="1988628">
                <a:off x="1413" y="2935"/>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50p">
                <a:extLst>
                  <a:ext uri="{FF2B5EF4-FFF2-40B4-BE49-F238E27FC236}">
                    <a16:creationId xmlns:a16="http://schemas.microsoft.com/office/drawing/2014/main" id="{FC2C8AE7-DD85-C4C9-7BDE-12BDF28B65F0}"/>
                  </a:ext>
                </a:extLst>
              </p:cNvPr>
              <p:cNvPicPr>
                <a:picLocks noChangeAspect="1" noChangeArrowheads="1"/>
              </p:cNvPicPr>
              <p:nvPr/>
            </p:nvPicPr>
            <p:blipFill>
              <a:blip r:embed="rId4">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a:off x="2189" y="2952"/>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50p">
                <a:extLst>
                  <a:ext uri="{FF2B5EF4-FFF2-40B4-BE49-F238E27FC236}">
                    <a16:creationId xmlns:a16="http://schemas.microsoft.com/office/drawing/2014/main" id="{6C0CFACF-2D03-4139-7DE5-D7A058B7257D}"/>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rot="6710912">
                <a:off x="2965" y="2962"/>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50p">
                <a:extLst>
                  <a:ext uri="{FF2B5EF4-FFF2-40B4-BE49-F238E27FC236}">
                    <a16:creationId xmlns:a16="http://schemas.microsoft.com/office/drawing/2014/main" id="{3A06BFD3-CDB3-AFAA-9363-774B71A8AF4A}"/>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rot="8056896">
                <a:off x="3353" y="2959"/>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50p">
                <a:extLst>
                  <a:ext uri="{FF2B5EF4-FFF2-40B4-BE49-F238E27FC236}">
                    <a16:creationId xmlns:a16="http://schemas.microsoft.com/office/drawing/2014/main" id="{7543D685-5C56-A0E5-597F-6EF3BABC5A55}"/>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rot="8953925">
                <a:off x="3741" y="2982"/>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50p">
                <a:extLst>
                  <a:ext uri="{FF2B5EF4-FFF2-40B4-BE49-F238E27FC236}">
                    <a16:creationId xmlns:a16="http://schemas.microsoft.com/office/drawing/2014/main" id="{7EC22A08-EED0-8A8E-490F-B5C7797A6FD5}"/>
                  </a:ext>
                </a:extLst>
              </p:cNvPr>
              <p:cNvPicPr>
                <a:picLocks noChangeAspect="1" noChangeArrowheads="1"/>
              </p:cNvPicPr>
              <p:nvPr/>
            </p:nvPicPr>
            <p:blipFill>
              <a:blip r:embed="rId5">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a:off x="4129" y="2968"/>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50p">
                <a:extLst>
                  <a:ext uri="{FF2B5EF4-FFF2-40B4-BE49-F238E27FC236}">
                    <a16:creationId xmlns:a16="http://schemas.microsoft.com/office/drawing/2014/main" id="{1D2799A7-F388-D661-5087-3EB789E4EA6A}"/>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a:stretch>
                <a:fillRect/>
              </a:stretch>
            </p:blipFill>
            <p:spPr bwMode="auto">
              <a:xfrm rot="-9274162">
                <a:off x="4516" y="2992"/>
                <a:ext cx="90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18">
                <a:extLst>
                  <a:ext uri="{FF2B5EF4-FFF2-40B4-BE49-F238E27FC236}">
                    <a16:creationId xmlns:a16="http://schemas.microsoft.com/office/drawing/2014/main" id="{4621278C-38FB-1ED2-6DF9-859D5EE1CC0D}"/>
                  </a:ext>
                </a:extLst>
              </p:cNvPr>
              <p:cNvSpPr>
                <a:spLocks noChangeShapeType="1"/>
              </p:cNvSpPr>
              <p:nvPr/>
            </p:nvSpPr>
            <p:spPr bwMode="auto">
              <a:xfrm>
                <a:off x="107" y="3850"/>
                <a:ext cx="5511"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ea typeface="小塚ゴシック Pro L"/>
                  <a:cs typeface="Osaka"/>
                </a:endParaRPr>
              </a:p>
            </p:txBody>
          </p:sp>
          <p:sp>
            <p:nvSpPr>
              <p:cNvPr id="18" name="Line 19">
                <a:extLst>
                  <a:ext uri="{FF2B5EF4-FFF2-40B4-BE49-F238E27FC236}">
                    <a16:creationId xmlns:a16="http://schemas.microsoft.com/office/drawing/2014/main" id="{8CC8D039-414A-788F-1223-9CC8E6967FAB}"/>
                  </a:ext>
                </a:extLst>
              </p:cNvPr>
              <p:cNvSpPr>
                <a:spLocks noChangeShapeType="1"/>
              </p:cNvSpPr>
              <p:nvPr/>
            </p:nvSpPr>
            <p:spPr bwMode="auto">
              <a:xfrm>
                <a:off x="107" y="2974"/>
                <a:ext cx="5511"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ea typeface="小塚ゴシック Pro L"/>
                  <a:cs typeface="Osaka"/>
                </a:endParaRPr>
              </a:p>
            </p:txBody>
          </p:sp>
        </p:grpSp>
      </p:grpSp>
    </p:spTree>
    <p:extLst>
      <p:ext uri="{BB962C8B-B14F-4D97-AF65-F5344CB8AC3E}">
        <p14:creationId xmlns:p14="http://schemas.microsoft.com/office/powerpoint/2010/main" val="4087689411"/>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1859">
                                            <p:txEl>
                                              <p:pRg st="2" end="2"/>
                                            </p:txEl>
                                          </p:spTgt>
                                        </p:tgtEl>
                                        <p:attrNameLst>
                                          <p:attrName>style.visibility</p:attrName>
                                        </p:attrNameLst>
                                      </p:cBhvr>
                                      <p:to>
                                        <p:strVal val="visible"/>
                                      </p:to>
                                    </p:set>
                                    <p:animEffect transition="in" filter="fade">
                                      <p:cBhvr>
                                        <p:cTn id="7" dur="500"/>
                                        <p:tgtEl>
                                          <p:spTgt spid="268185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81859">
                                            <p:txEl>
                                              <p:pRg st="3" end="3"/>
                                            </p:txEl>
                                          </p:spTgt>
                                        </p:tgtEl>
                                        <p:attrNameLst>
                                          <p:attrName>style.visibility</p:attrName>
                                        </p:attrNameLst>
                                      </p:cBhvr>
                                      <p:to>
                                        <p:strVal val="visible"/>
                                      </p:to>
                                    </p:set>
                                    <p:animEffect transition="in" filter="fade">
                                      <p:cBhvr>
                                        <p:cTn id="10" dur="500"/>
                                        <p:tgtEl>
                                          <p:spTgt spid="268185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cat.cat.hokudai.ac.jp/image/postcard/6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0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016F3FB-A8C4-4D14-83C7-69500EC1FB55}"/>
              </a:ext>
            </a:extLst>
          </p:cNvPr>
          <p:cNvSpPr>
            <a:spLocks noGrp="1"/>
          </p:cNvSpPr>
          <p:nvPr>
            <p:ph idx="1"/>
          </p:nvPr>
        </p:nvSpPr>
        <p:spPr>
          <a:xfrm>
            <a:off x="457200" y="1170353"/>
            <a:ext cx="8229600" cy="4525963"/>
          </a:xfrm>
        </p:spPr>
        <p:txBody>
          <a:bodyPr anchor="ctr" anchorCtr="0"/>
          <a:lstStyle/>
          <a:p>
            <a:pPr marL="0" indent="0" algn="ctr">
              <a:spcBef>
                <a:spcPts val="600"/>
              </a:spcBef>
              <a:buNone/>
            </a:pPr>
            <a:r>
              <a:rPr lang="ja-JP" altLang="en-US" sz="6600" dirty="0">
                <a:effectLst/>
                <a:latin typeface="メイリオ" panose="020B0604030504040204" pitchFamily="50" charset="-128"/>
                <a:ea typeface="メイリオ" panose="020B0604030504040204" pitchFamily="50" charset="-128"/>
              </a:rPr>
              <a:t>逆・裏・対偶</a:t>
            </a:r>
            <a:endParaRPr lang="en-US" altLang="ja-JP" sz="3600" dirty="0">
              <a:effectLst/>
              <a:latin typeface="メイリオ" panose="020B0604030504040204" pitchFamily="50" charset="-128"/>
              <a:ea typeface="メイリオ" panose="020B0604030504040204" pitchFamily="50" charset="-128"/>
            </a:endParaRPr>
          </a:p>
          <a:p>
            <a:pPr marL="0" indent="0" algn="ctr">
              <a:spcBef>
                <a:spcPts val="600"/>
              </a:spcBef>
              <a:buNone/>
            </a:pPr>
            <a:r>
              <a:rPr lang="en-US" altLang="ja-JP" dirty="0">
                <a:effectLst/>
                <a:latin typeface="メイリオ" panose="020B0604030504040204" pitchFamily="50" charset="-128"/>
                <a:ea typeface="メイリオ" panose="020B0604030504040204" pitchFamily="50" charset="-128"/>
              </a:rPr>
              <a:t>converse/inverse/contrapositive</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5703514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5088949" y="2727855"/>
            <a:ext cx="3816424" cy="216024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8" name="角丸四角形 37"/>
          <p:cNvSpPr/>
          <p:nvPr/>
        </p:nvSpPr>
        <p:spPr>
          <a:xfrm>
            <a:off x="443480" y="188640"/>
            <a:ext cx="3816424" cy="216024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角丸四角形 1"/>
          <p:cNvSpPr/>
          <p:nvPr/>
        </p:nvSpPr>
        <p:spPr>
          <a:xfrm>
            <a:off x="2699792" y="345413"/>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右矢印 13"/>
          <p:cNvSpPr/>
          <p:nvPr/>
        </p:nvSpPr>
        <p:spPr>
          <a:xfrm>
            <a:off x="2053375" y="967267"/>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16" name="グループ化 15"/>
          <p:cNvGrpSpPr/>
          <p:nvPr/>
        </p:nvGrpSpPr>
        <p:grpSpPr>
          <a:xfrm>
            <a:off x="5328176" y="332656"/>
            <a:ext cx="3332067" cy="1845823"/>
            <a:chOff x="677663" y="2276872"/>
            <a:chExt cx="3332067" cy="1845823"/>
          </a:xfrm>
        </p:grpSpPr>
        <p:sp>
          <p:nvSpPr>
            <p:cNvPr id="17" name="角丸四角形 16"/>
            <p:cNvSpPr/>
            <p:nvPr/>
          </p:nvSpPr>
          <p:spPr>
            <a:xfrm>
              <a:off x="677663"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右矢印 18"/>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角丸四角形 20"/>
            <p:cNvSpPr/>
            <p:nvPr/>
          </p:nvSpPr>
          <p:spPr>
            <a:xfrm>
              <a:off x="2699791"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22" name="グループ化 21"/>
          <p:cNvGrpSpPr/>
          <p:nvPr/>
        </p:nvGrpSpPr>
        <p:grpSpPr>
          <a:xfrm>
            <a:off x="5366858" y="2885064"/>
            <a:ext cx="3332067" cy="1845823"/>
            <a:chOff x="677663" y="2276872"/>
            <a:chExt cx="3332067" cy="1845823"/>
          </a:xfrm>
        </p:grpSpPr>
        <p:sp>
          <p:nvSpPr>
            <p:cNvPr id="23" name="角丸四角形 22"/>
            <p:cNvSpPr/>
            <p:nvPr/>
          </p:nvSpPr>
          <p:spPr>
            <a:xfrm>
              <a:off x="677663"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右矢印 23"/>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5" name="角丸四角形 24"/>
            <p:cNvSpPr/>
            <p:nvPr/>
          </p:nvSpPr>
          <p:spPr>
            <a:xfrm>
              <a:off x="2699791"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28" name="角丸四角形 27"/>
          <p:cNvSpPr/>
          <p:nvPr/>
        </p:nvSpPr>
        <p:spPr>
          <a:xfrm>
            <a:off x="683567" y="2885064"/>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9" name="右矢印 28"/>
          <p:cNvSpPr/>
          <p:nvPr/>
        </p:nvSpPr>
        <p:spPr>
          <a:xfrm>
            <a:off x="2053375" y="3506918"/>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8" name="グループ化 7"/>
          <p:cNvGrpSpPr/>
          <p:nvPr/>
        </p:nvGrpSpPr>
        <p:grpSpPr>
          <a:xfrm>
            <a:off x="683567" y="345413"/>
            <a:ext cx="1309939" cy="1845823"/>
            <a:chOff x="683567" y="345413"/>
            <a:chExt cx="1309939" cy="1845823"/>
          </a:xfrm>
        </p:grpSpPr>
        <p:sp>
          <p:nvSpPr>
            <p:cNvPr id="4" name="角丸四角形 3"/>
            <p:cNvSpPr/>
            <p:nvPr/>
          </p:nvSpPr>
          <p:spPr>
            <a:xfrm>
              <a:off x="683567" y="345413"/>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26" name="Picture 2" descr="http://www.jidouhanbaiki.jp/cocacola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942" y="484323"/>
              <a:ext cx="843188" cy="1542488"/>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2" descr="http://www.jidouhanbaiki.jp/cocacola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361" y="495038"/>
            <a:ext cx="843188" cy="154248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7740352" y="3212976"/>
            <a:ext cx="648072" cy="1150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X</a:t>
            </a: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0" name="正方形/長方形 39"/>
          <p:cNvSpPr/>
          <p:nvPr/>
        </p:nvSpPr>
        <p:spPr>
          <a:xfrm>
            <a:off x="1014500" y="3232646"/>
            <a:ext cx="648072" cy="1150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X</a:t>
            </a: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036" name="Picture 12" descr="http://tatsuo.gnk.cc/memo/etc/koka_100_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764704"/>
            <a:ext cx="1030188" cy="10301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http://tatsuo.gnk.cc/memo/etc/koka_100_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8051" y="740473"/>
            <a:ext cx="1030188" cy="10301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2699792" y="2885064"/>
            <a:ext cx="1309939" cy="1845823"/>
            <a:chOff x="2699792" y="2885064"/>
            <a:chExt cx="1309939" cy="1845823"/>
          </a:xfrm>
          <a:solidFill>
            <a:schemeClr val="bg1"/>
          </a:solidFill>
        </p:grpSpPr>
        <p:sp>
          <p:nvSpPr>
            <p:cNvPr id="27" name="角丸四角形 26"/>
            <p:cNvSpPr/>
            <p:nvPr/>
          </p:nvSpPr>
          <p:spPr>
            <a:xfrm>
              <a:off x="2699792" y="2885064"/>
              <a:ext cx="1309939" cy="1845823"/>
            </a:xfrm>
            <a:prstGeom prst="roundRect">
              <a:avLst/>
            </a:prstGeom>
            <a:grp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38" name="Picture 14" descr="http://img07.shop-pro.jp/PA01027/210/product/4557362_o1.JPG?2011030411465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9334" y="3153979"/>
              <a:ext cx="1259136" cy="1268650"/>
            </a:xfrm>
            <a:prstGeom prst="rect">
              <a:avLst/>
            </a:prstGeom>
            <a:grpFill/>
          </p:spPr>
        </p:pic>
      </p:grpSp>
      <p:pic>
        <p:nvPicPr>
          <p:cNvPr id="42" name="Picture 14" descr="http://img07.shop-pro.jp/PA01027/210/product/4557362_o1.JPG?2011030411465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7661" y="3173650"/>
            <a:ext cx="1259136" cy="12686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2551768" y="5126741"/>
            <a:ext cx="2901670" cy="1384476"/>
            <a:chOff x="2551768" y="5126741"/>
            <a:chExt cx="2901670" cy="1384476"/>
          </a:xfrm>
        </p:grpSpPr>
        <p:sp>
          <p:nvSpPr>
            <p:cNvPr id="43" name="テキスト ボックス 42"/>
            <p:cNvSpPr txBox="1"/>
            <p:nvPr/>
          </p:nvSpPr>
          <p:spPr>
            <a:xfrm>
              <a:off x="2551768" y="5926442"/>
              <a:ext cx="1107996"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キラー</a:t>
              </a:r>
              <a:endParaRPr kumimoji="0" 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47" name="グループ化 46"/>
            <p:cNvGrpSpPr/>
            <p:nvPr/>
          </p:nvGrpSpPr>
          <p:grpSpPr>
            <a:xfrm>
              <a:off x="4485825" y="5133232"/>
              <a:ext cx="967613" cy="1363454"/>
              <a:chOff x="2699792" y="2885064"/>
              <a:chExt cx="1309939" cy="1845823"/>
            </a:xfrm>
          </p:grpSpPr>
          <p:sp>
            <p:nvSpPr>
              <p:cNvPr id="48" name="角丸四角形 47"/>
              <p:cNvSpPr/>
              <p:nvPr/>
            </p:nvSpPr>
            <p:spPr>
              <a:xfrm>
                <a:off x="2699792" y="2885064"/>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9" name="Picture 14" descr="http://img07.shop-pro.jp/PA01027/210/product/4557362_o1.JPG?201103041146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9334" y="3153979"/>
                <a:ext cx="1259136" cy="12686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グループ化 43"/>
            <p:cNvGrpSpPr/>
            <p:nvPr/>
          </p:nvGrpSpPr>
          <p:grpSpPr>
            <a:xfrm>
              <a:off x="3635896" y="5126741"/>
              <a:ext cx="982531" cy="1384476"/>
              <a:chOff x="683567" y="345413"/>
              <a:chExt cx="1309939" cy="1845823"/>
            </a:xfrm>
          </p:grpSpPr>
          <p:sp>
            <p:nvSpPr>
              <p:cNvPr id="45" name="角丸四角形 44"/>
              <p:cNvSpPr/>
              <p:nvPr/>
            </p:nvSpPr>
            <p:spPr>
              <a:xfrm>
                <a:off x="683567" y="345413"/>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6" name="Picture 2" descr="http://www.jidouhanbaiki.jp/cocacola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6942" y="484323"/>
                <a:ext cx="843188" cy="154248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7" name="グループ化 66">
            <a:extLst>
              <a:ext uri="{FF2B5EF4-FFF2-40B4-BE49-F238E27FC236}">
                <a16:creationId xmlns:a16="http://schemas.microsoft.com/office/drawing/2014/main" id="{3CF251B9-D4D7-48D9-9B15-5EC320E9F409}"/>
              </a:ext>
            </a:extLst>
          </p:cNvPr>
          <p:cNvGrpSpPr/>
          <p:nvPr/>
        </p:nvGrpSpPr>
        <p:grpSpPr>
          <a:xfrm>
            <a:off x="1968595" y="885944"/>
            <a:ext cx="5415375" cy="3234503"/>
            <a:chOff x="1968595" y="1737821"/>
            <a:chExt cx="5415375" cy="3234503"/>
          </a:xfrm>
        </p:grpSpPr>
        <p:grpSp>
          <p:nvGrpSpPr>
            <p:cNvPr id="68" name="グループ化 67">
              <a:extLst>
                <a:ext uri="{FF2B5EF4-FFF2-40B4-BE49-F238E27FC236}">
                  <a16:creationId xmlns:a16="http://schemas.microsoft.com/office/drawing/2014/main" id="{8C79F8ED-3C80-4322-AB29-B027C3577545}"/>
                </a:ext>
              </a:extLst>
            </p:cNvPr>
            <p:cNvGrpSpPr/>
            <p:nvPr/>
          </p:nvGrpSpPr>
          <p:grpSpPr>
            <a:xfrm>
              <a:off x="3965624" y="4300482"/>
              <a:ext cx="1157668" cy="671842"/>
              <a:chOff x="3999993" y="4626365"/>
              <a:chExt cx="1157668" cy="671842"/>
            </a:xfrm>
          </p:grpSpPr>
          <p:sp>
            <p:nvSpPr>
              <p:cNvPr id="82" name="左右矢印 42">
                <a:extLst>
                  <a:ext uri="{FF2B5EF4-FFF2-40B4-BE49-F238E27FC236}">
                    <a16:creationId xmlns:a16="http://schemas.microsoft.com/office/drawing/2014/main" id="{5695B46B-1A26-457C-9E60-D36F6E5FF962}"/>
                  </a:ext>
                </a:extLst>
              </p:cNvPr>
              <p:cNvSpPr/>
              <p:nvPr/>
            </p:nvSpPr>
            <p:spPr>
              <a:xfrm>
                <a:off x="3999993" y="4626365"/>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3" name="テキスト ボックス 82">
                <a:extLst>
                  <a:ext uri="{FF2B5EF4-FFF2-40B4-BE49-F238E27FC236}">
                    <a16:creationId xmlns:a16="http://schemas.microsoft.com/office/drawing/2014/main" id="{0B3AF273-B65C-4B56-B555-6C13FE366E5C}"/>
                  </a:ext>
                </a:extLst>
              </p:cNvPr>
              <p:cNvSpPr txBox="1"/>
              <p:nvPr/>
            </p:nvSpPr>
            <p:spPr>
              <a:xfrm>
                <a:off x="4371078" y="4793009"/>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逆</a:t>
                </a:r>
                <a:endParaRPr kumimoji="0" 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69" name="グループ化 68">
              <a:extLst>
                <a:ext uri="{FF2B5EF4-FFF2-40B4-BE49-F238E27FC236}">
                  <a16:creationId xmlns:a16="http://schemas.microsoft.com/office/drawing/2014/main" id="{5E78ACB4-5D04-49D9-86C3-60ACC7F2B6DC}"/>
                </a:ext>
              </a:extLst>
            </p:cNvPr>
            <p:cNvGrpSpPr/>
            <p:nvPr/>
          </p:nvGrpSpPr>
          <p:grpSpPr>
            <a:xfrm>
              <a:off x="1968595" y="2807716"/>
              <a:ext cx="671842" cy="1157668"/>
              <a:chOff x="2007670" y="2792086"/>
              <a:chExt cx="671842" cy="1157668"/>
            </a:xfrm>
          </p:grpSpPr>
          <p:sp>
            <p:nvSpPr>
              <p:cNvPr id="80" name="左右矢印 37">
                <a:extLst>
                  <a:ext uri="{FF2B5EF4-FFF2-40B4-BE49-F238E27FC236}">
                    <a16:creationId xmlns:a16="http://schemas.microsoft.com/office/drawing/2014/main" id="{BC34F1DA-2728-4A96-B26B-81F9E9B8E240}"/>
                  </a:ext>
                </a:extLst>
              </p:cNvPr>
              <p:cNvSpPr/>
              <p:nvPr/>
            </p:nvSpPr>
            <p:spPr>
              <a:xfrm rot="5400000">
                <a:off x="1764757" y="3034999"/>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1" name="テキスト ボックス 80">
                <a:extLst>
                  <a:ext uri="{FF2B5EF4-FFF2-40B4-BE49-F238E27FC236}">
                    <a16:creationId xmlns:a16="http://schemas.microsoft.com/office/drawing/2014/main" id="{579892CB-939A-4B27-BAF0-E5E7E9B39201}"/>
                  </a:ext>
                </a:extLst>
              </p:cNvPr>
              <p:cNvSpPr txBox="1"/>
              <p:nvPr/>
            </p:nvSpPr>
            <p:spPr>
              <a:xfrm>
                <a:off x="2135842" y="3186254"/>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裏</a:t>
                </a: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70" name="グループ化 69">
              <a:extLst>
                <a:ext uri="{FF2B5EF4-FFF2-40B4-BE49-F238E27FC236}">
                  <a16:creationId xmlns:a16="http://schemas.microsoft.com/office/drawing/2014/main" id="{7E271BDC-7367-499B-A62C-C9ABA72B632B}"/>
                </a:ext>
              </a:extLst>
            </p:cNvPr>
            <p:cNvGrpSpPr/>
            <p:nvPr/>
          </p:nvGrpSpPr>
          <p:grpSpPr>
            <a:xfrm>
              <a:off x="3883857" y="3050088"/>
              <a:ext cx="1586912" cy="672924"/>
              <a:chOff x="4098479" y="3277400"/>
              <a:chExt cx="1157668" cy="490904"/>
            </a:xfrm>
          </p:grpSpPr>
          <p:sp>
            <p:nvSpPr>
              <p:cNvPr id="77" name="左右矢印 44">
                <a:extLst>
                  <a:ext uri="{FF2B5EF4-FFF2-40B4-BE49-F238E27FC236}">
                    <a16:creationId xmlns:a16="http://schemas.microsoft.com/office/drawing/2014/main" id="{744CEADE-F020-4218-B1B7-B3A1858C32C0}"/>
                  </a:ext>
                </a:extLst>
              </p:cNvPr>
              <p:cNvSpPr/>
              <p:nvPr/>
            </p:nvSpPr>
            <p:spPr>
              <a:xfrm rot="8100000">
                <a:off x="4098479" y="3277400"/>
                <a:ext cx="1157668" cy="490904"/>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8" name="左右矢印 44">
                <a:extLst>
                  <a:ext uri="{FF2B5EF4-FFF2-40B4-BE49-F238E27FC236}">
                    <a16:creationId xmlns:a16="http://schemas.microsoft.com/office/drawing/2014/main" id="{EBF9EB7E-DCD2-47CA-9D82-A2F0A07EAA6D}"/>
                  </a:ext>
                </a:extLst>
              </p:cNvPr>
              <p:cNvSpPr/>
              <p:nvPr/>
            </p:nvSpPr>
            <p:spPr>
              <a:xfrm rot="2694670">
                <a:off x="4098479" y="3305838"/>
                <a:ext cx="1157668" cy="434028"/>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E78928D3-A2D0-4F42-94B9-99064C950318}"/>
                  </a:ext>
                </a:extLst>
              </p:cNvPr>
              <p:cNvSpPr txBox="1"/>
              <p:nvPr/>
            </p:nvSpPr>
            <p:spPr>
              <a:xfrm>
                <a:off x="4441560" y="3338186"/>
                <a:ext cx="471505" cy="2694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対偶</a:t>
                </a: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71" name="グループ化 70">
              <a:extLst>
                <a:ext uri="{FF2B5EF4-FFF2-40B4-BE49-F238E27FC236}">
                  <a16:creationId xmlns:a16="http://schemas.microsoft.com/office/drawing/2014/main" id="{3E27019C-FBE6-4A31-9AF3-A913E96D3C14}"/>
                </a:ext>
              </a:extLst>
            </p:cNvPr>
            <p:cNvGrpSpPr/>
            <p:nvPr/>
          </p:nvGrpSpPr>
          <p:grpSpPr>
            <a:xfrm>
              <a:off x="4207889" y="1737821"/>
              <a:ext cx="1157668" cy="671842"/>
              <a:chOff x="3999993" y="5290673"/>
              <a:chExt cx="1157668" cy="671842"/>
            </a:xfrm>
          </p:grpSpPr>
          <p:sp>
            <p:nvSpPr>
              <p:cNvPr id="75" name="左右矢印 42">
                <a:extLst>
                  <a:ext uri="{FF2B5EF4-FFF2-40B4-BE49-F238E27FC236}">
                    <a16:creationId xmlns:a16="http://schemas.microsoft.com/office/drawing/2014/main" id="{36818614-BDB7-41CB-B49C-C7AB520CA735}"/>
                  </a:ext>
                </a:extLst>
              </p:cNvPr>
              <p:cNvSpPr/>
              <p:nvPr/>
            </p:nvSpPr>
            <p:spPr>
              <a:xfrm>
                <a:off x="3999993" y="5290673"/>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6" name="テキスト ボックス 75">
                <a:extLst>
                  <a:ext uri="{FF2B5EF4-FFF2-40B4-BE49-F238E27FC236}">
                    <a16:creationId xmlns:a16="http://schemas.microsoft.com/office/drawing/2014/main" id="{39182C67-598C-45A3-96EC-C209C979E65C}"/>
                  </a:ext>
                </a:extLst>
              </p:cNvPr>
              <p:cNvSpPr txBox="1"/>
              <p:nvPr/>
            </p:nvSpPr>
            <p:spPr>
              <a:xfrm>
                <a:off x="4371078" y="5457317"/>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逆</a:t>
                </a:r>
                <a:endParaRPr kumimoji="0" 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72" name="グループ化 71">
              <a:extLst>
                <a:ext uri="{FF2B5EF4-FFF2-40B4-BE49-F238E27FC236}">
                  <a16:creationId xmlns:a16="http://schemas.microsoft.com/office/drawing/2014/main" id="{E20C7BB2-DE13-447F-ADEB-66FDF62429E6}"/>
                </a:ext>
              </a:extLst>
            </p:cNvPr>
            <p:cNvGrpSpPr/>
            <p:nvPr/>
          </p:nvGrpSpPr>
          <p:grpSpPr>
            <a:xfrm>
              <a:off x="6712128" y="2807716"/>
              <a:ext cx="671842" cy="1157668"/>
              <a:chOff x="2007670" y="2792086"/>
              <a:chExt cx="671842" cy="1157668"/>
            </a:xfrm>
          </p:grpSpPr>
          <p:sp>
            <p:nvSpPr>
              <p:cNvPr id="73" name="左右矢印 37">
                <a:extLst>
                  <a:ext uri="{FF2B5EF4-FFF2-40B4-BE49-F238E27FC236}">
                    <a16:creationId xmlns:a16="http://schemas.microsoft.com/office/drawing/2014/main" id="{ABE351F6-6247-4508-AA65-A65117C86A0B}"/>
                  </a:ext>
                </a:extLst>
              </p:cNvPr>
              <p:cNvSpPr/>
              <p:nvPr/>
            </p:nvSpPr>
            <p:spPr>
              <a:xfrm rot="5400000">
                <a:off x="1764757" y="3034999"/>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4" name="テキスト ボックス 73">
                <a:extLst>
                  <a:ext uri="{FF2B5EF4-FFF2-40B4-BE49-F238E27FC236}">
                    <a16:creationId xmlns:a16="http://schemas.microsoft.com/office/drawing/2014/main" id="{4BE63E3A-E4A6-4948-B72E-61E8A66491C0}"/>
                  </a:ext>
                </a:extLst>
              </p:cNvPr>
              <p:cNvSpPr txBox="1"/>
              <p:nvPr/>
            </p:nvSpPr>
            <p:spPr>
              <a:xfrm>
                <a:off x="2135842" y="3186254"/>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裏</a:t>
                </a: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spTree>
    <p:extLst>
      <p:ext uri="{BB962C8B-B14F-4D97-AF65-F5344CB8AC3E}">
        <p14:creationId xmlns:p14="http://schemas.microsoft.com/office/powerpoint/2010/main" val="22864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a:lstStyle/>
          <a:p>
            <a:pPr>
              <a:defRPr/>
            </a:pPr>
            <a:r>
              <a:rPr lang="ja-JP" altLang="en-US" dirty="0"/>
              <a:t>硬貨と自動販売機</a:t>
            </a:r>
          </a:p>
        </p:txBody>
      </p:sp>
      <p:sp>
        <p:nvSpPr>
          <p:cNvPr id="1091587" name="Rectangle 3"/>
          <p:cNvSpPr>
            <a:spLocks noGrp="1" noChangeArrowheads="1"/>
          </p:cNvSpPr>
          <p:nvPr>
            <p:ph type="body" idx="1"/>
          </p:nvPr>
        </p:nvSpPr>
        <p:spPr/>
        <p:txBody>
          <a:bodyPr/>
          <a:lstStyle/>
          <a:p>
            <a:pPr>
              <a:defRPr/>
            </a:pPr>
            <a:r>
              <a:rPr lang="en-US" altLang="ja-JP" sz="3200" dirty="0">
                <a:solidFill>
                  <a:srgbClr val="C00000"/>
                </a:solidFill>
                <a:effectLst>
                  <a:outerShdw blurRad="38100" dist="38100" dir="2700000" algn="tl">
                    <a:srgbClr val="000000"/>
                  </a:outerShdw>
                </a:effectLst>
              </a:rPr>
              <a:t>Q</a:t>
            </a:r>
            <a:r>
              <a:rPr lang="en-US" altLang="ja-JP" dirty="0">
                <a:solidFill>
                  <a:srgbClr val="C00000"/>
                </a:solidFill>
              </a:rPr>
              <a:t>	 </a:t>
            </a:r>
            <a:r>
              <a:rPr lang="ja-JP" altLang="en-US" b="0" i="0" dirty="0">
                <a:solidFill>
                  <a:srgbClr val="343541"/>
                </a:solidFill>
                <a:effectLst/>
                <a:latin typeface="Söhne"/>
              </a:rPr>
              <a:t>硬貨がまるいのは自動販売機につかえるようにか？</a:t>
            </a:r>
            <a:endParaRPr lang="en-US" altLang="ja-JP" dirty="0"/>
          </a:p>
          <a:p>
            <a:pPr>
              <a:defRPr/>
            </a:pPr>
            <a:endParaRPr lang="en-US" altLang="ja-JP" dirty="0"/>
          </a:p>
          <a:p>
            <a:pPr>
              <a:defRPr/>
            </a:pPr>
            <a:endParaRPr lang="en-US" altLang="ja-JP" dirty="0"/>
          </a:p>
          <a:p>
            <a:pPr>
              <a:defRPr/>
            </a:pPr>
            <a:endParaRPr lang="en-US" altLang="ja-JP" dirty="0"/>
          </a:p>
          <a:p>
            <a:pPr algn="ctr">
              <a:defRPr/>
            </a:pPr>
            <a:r>
              <a:rPr lang="en-US" altLang="ja-JP" sz="4800" dirty="0" err="1"/>
              <a:t>ChatGPT</a:t>
            </a:r>
            <a:endParaRPr lang="ja-JP" altLang="en-US" dirty="0"/>
          </a:p>
        </p:txBody>
      </p:sp>
    </p:spTree>
    <p:extLst>
      <p:ext uri="{BB962C8B-B14F-4D97-AF65-F5344CB8AC3E}">
        <p14:creationId xmlns:p14="http://schemas.microsoft.com/office/powerpoint/2010/main" val="3678112600"/>
      </p:ext>
    </p:extLst>
  </p:cSld>
  <p:clrMapOvr>
    <a:masterClrMapping/>
  </p:clrMapOvr>
  <p:transition>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a:lstStyle/>
          <a:p>
            <a:pPr>
              <a:defRPr/>
            </a:pPr>
            <a:r>
              <a:rPr lang="ja-JP" altLang="en-US" dirty="0"/>
              <a:t>硬貨と自動販売機</a:t>
            </a:r>
          </a:p>
        </p:txBody>
      </p:sp>
      <p:sp>
        <p:nvSpPr>
          <p:cNvPr id="1091587" name="Rectangle 3"/>
          <p:cNvSpPr>
            <a:spLocks noGrp="1" noChangeArrowheads="1"/>
          </p:cNvSpPr>
          <p:nvPr>
            <p:ph type="body" idx="1"/>
          </p:nvPr>
        </p:nvSpPr>
        <p:spPr/>
        <p:txBody>
          <a:bodyPr/>
          <a:lstStyle/>
          <a:p>
            <a:pPr marL="342900" marR="0" lvl="0" indent="-342900" algn="l" defTabSz="8093075" rtl="0" eaLnBrk="1" fontAlgn="base" latinLnBrk="0" hangingPunct="0">
              <a:lnSpc>
                <a:spcPct val="100000"/>
              </a:lnSpc>
              <a:spcBef>
                <a:spcPct val="20000"/>
              </a:spcBef>
              <a:spcAft>
                <a:spcPct val="0"/>
              </a:spcAft>
              <a:buClrTx/>
              <a:buSzTx/>
              <a:buFontTx/>
              <a:buNone/>
              <a:tabLst/>
              <a:defRPr/>
            </a:pPr>
            <a:r>
              <a:rPr kumimoji="1" lang="en-US" altLang="ja-JP" sz="3200" b="0" i="0" u="none" strike="noStrike" kern="0" cap="none" spc="0" normalizeH="0" baseline="0" noProof="0" dirty="0">
                <a:ln>
                  <a:noFill/>
                </a:ln>
                <a:solidFill>
                  <a:srgbClr val="C00000"/>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Q</a:t>
            </a:r>
            <a:r>
              <a:rPr kumimoji="1" lang="en-US" altLang="ja-JP" sz="2400" b="0" i="0" u="none" strike="noStrike" kern="0" cap="none" spc="0" normalizeH="0" baseline="0" noProof="0" dirty="0">
                <a:ln>
                  <a:noFill/>
                </a:ln>
                <a:solidFill>
                  <a:srgbClr val="C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0" cap="none" spc="0" normalizeH="0" baseline="0" noProof="0" dirty="0">
                <a:ln>
                  <a:noFill/>
                </a:ln>
                <a:solidFill>
                  <a:srgbClr val="343541"/>
                </a:solidFill>
                <a:effectLst/>
                <a:uLnTx/>
                <a:uFillTx/>
                <a:latin typeface="Söhne"/>
                <a:ea typeface="メイリオ" panose="020B0604030504040204" pitchFamily="50" charset="-128"/>
                <a:cs typeface="+mn-cs"/>
              </a:rPr>
              <a:t>硬貨がまるいのは自動販売機につかえるようにか？</a:t>
            </a:r>
            <a:endParaRPr kumimoji="1" lang="en-US" altLang="ja-JP" sz="24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endParaRPr>
          </a:p>
          <a:p>
            <a:pPr algn="l" eaLnBrk="1"/>
            <a:endParaRPr lang="en-US" altLang="ja-JP" sz="1600" b="0" i="0" dirty="0">
              <a:solidFill>
                <a:srgbClr val="374151"/>
              </a:solidFill>
              <a:effectLst/>
              <a:latin typeface="Söhne"/>
            </a:endParaRPr>
          </a:p>
          <a:p>
            <a:pPr marL="0" indent="0" algn="l" eaLnBrk="1"/>
            <a:r>
              <a:rPr lang="ja-JP" altLang="en-US" sz="2000" b="0" i="0" dirty="0">
                <a:solidFill>
                  <a:srgbClr val="C00000"/>
                </a:solidFill>
                <a:effectLst/>
                <a:latin typeface="Söhne"/>
              </a:rPr>
              <a:t>はい、硬貨が丸いのは自動販売機などの機械に使用されるためです。</a:t>
            </a:r>
            <a:r>
              <a:rPr lang="ja-JP" altLang="en-US" sz="2000" b="0" i="0" dirty="0">
                <a:solidFill>
                  <a:srgbClr val="374151"/>
                </a:solidFill>
                <a:effectLst/>
                <a:latin typeface="Söhne"/>
              </a:rPr>
              <a:t>丸い形状は、硬貨がスロットにスムーズに挿入および取り出し可能であることを可能にし、機械の動作を円滑にするためです。</a:t>
            </a:r>
          </a:p>
          <a:p>
            <a:pPr marL="0" indent="0" algn="l" eaLnBrk="1"/>
            <a:r>
              <a:rPr lang="ja-JP" altLang="en-US" sz="2000" b="0" i="0" dirty="0">
                <a:solidFill>
                  <a:srgbClr val="374151"/>
                </a:solidFill>
                <a:effectLst/>
                <a:latin typeface="Söhne"/>
              </a:rPr>
              <a:t>自動販売機では、硬貨を挿入するスロットや硬貨の受け皿があります。硬貨が丸い形状をしていることにより、スロットに適切に挿入でき、機械内部の仕組みによって認識されます。また、丸い形状は硬貨がスロット内で回転しやすく、適切な位置に受け皿に落ちることができます。</a:t>
            </a:r>
          </a:p>
          <a:p>
            <a:pPr marL="0" indent="0" algn="l" eaLnBrk="1"/>
            <a:r>
              <a:rPr lang="ja-JP" altLang="en-US" sz="2000" b="0" i="0" dirty="0">
                <a:solidFill>
                  <a:srgbClr val="374151"/>
                </a:solidFill>
                <a:effectLst/>
                <a:latin typeface="Söhne"/>
              </a:rPr>
              <a:t>ただし、</a:t>
            </a:r>
            <a:r>
              <a:rPr lang="ja-JP" altLang="en-US" sz="2000" b="0" i="0" dirty="0">
                <a:solidFill>
                  <a:srgbClr val="C00000"/>
                </a:solidFill>
                <a:effectLst/>
                <a:latin typeface="Söhne"/>
              </a:rPr>
              <a:t>丸い形状の硬貨以外にも、異なる形状の硬貨</a:t>
            </a:r>
            <a:r>
              <a:rPr lang="ja-JP" altLang="en-US" sz="2000" b="0" i="0" dirty="0">
                <a:solidFill>
                  <a:srgbClr val="374151"/>
                </a:solidFill>
                <a:effectLst/>
                <a:latin typeface="Söhne"/>
              </a:rPr>
              <a:t>やトークンも自動販売機で使用されることがあります。それらは各国や地域によって異なります。自動販売機の設計は、使用される通貨に合わせて</a:t>
            </a:r>
            <a:r>
              <a:rPr lang="ja-JP" altLang="en-US" sz="2000" b="0" i="0" dirty="0">
                <a:solidFill>
                  <a:srgbClr val="C00000"/>
                </a:solidFill>
                <a:effectLst/>
                <a:latin typeface="Söhne"/>
              </a:rPr>
              <a:t>適切な形状</a:t>
            </a:r>
            <a:r>
              <a:rPr lang="ja-JP" altLang="en-US" sz="2000" b="0" i="0" dirty="0">
                <a:solidFill>
                  <a:srgbClr val="374151"/>
                </a:solidFill>
                <a:effectLst/>
                <a:latin typeface="Söhne"/>
              </a:rPr>
              <a:t>やサイズの硬貨を受け入れるようになっています。</a:t>
            </a:r>
            <a:endParaRPr lang="en-US" altLang="ja-JP" sz="2000" b="0" i="0" dirty="0">
              <a:solidFill>
                <a:srgbClr val="374151"/>
              </a:solidFill>
              <a:effectLst/>
              <a:latin typeface="Söhne"/>
            </a:endParaRPr>
          </a:p>
          <a:p>
            <a:pPr marL="0" indent="0" algn="l" eaLnBrk="1"/>
            <a:endParaRPr lang="en-US" altLang="ja-JP" sz="2000" dirty="0">
              <a:solidFill>
                <a:srgbClr val="374151"/>
              </a:solidFill>
              <a:effectLst/>
              <a:latin typeface="Söhne"/>
            </a:endParaRPr>
          </a:p>
          <a:p>
            <a:pPr marL="0" indent="0" algn="l" eaLnBrk="1"/>
            <a:r>
              <a:rPr lang="en-US" altLang="ja-JP" b="0" i="0" dirty="0">
                <a:solidFill>
                  <a:srgbClr val="C00000"/>
                </a:solidFill>
                <a:effectLst/>
                <a:latin typeface="Söhne"/>
              </a:rPr>
              <a:t>《</a:t>
            </a:r>
            <a:r>
              <a:rPr lang="ja-JP" altLang="en-US" b="0" i="0" dirty="0">
                <a:solidFill>
                  <a:srgbClr val="C00000"/>
                </a:solidFill>
                <a:effectLst/>
                <a:latin typeface="Söhne"/>
              </a:rPr>
              <a:t>円形が「等幅」であるという概念が欠落</a:t>
            </a:r>
            <a:r>
              <a:rPr lang="en-US" altLang="ja-JP" b="0" i="0" dirty="0">
                <a:solidFill>
                  <a:srgbClr val="C00000"/>
                </a:solidFill>
                <a:effectLst/>
                <a:latin typeface="Söhne"/>
              </a:rPr>
              <a:t>》</a:t>
            </a:r>
            <a:endParaRPr lang="ja-JP" altLang="en-US" b="0" i="0" dirty="0">
              <a:solidFill>
                <a:srgbClr val="C00000"/>
              </a:solidFill>
              <a:effectLst/>
              <a:latin typeface="Söhne"/>
            </a:endParaRPr>
          </a:p>
          <a:p>
            <a:pPr eaLnBrk="1">
              <a:defRPr/>
            </a:pPr>
            <a:endParaRPr lang="ja-JP" altLang="en-US" sz="1800" dirty="0">
              <a:effectLst/>
            </a:endParaRPr>
          </a:p>
        </p:txBody>
      </p:sp>
    </p:spTree>
    <p:extLst>
      <p:ext uri="{BB962C8B-B14F-4D97-AF65-F5344CB8AC3E}">
        <p14:creationId xmlns:p14="http://schemas.microsoft.com/office/powerpoint/2010/main" val="4063683853"/>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1587">
                                            <p:txEl>
                                              <p:pRg st="6" end="6"/>
                                            </p:txEl>
                                          </p:spTgt>
                                        </p:tgtEl>
                                        <p:attrNameLst>
                                          <p:attrName>style.visibility</p:attrName>
                                        </p:attrNameLst>
                                      </p:cBhvr>
                                      <p:to>
                                        <p:strVal val="visible"/>
                                      </p:to>
                                    </p:set>
                                    <p:animEffect transition="in" filter="fade">
                                      <p:cBhvr>
                                        <p:cTn id="7" dur="500"/>
                                        <p:tgtEl>
                                          <p:spTgt spid="1091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pPr eaLnBrk="1" hangingPunct="1">
              <a:defRPr/>
            </a:pPr>
            <a:r>
              <a:rPr lang="ja-JP" altLang="en-US"/>
              <a:t>予定</a:t>
            </a:r>
          </a:p>
        </p:txBody>
      </p:sp>
      <p:sp>
        <p:nvSpPr>
          <p:cNvPr id="648195" name="Rectangle 3"/>
          <p:cNvSpPr>
            <a:spLocks noGrp="1" noChangeArrowheads="1"/>
          </p:cNvSpPr>
          <p:nvPr>
            <p:ph type="body" idx="1"/>
          </p:nvPr>
        </p:nvSpPr>
        <p:spPr>
          <a:xfrm>
            <a:off x="43517" y="908720"/>
            <a:ext cx="9075092" cy="5617170"/>
          </a:xfrm>
        </p:spPr>
        <p:txBody>
          <a:bodyPr/>
          <a:lstStyle/>
          <a:p>
            <a:pPr marL="534988" indent="-534988" eaLnBrk="1" hangingPunct="1">
              <a:spcBef>
                <a:spcPts val="300"/>
              </a:spcBef>
              <a:tabLst>
                <a:tab pos="2062163" algn="l"/>
              </a:tabLst>
              <a:defRPr/>
            </a:pPr>
            <a:r>
              <a:rPr lang="ja-JP" altLang="en-US" sz="1800" dirty="0">
                <a:effectLst/>
              </a:rPr>
              <a:t>（</a:t>
            </a:r>
            <a:r>
              <a:rPr lang="en-US" altLang="ja-JP" sz="1800" dirty="0">
                <a:effectLst/>
              </a:rPr>
              <a:t>1</a:t>
            </a:r>
            <a:r>
              <a:rPr lang="ja-JP" altLang="en-US" sz="1800" dirty="0">
                <a:effectLst/>
              </a:rPr>
              <a:t>）</a:t>
            </a:r>
            <a:r>
              <a:rPr lang="en-US" altLang="ja-JP" sz="1800" dirty="0">
                <a:effectLst/>
              </a:rPr>
              <a:t>9/10《2》	</a:t>
            </a:r>
            <a:r>
              <a:rPr lang="ja-JP" altLang="en-US" sz="1800" dirty="0">
                <a:effectLst/>
              </a:rPr>
              <a:t>科学研究に必要なことー自己紹介からのイントロダクション</a:t>
            </a:r>
          </a:p>
          <a:p>
            <a:pPr marL="534988" indent="-534988" eaLnBrk="1" hangingPunct="1">
              <a:spcBef>
                <a:spcPts val="300"/>
              </a:spcBef>
              <a:tabLst>
                <a:tab pos="2062163" algn="l"/>
              </a:tabLst>
              <a:defRPr/>
            </a:pPr>
            <a:r>
              <a:rPr lang="ja-JP" altLang="en-US" sz="1800" dirty="0">
                <a:effectLst/>
              </a:rPr>
              <a:t>（</a:t>
            </a:r>
            <a:r>
              <a:rPr lang="en-US" altLang="ja-JP" sz="1800" dirty="0">
                <a:effectLst/>
              </a:rPr>
              <a:t>2</a:t>
            </a:r>
            <a:r>
              <a:rPr lang="ja-JP" altLang="en-US" sz="1800" dirty="0">
                <a:effectLst/>
              </a:rPr>
              <a:t>）</a:t>
            </a:r>
            <a:r>
              <a:rPr lang="en-US" altLang="ja-JP" sz="1800" dirty="0">
                <a:effectLst/>
              </a:rPr>
              <a:t>9/10《3》	</a:t>
            </a:r>
            <a:r>
              <a:rPr lang="ja-JP" altLang="en-US" sz="1800" dirty="0">
                <a:effectLst/>
              </a:rPr>
              <a:t>化学の基本「モルとアボガドロ定数」からまなぶ科学の方法論</a:t>
            </a: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3</a:t>
            </a:r>
            <a:r>
              <a:rPr lang="ja-JP" altLang="en-US" sz="1800" dirty="0">
                <a:effectLst/>
              </a:rPr>
              <a:t>）</a:t>
            </a:r>
            <a:r>
              <a:rPr lang="en-US" altLang="ja-JP" sz="1800" dirty="0">
                <a:effectLst/>
              </a:rPr>
              <a:t>9/10《4》</a:t>
            </a:r>
            <a:r>
              <a:rPr lang="ja-JP" altLang="en-US" sz="1800" dirty="0">
                <a:effectLst/>
              </a:rPr>
              <a:t>	科学研究の方法論ー必要条件</a:t>
            </a:r>
            <a:r>
              <a:rPr lang="en-US" altLang="ja-JP" sz="1800" dirty="0">
                <a:effectLst/>
              </a:rPr>
              <a:t>/</a:t>
            </a:r>
            <a:r>
              <a:rPr lang="ja-JP" altLang="en-US" sz="1800" dirty="0">
                <a:effectLst/>
              </a:rPr>
              <a:t>十分条件と相関関係</a:t>
            </a:r>
            <a:r>
              <a:rPr lang="en-US" altLang="ja-JP" sz="1800" dirty="0">
                <a:effectLst/>
              </a:rPr>
              <a:t>/</a:t>
            </a:r>
            <a:r>
              <a:rPr lang="ja-JP" altLang="en-US" sz="1800" dirty="0">
                <a:effectLst/>
              </a:rPr>
              <a:t>因果関係</a:t>
            </a: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4</a:t>
            </a:r>
            <a:r>
              <a:rPr lang="ja-JP" altLang="en-US" sz="1800" dirty="0">
                <a:effectLst/>
              </a:rPr>
              <a:t>）</a:t>
            </a:r>
            <a:r>
              <a:rPr lang="en-US" altLang="ja-JP" sz="1800" dirty="0">
                <a:effectLst/>
              </a:rPr>
              <a:t>9/10《5》</a:t>
            </a:r>
            <a:r>
              <a:rPr lang="ja-JP" altLang="en-US" sz="1800" dirty="0">
                <a:effectLst/>
              </a:rPr>
              <a:t>	科学研究の基本としての実験（観察）ノート</a:t>
            </a:r>
            <a:endParaRPr lang="en-US" altLang="ja-JP" sz="1800" dirty="0">
              <a:effectLst/>
            </a:endParaRPr>
          </a:p>
          <a:p>
            <a:pPr marL="534988" indent="-534988" eaLnBrk="1" hangingPunct="1">
              <a:spcBef>
                <a:spcPts val="300"/>
              </a:spcBef>
              <a:tabLst>
                <a:tab pos="2062163" algn="l"/>
              </a:tabLst>
              <a:defRPr/>
            </a:pPr>
            <a:r>
              <a:rPr lang="en-US" altLang="ja-JP" sz="1800" dirty="0">
                <a:effectLst/>
              </a:rPr>
              <a:t>		</a:t>
            </a:r>
            <a:r>
              <a:rPr lang="ja-JP" altLang="en-US" sz="1800" dirty="0">
                <a:effectLst/>
              </a:rPr>
              <a:t>（感想と意見＋質問提出）</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5</a:t>
            </a:r>
            <a:r>
              <a:rPr lang="ja-JP" altLang="en-US" sz="1800" dirty="0">
                <a:effectLst/>
              </a:rPr>
              <a:t>）</a:t>
            </a:r>
            <a:r>
              <a:rPr lang="en-US" altLang="ja-JP" sz="1800" dirty="0">
                <a:effectLst/>
              </a:rPr>
              <a:t>9/11《2》</a:t>
            </a:r>
            <a:r>
              <a:rPr lang="ja-JP" altLang="en-US" sz="1800" dirty="0">
                <a:effectLst/>
              </a:rPr>
              <a:t>	インターネットと血液型性格判断からまなぶ科学</a:t>
            </a: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6</a:t>
            </a:r>
            <a:r>
              <a:rPr lang="ja-JP" altLang="en-US" sz="1800" dirty="0">
                <a:effectLst/>
              </a:rPr>
              <a:t>）</a:t>
            </a:r>
            <a:r>
              <a:rPr lang="en-US" altLang="ja-JP" sz="1800" dirty="0">
                <a:effectLst/>
              </a:rPr>
              <a:t>9/11《3》</a:t>
            </a:r>
            <a:r>
              <a:rPr lang="ja-JP" altLang="en-US" sz="1800" dirty="0">
                <a:effectLst/>
              </a:rPr>
              <a:t>	科学の三冠王ー科学研究でなにをめざすのか</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7</a:t>
            </a:r>
            <a:r>
              <a:rPr lang="ja-JP" altLang="en-US" sz="1800" dirty="0">
                <a:effectLst/>
              </a:rPr>
              <a:t>）</a:t>
            </a:r>
            <a:r>
              <a:rPr lang="en-US" altLang="ja-JP" sz="1800" dirty="0">
                <a:effectLst/>
              </a:rPr>
              <a:t>9/11《4》</a:t>
            </a:r>
            <a:r>
              <a:rPr lang="ja-JP" altLang="en-US" sz="1800" dirty="0">
                <a:effectLst/>
              </a:rPr>
              <a:t>	</a:t>
            </a:r>
            <a:r>
              <a:rPr lang="en-US" altLang="ja-JP" sz="1800" dirty="0">
                <a:effectLst/>
              </a:rPr>
              <a:t>〈</a:t>
            </a:r>
            <a:r>
              <a:rPr lang="ja-JP" altLang="en-US" sz="1800" dirty="0">
                <a:effectLst/>
              </a:rPr>
              <a:t>講演会</a:t>
            </a:r>
            <a:r>
              <a:rPr lang="en-US" altLang="ja-JP" sz="1800" dirty="0">
                <a:effectLst/>
              </a:rPr>
              <a:t>〉</a:t>
            </a:r>
            <a:r>
              <a:rPr lang="ja-JP" altLang="en-US" sz="1800" dirty="0">
                <a:effectLst/>
              </a:rPr>
              <a:t>微粒子材料の構造評価ー電子トラップ測定のこころみ</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8</a:t>
            </a:r>
            <a:r>
              <a:rPr lang="ja-JP" altLang="en-US" sz="1800" dirty="0">
                <a:effectLst/>
              </a:rPr>
              <a:t>）</a:t>
            </a:r>
            <a:r>
              <a:rPr lang="en-US" altLang="ja-JP" sz="1800" dirty="0">
                <a:effectLst/>
              </a:rPr>
              <a:t>9/11《5》	</a:t>
            </a:r>
            <a:r>
              <a:rPr lang="ja-JP" altLang="en-US" sz="1800" dirty="0">
                <a:effectLst/>
              </a:rPr>
              <a:t>科学研究におけるイノベーションーなにがきっかけか</a:t>
            </a:r>
            <a:endParaRPr lang="en-US" altLang="ja-JP" sz="1800" dirty="0">
              <a:effectLst/>
            </a:endParaRPr>
          </a:p>
          <a:p>
            <a:pPr marL="534988" indent="-534988" eaLnBrk="1" hangingPunct="1">
              <a:spcBef>
                <a:spcPts val="300"/>
              </a:spcBef>
              <a:tabLst>
                <a:tab pos="2062163" algn="l"/>
              </a:tabLst>
              <a:defRPr/>
            </a:pPr>
            <a:r>
              <a:rPr lang="en-US" altLang="ja-JP" sz="1800" dirty="0">
                <a:effectLst/>
              </a:rPr>
              <a:t>		</a:t>
            </a:r>
            <a:r>
              <a:rPr lang="ja-JP" altLang="en-US" sz="1800" dirty="0">
                <a:effectLst/>
              </a:rPr>
              <a:t> （感想と意見提出）</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algn="ctr" eaLnBrk="1" hangingPunct="1">
              <a:spcBef>
                <a:spcPts val="300"/>
              </a:spcBef>
              <a:tabLst>
                <a:tab pos="2062163" algn="l"/>
              </a:tabLst>
              <a:defRPr/>
            </a:pPr>
            <a:r>
              <a:rPr lang="en-US" altLang="ja-JP" sz="2000" dirty="0">
                <a:solidFill>
                  <a:srgbClr val="CC0000"/>
                </a:solidFill>
                <a:effectLst/>
              </a:rPr>
              <a:t>9/19</a:t>
            </a:r>
            <a:r>
              <a:rPr lang="ja-JP" altLang="en-US" sz="2000" dirty="0">
                <a:solidFill>
                  <a:srgbClr val="CC0000"/>
                </a:solidFill>
                <a:effectLst/>
              </a:rPr>
              <a:t>（金）までに</a:t>
            </a:r>
            <a:endParaRPr lang="en-US" altLang="ja-JP" sz="2000" dirty="0">
              <a:solidFill>
                <a:srgbClr val="CC0000"/>
              </a:solidFill>
              <a:effectLst/>
            </a:endParaRPr>
          </a:p>
          <a:p>
            <a:pPr marL="534988" indent="-534988" algn="ctr" eaLnBrk="1" hangingPunct="1">
              <a:spcBef>
                <a:spcPts val="300"/>
              </a:spcBef>
              <a:tabLst>
                <a:tab pos="2062163" algn="l"/>
              </a:tabLst>
              <a:defRPr/>
            </a:pPr>
            <a:r>
              <a:rPr lang="ja-JP" altLang="en-US" dirty="0">
                <a:solidFill>
                  <a:srgbClr val="CC0000"/>
                </a:solidFill>
                <a:effectLst/>
              </a:rPr>
              <a:t>「オリジナルな」クイズをつくってレポートとして提出</a:t>
            </a:r>
            <a:endParaRPr lang="en-US" altLang="ja-JP" sz="1800" dirty="0">
              <a:solidFill>
                <a:srgbClr val="CC0000"/>
              </a:solidFill>
              <a:effectLst/>
            </a:endParaRPr>
          </a:p>
          <a:p>
            <a:pPr marL="534988" indent="-534988" eaLnBrk="1" hangingPunct="1">
              <a:spcBef>
                <a:spcPts val="300"/>
              </a:spcBef>
              <a:tabLst>
                <a:tab pos="2062163" algn="l"/>
              </a:tabLst>
              <a:defRPr/>
            </a:pPr>
            <a:endParaRPr lang="en-US" altLang="ja-JP" sz="1800" dirty="0">
              <a:effectLst/>
            </a:endParaRPr>
          </a:p>
        </p:txBody>
      </p:sp>
    </p:spTree>
  </p:cSld>
  <p:clrMapOvr>
    <a:masterClrMapping/>
  </p:clrMapOvr>
  <p:transition>
    <p:spli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8B186013-CEE9-0484-8160-5DC1ADDEE46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BAF9A84-945F-8A1D-A8CC-D3A11D2EA467}"/>
              </a:ext>
            </a:extLst>
          </p:cNvPr>
          <p:cNvSpPr txBox="1">
            <a:spLocks noChangeArrowheads="1"/>
          </p:cNvSpPr>
          <p:nvPr/>
        </p:nvSpPr>
        <p:spPr>
          <a:xfrm>
            <a:off x="457200" y="1476077"/>
            <a:ext cx="8229600" cy="3902076"/>
          </a:xfrm>
          <a:prstGeom prst="rect">
            <a:avLst/>
          </a:prstGeom>
        </p:spPr>
        <p:txBody>
          <a:bodyPr anchor="ctr" anchorCtr="0"/>
          <a:lstStyle>
            <a:lvl1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小塚ゴシック Pro L" pitchFamily="34" charset="-128"/>
                <a:ea typeface="小塚ゴシック Pro L" pitchFamily="34" charset="-128"/>
                <a:cs typeface="+mj-cs"/>
              </a:defRPr>
            </a:lvl1pPr>
            <a:lvl2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2pPr>
            <a:lvl3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3pPr>
            <a:lvl4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4pPr>
            <a:lvl5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自然科学</a:t>
            </a:r>
            <a:endParaRPr kumimoji="1" lang="en-US" altLang="ja-JP" sz="2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研究する</a:t>
            </a:r>
            <a:endParaRPr kumimoji="1" lang="en-US" altLang="ja-JP" sz="7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＝真理（</a:t>
            </a:r>
            <a:r>
              <a:rPr kumimoji="1" lang="en-US" altLang="ja-JP" sz="4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rule</a:t>
            </a:r>
            <a:r>
              <a:rPr kumimoji="1" lang="ja-JP" altLang="en-US" sz="4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）を</a:t>
            </a:r>
            <a:endParaRPr kumimoji="1" lang="en-US" altLang="ja-JP" sz="4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見いだす</a:t>
            </a:r>
            <a:endParaRPr kumimoji="1" lang="en-US" altLang="ja-JP" sz="6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4001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normAutofit/>
          </a:bodyPr>
          <a:lstStyle/>
          <a:p>
            <a:pPr eaLnBrk="1" hangingPunct="1">
              <a:defRPr/>
            </a:pPr>
            <a:r>
              <a:rPr lang="ja-JP" altLang="en-US" dirty="0">
                <a:effectLst/>
              </a:rPr>
              <a:t>真理</a:t>
            </a:r>
            <a:r>
              <a:rPr lang="en-US" altLang="ja-JP" dirty="0">
                <a:effectLst/>
              </a:rPr>
              <a:t>/truth</a:t>
            </a:r>
            <a:endParaRPr lang="ja-JP" altLang="en-US" dirty="0">
              <a:effectLst/>
            </a:endParaRPr>
          </a:p>
        </p:txBody>
      </p:sp>
      <p:sp>
        <p:nvSpPr>
          <p:cNvPr id="866307" name="Rectangle 3"/>
          <p:cNvSpPr>
            <a:spLocks noGrp="1" noChangeArrowheads="1"/>
          </p:cNvSpPr>
          <p:nvPr>
            <p:ph type="body" idx="1"/>
          </p:nvPr>
        </p:nvSpPr>
        <p:spPr>
          <a:xfrm>
            <a:off x="358775" y="1573212"/>
            <a:ext cx="8456613" cy="4786767"/>
          </a:xfrm>
        </p:spPr>
        <p:txBody>
          <a:bodyPr>
            <a:normAutofit/>
          </a:bodyPr>
          <a:lstStyle/>
          <a:p>
            <a:pPr eaLnBrk="1" hangingPunct="1">
              <a:buFont typeface="Wingdings" panose="05000000000000000000" pitchFamily="2" charset="2"/>
              <a:buChar char="ü"/>
              <a:defRPr/>
            </a:pPr>
            <a:r>
              <a:rPr lang="ja-JP" altLang="en-US" sz="2000" dirty="0">
                <a:effectLst/>
              </a:rPr>
              <a:t>自然科学において「十分条件」はなく，あるのは「必要条件」だけ（いくつ必要条件があるのか不明）．</a:t>
            </a:r>
          </a:p>
          <a:p>
            <a:pPr marL="0" indent="0" eaLnBrk="1" hangingPunct="1">
              <a:buNone/>
              <a:defRPr/>
            </a:pPr>
            <a:endParaRPr lang="ja-JP" altLang="en-US" sz="2000" dirty="0">
              <a:effectLst/>
            </a:endParaRPr>
          </a:p>
          <a:p>
            <a:pPr marL="0" indent="0" eaLnBrk="1" hangingPunct="1">
              <a:buNone/>
              <a:defRPr/>
            </a:pPr>
            <a:endParaRPr lang="ja-JP" altLang="en-US" sz="2000" dirty="0">
              <a:effectLst/>
            </a:endParaRPr>
          </a:p>
          <a:p>
            <a:pPr marL="0" indent="0" eaLnBrk="1" hangingPunct="1">
              <a:buNone/>
              <a:defRPr/>
            </a:pPr>
            <a:endParaRPr lang="ja-JP" altLang="en-US" sz="2000" dirty="0">
              <a:effectLst/>
            </a:endParaRPr>
          </a:p>
          <a:p>
            <a:pPr marL="0" indent="0" eaLnBrk="1" hangingPunct="1">
              <a:buNone/>
              <a:defRPr/>
            </a:pPr>
            <a:endParaRPr lang="ja-JP" altLang="en-US" sz="2000" dirty="0">
              <a:effectLst/>
            </a:endParaRPr>
          </a:p>
          <a:p>
            <a:pPr eaLnBrk="1" hangingPunct="1">
              <a:buFont typeface="Wingdings" panose="05000000000000000000" pitchFamily="2" charset="2"/>
              <a:buChar char="ü"/>
              <a:defRPr/>
            </a:pPr>
            <a:endParaRPr lang="ja-JP" altLang="en-US" sz="2000" dirty="0">
              <a:effectLst/>
            </a:endParaRPr>
          </a:p>
          <a:p>
            <a:pPr marL="0" indent="0" eaLnBrk="1" hangingPunct="1">
              <a:buNone/>
              <a:defRPr/>
            </a:pPr>
            <a:endParaRPr lang="ja-JP" altLang="en-US" sz="2000" dirty="0">
              <a:effectLst/>
            </a:endParaRPr>
          </a:p>
          <a:p>
            <a:pPr marL="0" indent="0" algn="ctr" eaLnBrk="1" hangingPunct="1">
              <a:buNone/>
              <a:defRPr/>
            </a:pPr>
            <a:endParaRPr lang="en-US" altLang="ja-JP" dirty="0">
              <a:effectLst/>
            </a:endParaRPr>
          </a:p>
          <a:p>
            <a:pPr marL="0" indent="0" algn="ctr" eaLnBrk="1" hangingPunct="1">
              <a:buNone/>
              <a:defRPr/>
            </a:pPr>
            <a:endParaRPr lang="en-US" altLang="ja-JP" dirty="0"/>
          </a:p>
          <a:p>
            <a:pPr marL="0" indent="0" algn="ctr" eaLnBrk="1" hangingPunct="1">
              <a:buNone/>
              <a:defRPr/>
            </a:pPr>
            <a:endParaRPr lang="en-US" altLang="ja-JP" dirty="0">
              <a:effectLst/>
            </a:endParaRPr>
          </a:p>
          <a:p>
            <a:pPr>
              <a:buFont typeface="Wingdings" panose="05000000000000000000" pitchFamily="2" charset="2"/>
              <a:buChar char="v"/>
              <a:defRPr/>
            </a:pPr>
            <a:r>
              <a:rPr lang="ja-JP" altLang="en-US" dirty="0">
                <a:solidFill>
                  <a:srgbClr val="C00000"/>
                </a:solidFill>
              </a:rPr>
              <a:t>科学は真理にむかって進んでいますか</a:t>
            </a:r>
            <a:endParaRPr lang="en-US" altLang="ja-JP" dirty="0">
              <a:solidFill>
                <a:srgbClr val="C00000"/>
              </a:solidFill>
            </a:endParaRPr>
          </a:p>
        </p:txBody>
      </p:sp>
      <p:grpSp>
        <p:nvGrpSpPr>
          <p:cNvPr id="34820" name="Group 4"/>
          <p:cNvGrpSpPr>
            <a:grpSpLocks/>
          </p:cNvGrpSpPr>
          <p:nvPr/>
        </p:nvGrpSpPr>
        <p:grpSpPr bwMode="auto">
          <a:xfrm>
            <a:off x="754063" y="2651352"/>
            <a:ext cx="3673475" cy="1368425"/>
            <a:chOff x="113" y="1071"/>
            <a:chExt cx="2314" cy="862"/>
          </a:xfrm>
        </p:grpSpPr>
        <p:sp>
          <p:nvSpPr>
            <p:cNvPr id="34834" name="Rectangle 5"/>
            <p:cNvSpPr>
              <a:spLocks noChangeArrowheads="1"/>
            </p:cNvSpPr>
            <p:nvPr/>
          </p:nvSpPr>
          <p:spPr bwMode="auto">
            <a:xfrm>
              <a:off x="113" y="1071"/>
              <a:ext cx="2314" cy="8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nvGrpSpPr>
            <p:cNvPr id="34835" name="Group 6"/>
            <p:cNvGrpSpPr>
              <a:grpSpLocks/>
            </p:cNvGrpSpPr>
            <p:nvPr/>
          </p:nvGrpSpPr>
          <p:grpSpPr bwMode="auto">
            <a:xfrm>
              <a:off x="295" y="1117"/>
              <a:ext cx="2041" cy="680"/>
              <a:chOff x="748" y="1117"/>
              <a:chExt cx="2041" cy="680"/>
            </a:xfrm>
          </p:grpSpPr>
          <p:sp>
            <p:nvSpPr>
              <p:cNvPr id="34836" name="Oval 7"/>
              <p:cNvSpPr>
                <a:spLocks noChangeArrowheads="1"/>
              </p:cNvSpPr>
              <p:nvPr/>
            </p:nvSpPr>
            <p:spPr bwMode="auto">
              <a:xfrm>
                <a:off x="748" y="1298"/>
                <a:ext cx="1860" cy="499"/>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34837" name="Oval 8"/>
              <p:cNvSpPr>
                <a:spLocks noChangeArrowheads="1"/>
              </p:cNvSpPr>
              <p:nvPr/>
            </p:nvSpPr>
            <p:spPr bwMode="auto">
              <a:xfrm>
                <a:off x="2064" y="1434"/>
                <a:ext cx="227" cy="227"/>
              </a:xfrm>
              <a:prstGeom prst="ellipse">
                <a:avLst/>
              </a:prstGeom>
              <a:solidFill>
                <a:srgbClr val="FF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34838" name="Oval 9"/>
              <p:cNvSpPr>
                <a:spLocks noChangeArrowheads="1"/>
              </p:cNvSpPr>
              <p:nvPr/>
            </p:nvSpPr>
            <p:spPr bwMode="auto">
              <a:xfrm>
                <a:off x="2133" y="1480"/>
                <a:ext cx="141" cy="141"/>
              </a:xfrm>
              <a:prstGeom prst="ellipse">
                <a:avLst/>
              </a:prstGeom>
              <a:solidFill>
                <a:schemeClr val="bg1"/>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34839" name="Text Box 10"/>
              <p:cNvSpPr txBox="1">
                <a:spLocks noChangeArrowheads="1"/>
              </p:cNvSpPr>
              <p:nvPr/>
            </p:nvSpPr>
            <p:spPr bwMode="auto">
              <a:xfrm>
                <a:off x="1001" y="1389"/>
                <a:ext cx="564" cy="192"/>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必要条件</a:t>
                </a:r>
              </a:p>
            </p:txBody>
          </p:sp>
          <p:sp>
            <p:nvSpPr>
              <p:cNvPr id="34840" name="Text Box 11"/>
              <p:cNvSpPr txBox="1">
                <a:spLocks noChangeArrowheads="1"/>
              </p:cNvSpPr>
              <p:nvPr/>
            </p:nvSpPr>
            <p:spPr bwMode="auto">
              <a:xfrm>
                <a:off x="2225" y="1152"/>
                <a:ext cx="564" cy="192"/>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十分条件</a:t>
                </a:r>
              </a:p>
            </p:txBody>
          </p:sp>
          <p:sp>
            <p:nvSpPr>
              <p:cNvPr id="34841" name="Line 12"/>
              <p:cNvSpPr>
                <a:spLocks noChangeShapeType="1"/>
              </p:cNvSpPr>
              <p:nvPr/>
            </p:nvSpPr>
            <p:spPr bwMode="auto">
              <a:xfrm flipH="1">
                <a:off x="2202" y="1320"/>
                <a:ext cx="181" cy="226"/>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34842" name="Text Box 13"/>
              <p:cNvSpPr txBox="1">
                <a:spLocks noChangeArrowheads="1"/>
              </p:cNvSpPr>
              <p:nvPr/>
            </p:nvSpPr>
            <p:spPr bwMode="auto">
              <a:xfrm>
                <a:off x="1773" y="1117"/>
                <a:ext cx="569" cy="194"/>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真理</a:t>
                </a:r>
                <a:r>
                  <a:rPr kumimoji="1"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34843" name="Line 14"/>
              <p:cNvSpPr>
                <a:spLocks noChangeShapeType="1"/>
              </p:cNvSpPr>
              <p:nvPr/>
            </p:nvSpPr>
            <p:spPr bwMode="auto">
              <a:xfrm>
                <a:off x="2018" y="1298"/>
                <a:ext cx="115" cy="183"/>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grpSp>
      </p:grpSp>
      <p:grpSp>
        <p:nvGrpSpPr>
          <p:cNvPr id="34821" name="Group 15"/>
          <p:cNvGrpSpPr>
            <a:grpSpLocks/>
          </p:cNvGrpSpPr>
          <p:nvPr/>
        </p:nvGrpSpPr>
        <p:grpSpPr bwMode="auto">
          <a:xfrm>
            <a:off x="4932363" y="2506889"/>
            <a:ext cx="4067175" cy="2479675"/>
            <a:chOff x="3198" y="1081"/>
            <a:chExt cx="2562" cy="1562"/>
          </a:xfrm>
        </p:grpSpPr>
        <p:sp>
          <p:nvSpPr>
            <p:cNvPr id="34822" name="Oval 16"/>
            <p:cNvSpPr>
              <a:spLocks noChangeArrowheads="1"/>
            </p:cNvSpPr>
            <p:nvPr/>
          </p:nvSpPr>
          <p:spPr bwMode="auto">
            <a:xfrm>
              <a:off x="3379" y="1299"/>
              <a:ext cx="1497" cy="453"/>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34823" name="Oval 17"/>
            <p:cNvSpPr>
              <a:spLocks noChangeArrowheads="1"/>
            </p:cNvSpPr>
            <p:nvPr/>
          </p:nvSpPr>
          <p:spPr bwMode="auto">
            <a:xfrm rot="-412717">
              <a:off x="3198" y="1081"/>
              <a:ext cx="1936" cy="907"/>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34824" name="Oval 18"/>
            <p:cNvSpPr>
              <a:spLocks noChangeArrowheads="1"/>
            </p:cNvSpPr>
            <p:nvPr/>
          </p:nvSpPr>
          <p:spPr bwMode="auto">
            <a:xfrm rot="-1450242">
              <a:off x="3678" y="1292"/>
              <a:ext cx="1497" cy="862"/>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34825" name="Oval 19"/>
            <p:cNvSpPr>
              <a:spLocks noChangeArrowheads="1"/>
            </p:cNvSpPr>
            <p:nvPr/>
          </p:nvSpPr>
          <p:spPr bwMode="auto">
            <a:xfrm rot="3048174">
              <a:off x="4046" y="1623"/>
              <a:ext cx="1497" cy="544"/>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34826" name="Oval 20"/>
            <p:cNvSpPr>
              <a:spLocks noChangeArrowheads="1"/>
            </p:cNvSpPr>
            <p:nvPr/>
          </p:nvSpPr>
          <p:spPr bwMode="auto">
            <a:xfrm rot="-1416466">
              <a:off x="4263" y="1207"/>
              <a:ext cx="1497" cy="453"/>
            </a:xfrm>
            <a:prstGeom prst="ellipse">
              <a:avLst/>
            </a:prstGeom>
            <a:noFill/>
            <a:ln w="12700">
              <a:solidFill>
                <a:schemeClr val="tx1"/>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34827" name="Oval 21"/>
            <p:cNvSpPr>
              <a:spLocks noChangeArrowheads="1"/>
            </p:cNvSpPr>
            <p:nvPr/>
          </p:nvSpPr>
          <p:spPr bwMode="auto">
            <a:xfrm>
              <a:off x="4542" y="1426"/>
              <a:ext cx="227" cy="227"/>
            </a:xfrm>
            <a:prstGeom prst="ellipse">
              <a:avLst/>
            </a:prstGeom>
            <a:solidFill>
              <a:srgbClr val="FF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34828" name="Oval 22"/>
            <p:cNvSpPr>
              <a:spLocks noChangeArrowheads="1"/>
            </p:cNvSpPr>
            <p:nvPr/>
          </p:nvSpPr>
          <p:spPr bwMode="auto">
            <a:xfrm>
              <a:off x="4446" y="1594"/>
              <a:ext cx="67" cy="67"/>
            </a:xfrm>
            <a:prstGeom prst="ellipse">
              <a:avLst/>
            </a:prstGeom>
            <a:solidFill>
              <a:schemeClr val="accent5">
                <a:lumMod val="75000"/>
              </a:schemeClr>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866327" name="Text Box 23"/>
            <p:cNvSpPr txBox="1">
              <a:spLocks noChangeArrowheads="1"/>
            </p:cNvSpPr>
            <p:nvPr/>
          </p:nvSpPr>
          <p:spPr bwMode="auto">
            <a:xfrm>
              <a:off x="3243" y="1616"/>
              <a:ext cx="193" cy="194"/>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a:t>
              </a:r>
            </a:p>
          </p:txBody>
        </p:sp>
        <p:sp>
          <p:nvSpPr>
            <p:cNvPr id="866328" name="Text Box 24"/>
            <p:cNvSpPr txBox="1">
              <a:spLocks noChangeArrowheads="1"/>
            </p:cNvSpPr>
            <p:nvPr/>
          </p:nvSpPr>
          <p:spPr bwMode="auto">
            <a:xfrm>
              <a:off x="3423" y="1424"/>
              <a:ext cx="192" cy="194"/>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B</a:t>
              </a:r>
            </a:p>
          </p:txBody>
        </p:sp>
        <p:sp>
          <p:nvSpPr>
            <p:cNvPr id="866329" name="Text Box 25"/>
            <p:cNvSpPr txBox="1">
              <a:spLocks noChangeArrowheads="1"/>
            </p:cNvSpPr>
            <p:nvPr/>
          </p:nvSpPr>
          <p:spPr bwMode="auto">
            <a:xfrm>
              <a:off x="3969" y="1979"/>
              <a:ext cx="192" cy="194"/>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C</a:t>
              </a:r>
            </a:p>
          </p:txBody>
        </p:sp>
        <p:sp>
          <p:nvSpPr>
            <p:cNvPr id="866330" name="Text Box 26"/>
            <p:cNvSpPr txBox="1">
              <a:spLocks noChangeArrowheads="1"/>
            </p:cNvSpPr>
            <p:nvPr/>
          </p:nvSpPr>
          <p:spPr bwMode="auto">
            <a:xfrm>
              <a:off x="5012" y="2069"/>
              <a:ext cx="201" cy="194"/>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D</a:t>
              </a:r>
            </a:p>
          </p:txBody>
        </p:sp>
        <p:sp>
          <p:nvSpPr>
            <p:cNvPr id="866331" name="Text Box 27"/>
            <p:cNvSpPr txBox="1">
              <a:spLocks noChangeArrowheads="1"/>
            </p:cNvSpPr>
            <p:nvPr/>
          </p:nvSpPr>
          <p:spPr bwMode="auto">
            <a:xfrm>
              <a:off x="5284" y="1162"/>
              <a:ext cx="186" cy="194"/>
            </a:xfrm>
            <a:prstGeom prst="rect">
              <a:avLst/>
            </a:prstGeom>
            <a:noFill/>
            <a:ln>
              <a:noFill/>
            </a:ln>
            <a:effectLst/>
            <a:extLst>
              <a:ext uri="{909E8E84-426E-40DD-AFC4-6F175D3DCCD1}">
                <a14:hiddenFill xmlns:a14="http://schemas.microsoft.com/office/drawing/2010/main">
                  <a:solidFill>
                    <a:srgbClr val="F1E7DB"/>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E</a:t>
              </a:r>
            </a:p>
          </p:txBody>
        </p:sp>
      </p:grpSp>
      <p:sp>
        <p:nvSpPr>
          <p:cNvPr id="2" name="楕円 1"/>
          <p:cNvSpPr/>
          <p:nvPr/>
        </p:nvSpPr>
        <p:spPr>
          <a:xfrm rot="18102152">
            <a:off x="5221417" y="3516313"/>
            <a:ext cx="2311557" cy="1348702"/>
          </a:xfrm>
          <a:prstGeom prst="ellipse">
            <a:avLst/>
          </a:prstGeom>
          <a:solidFill>
            <a:schemeClr val="bg2">
              <a:lumMod val="50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0815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テキスト ボックス 16"/>
          <p:cNvSpPr txBox="1"/>
          <p:nvPr/>
        </p:nvSpPr>
        <p:spPr>
          <a:xfrm>
            <a:off x="2723682" y="4962951"/>
            <a:ext cx="3747437"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1" 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1" 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2135027" y="581592"/>
            <a:ext cx="4924746" cy="113877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4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proposition(s)/</a:t>
            </a:r>
            <a:r>
              <a:rPr kumimoji="1" lang="ja-JP" altLang="en-US" sz="4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1" lang="en-US" altLang="ja-JP" sz="4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1" lang="en-US" altLang="ja-JP" sz="28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1" lang="ja-JP" altLang="en-US" sz="28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ことば）</a:t>
            </a:r>
            <a:endParaRPr kumimoji="1" lang="en-US" sz="3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sp>
        <p:nvSpPr>
          <p:cNvPr id="3" name="下矢印 2"/>
          <p:cNvSpPr/>
          <p:nvPr/>
        </p:nvSpPr>
        <p:spPr>
          <a:xfrm>
            <a:off x="4133849" y="1828800"/>
            <a:ext cx="927100" cy="2260600"/>
          </a:xfrm>
          <a:prstGeom prst="downArrow">
            <a:avLst/>
          </a:prstGeom>
          <a:solidFill>
            <a:schemeClr val="bg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テキスト ボックス 21"/>
          <p:cNvSpPr txBox="1"/>
          <p:nvPr/>
        </p:nvSpPr>
        <p:spPr>
          <a:xfrm>
            <a:off x="3528132" y="2432523"/>
            <a:ext cx="2138535" cy="584775"/>
          </a:xfrm>
          <a:prstGeom prst="rect">
            <a:avLst/>
          </a:prstGeom>
          <a:solidFill>
            <a:schemeClr val="bg1">
              <a:alpha val="50000"/>
            </a:schemeClr>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logic/</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論理</a:t>
            </a:r>
            <a:endParaRPr kumimoji="1" 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正方形/長方形 22"/>
          <p:cNvSpPr/>
          <p:nvPr/>
        </p:nvSpPr>
        <p:spPr>
          <a:xfrm>
            <a:off x="1003300" y="4241800"/>
            <a:ext cx="7188200" cy="2146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p:cNvSpPr txBox="1"/>
          <p:nvPr/>
        </p:nvSpPr>
        <p:spPr>
          <a:xfrm>
            <a:off x="2723682" y="4835951"/>
            <a:ext cx="3747437"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1" 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1" 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1" 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144263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ローチャート: 直接アクセス記憶 10"/>
          <p:cNvSpPr/>
          <p:nvPr/>
        </p:nvSpPr>
        <p:spPr>
          <a:xfrm rot="9085133">
            <a:off x="3869427" y="2447707"/>
            <a:ext cx="1483743" cy="960344"/>
          </a:xfrm>
          <a:prstGeom prst="flowChartMagneticDrum">
            <a:avLst/>
          </a:prstGeom>
          <a:gradFill flip="none" rotWithShape="1">
            <a:gsLst>
              <a:gs pos="0">
                <a:schemeClr val="accent2">
                  <a:lumMod val="67000"/>
                </a:schemeClr>
              </a:gs>
              <a:gs pos="52000">
                <a:schemeClr val="accent2">
                  <a:lumMod val="97000"/>
                  <a:lumOff val="3000"/>
                </a:schemeClr>
              </a:gs>
              <a:gs pos="100000">
                <a:schemeClr val="accent2">
                  <a:lumMod val="60000"/>
                  <a:lumOff val="40000"/>
                </a:schemeClr>
              </a:gs>
            </a:gsLst>
            <a:lin ang="5400000" scaled="1"/>
            <a:tileRect/>
          </a:gradFill>
          <a:ln w="19050">
            <a:solidFill>
              <a:schemeClr val="bg1">
                <a:lumMod val="95000"/>
              </a:schemeClr>
            </a:solid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p:cNvSpPr/>
          <p:nvPr/>
        </p:nvSpPr>
        <p:spPr>
          <a:xfrm>
            <a:off x="947307" y="2032502"/>
            <a:ext cx="4281196" cy="3427581"/>
          </a:xfrm>
          <a:prstGeom prst="rect">
            <a:avLst/>
          </a:prstGeom>
          <a:solidFill>
            <a:schemeClr val="tx1">
              <a:lumMod val="95000"/>
              <a:lumOff val="5000"/>
              <a:alpha val="10000"/>
            </a:schemeClr>
          </a:solidFill>
          <a:ln>
            <a:solidFill>
              <a:schemeClr val="bg1">
                <a:lumMod val="95000"/>
              </a:schemeClr>
            </a:solidFill>
          </a:ln>
          <a:scene3d>
            <a:camera prst="isometricLeftDown"/>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p:cNvSpPr/>
          <p:nvPr/>
        </p:nvSpPr>
        <p:spPr>
          <a:xfrm flipH="1">
            <a:off x="3987679" y="2035513"/>
            <a:ext cx="4281196" cy="3427581"/>
          </a:xfrm>
          <a:prstGeom prst="rect">
            <a:avLst/>
          </a:prstGeom>
          <a:solidFill>
            <a:schemeClr val="tx1">
              <a:alpha val="10000"/>
            </a:schemeClr>
          </a:solidFill>
          <a:ln>
            <a:solidFill>
              <a:schemeClr val="bg1">
                <a:lumMod val="95000"/>
              </a:schemeClr>
            </a:solidFill>
          </a:ln>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13" name="グループ化 12"/>
          <p:cNvGrpSpPr/>
          <p:nvPr/>
        </p:nvGrpSpPr>
        <p:grpSpPr>
          <a:xfrm>
            <a:off x="2649332" y="2454714"/>
            <a:ext cx="3923930" cy="2887083"/>
            <a:chOff x="2649332" y="2454714"/>
            <a:chExt cx="3923930" cy="2887083"/>
          </a:xfrm>
        </p:grpSpPr>
        <p:sp>
          <p:nvSpPr>
            <p:cNvPr id="7" name="正方形/長方形 6"/>
            <p:cNvSpPr/>
            <p:nvPr/>
          </p:nvSpPr>
          <p:spPr>
            <a:xfrm>
              <a:off x="2649332" y="2454714"/>
              <a:ext cx="3923930" cy="2887083"/>
            </a:xfrm>
            <a:prstGeom prst="rect">
              <a:avLst/>
            </a:prstGeom>
            <a:solidFill>
              <a:schemeClr val="bg1">
                <a:alpha val="10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楕円 11"/>
            <p:cNvSpPr/>
            <p:nvPr/>
          </p:nvSpPr>
          <p:spPr>
            <a:xfrm>
              <a:off x="4114797" y="3390182"/>
              <a:ext cx="974785" cy="974785"/>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16" name="グループ化 15"/>
          <p:cNvGrpSpPr/>
          <p:nvPr/>
        </p:nvGrpSpPr>
        <p:grpSpPr>
          <a:xfrm>
            <a:off x="1311751" y="5043004"/>
            <a:ext cx="6641014" cy="830997"/>
            <a:chOff x="1439567" y="5269147"/>
            <a:chExt cx="6641014" cy="830997"/>
          </a:xfrm>
        </p:grpSpPr>
        <p:sp>
          <p:nvSpPr>
            <p:cNvPr id="14" name="テキスト ボックス 13"/>
            <p:cNvSpPr txBox="1"/>
            <p:nvPr/>
          </p:nvSpPr>
          <p:spPr>
            <a:xfrm>
              <a:off x="5977120" y="5269147"/>
              <a:ext cx="2103461"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仮説</a:t>
              </a:r>
              <a:r>
                <a:rPr kumimoji="0" lang="en-US" altLang="ja-JP"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hypothesis B</a:t>
              </a:r>
            </a:p>
          </p:txBody>
        </p:sp>
        <p:sp>
          <p:nvSpPr>
            <p:cNvPr id="15" name="テキスト ボックス 14"/>
            <p:cNvSpPr txBox="1"/>
            <p:nvPr/>
          </p:nvSpPr>
          <p:spPr>
            <a:xfrm>
              <a:off x="1439567" y="5269147"/>
              <a:ext cx="2105064"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仮説</a:t>
              </a:r>
              <a:r>
                <a:rPr kumimoji="0" lang="en-US" altLang="ja-JP"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hypothesis A</a:t>
              </a:r>
              <a:endParaRPr kumimoji="0" lang="en-US" sz="2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9" name="テキスト ボックス 8"/>
          <p:cNvSpPr txBox="1"/>
          <p:nvPr/>
        </p:nvSpPr>
        <p:spPr>
          <a:xfrm>
            <a:off x="5066533" y="1633792"/>
            <a:ext cx="926857"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truth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真理</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0004727"/>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グループ化 15"/>
          <p:cNvGrpSpPr/>
          <p:nvPr/>
        </p:nvGrpSpPr>
        <p:grpSpPr>
          <a:xfrm>
            <a:off x="1125252" y="2216623"/>
            <a:ext cx="2425833" cy="1955327"/>
            <a:chOff x="1696752" y="1632423"/>
            <a:chExt cx="2425833" cy="1955327"/>
          </a:xfrm>
        </p:grpSpPr>
        <p:grpSp>
          <p:nvGrpSpPr>
            <p:cNvPr id="9" name="グループ化 8"/>
            <p:cNvGrpSpPr/>
            <p:nvPr/>
          </p:nvGrpSpPr>
          <p:grpSpPr>
            <a:xfrm>
              <a:off x="2503697" y="2444750"/>
              <a:ext cx="1103103" cy="1143000"/>
              <a:chOff x="2503697" y="2470150"/>
              <a:chExt cx="1103103" cy="1143000"/>
            </a:xfrm>
          </p:grpSpPr>
          <p:cxnSp>
            <p:nvCxnSpPr>
              <p:cNvPr id="5" name="直線矢印コネクタ 4"/>
              <p:cNvCxnSpPr/>
              <p:nvPr/>
            </p:nvCxnSpPr>
            <p:spPr>
              <a:xfrm flipV="1">
                <a:off x="3125997" y="2470150"/>
                <a:ext cx="480803" cy="1143000"/>
              </a:xfrm>
              <a:prstGeom prst="straightConnector1">
                <a:avLst/>
              </a:prstGeom>
              <a:ln w="127000">
                <a:solidFill>
                  <a:srgbClr val="C00000"/>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2503697" y="2470150"/>
                <a:ext cx="480803" cy="1143000"/>
              </a:xfrm>
              <a:prstGeom prst="straightConnector1">
                <a:avLst/>
              </a:prstGeom>
              <a:ln w="127000">
                <a:solidFill>
                  <a:srgbClr val="C00000"/>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1696752" y="1632423"/>
              <a:ext cx="144302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刺激</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stimulus</a:t>
              </a:r>
            </a:p>
          </p:txBody>
        </p:sp>
        <p:sp>
          <p:nvSpPr>
            <p:cNvPr id="8" name="テキスト ボックス 7"/>
            <p:cNvSpPr txBox="1"/>
            <p:nvPr/>
          </p:nvSpPr>
          <p:spPr>
            <a:xfrm>
              <a:off x="3192522" y="1632423"/>
              <a:ext cx="93006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応答</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reply</a:t>
              </a:r>
            </a:p>
          </p:txBody>
        </p:sp>
      </p:grpSp>
      <p:grpSp>
        <p:nvGrpSpPr>
          <p:cNvPr id="10" name="グループ化 9"/>
          <p:cNvGrpSpPr/>
          <p:nvPr/>
        </p:nvGrpSpPr>
        <p:grpSpPr>
          <a:xfrm>
            <a:off x="4230897" y="3028950"/>
            <a:ext cx="1103103" cy="1143000"/>
            <a:chOff x="2503697" y="2470150"/>
            <a:chExt cx="1103103" cy="1143000"/>
          </a:xfrm>
        </p:grpSpPr>
        <p:cxnSp>
          <p:nvCxnSpPr>
            <p:cNvPr id="11" name="直線矢印コネクタ 10"/>
            <p:cNvCxnSpPr/>
            <p:nvPr/>
          </p:nvCxnSpPr>
          <p:spPr>
            <a:xfrm flipV="1">
              <a:off x="3125997" y="2470150"/>
              <a:ext cx="480803" cy="1143000"/>
            </a:xfrm>
            <a:prstGeom prst="straightConnector1">
              <a:avLst/>
            </a:prstGeom>
            <a:ln w="127000">
              <a:solidFill>
                <a:schemeClr val="bg1">
                  <a:lumMod val="50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2503697" y="2470150"/>
              <a:ext cx="480803" cy="1143000"/>
            </a:xfrm>
            <a:prstGeom prst="straightConnector1">
              <a:avLst/>
            </a:prstGeom>
            <a:ln w="127000">
              <a:solidFill>
                <a:schemeClr val="bg1">
                  <a:lumMod val="50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3" name="グループ化 12"/>
          <p:cNvGrpSpPr/>
          <p:nvPr/>
        </p:nvGrpSpPr>
        <p:grpSpPr>
          <a:xfrm>
            <a:off x="5602497" y="3028950"/>
            <a:ext cx="1103103" cy="1143000"/>
            <a:chOff x="2503697" y="2470150"/>
            <a:chExt cx="1103103" cy="1143000"/>
          </a:xfrm>
        </p:grpSpPr>
        <p:cxnSp>
          <p:nvCxnSpPr>
            <p:cNvPr id="14" name="直線矢印コネクタ 13"/>
            <p:cNvCxnSpPr/>
            <p:nvPr/>
          </p:nvCxnSpPr>
          <p:spPr>
            <a:xfrm flipV="1">
              <a:off x="3125997" y="2470150"/>
              <a:ext cx="480803" cy="1143000"/>
            </a:xfrm>
            <a:prstGeom prst="straightConnector1">
              <a:avLst/>
            </a:prstGeom>
            <a:ln w="127000">
              <a:solidFill>
                <a:schemeClr val="bg1">
                  <a:lumMod val="6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2503697" y="2470150"/>
              <a:ext cx="480803" cy="1143000"/>
            </a:xfrm>
            <a:prstGeom prst="straightConnector1">
              <a:avLst/>
            </a:prstGeom>
            <a:ln w="127000">
              <a:solidFill>
                <a:schemeClr val="bg1">
                  <a:lumMod val="6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17" name="テキスト ボックス 16"/>
          <p:cNvSpPr txBox="1"/>
          <p:nvPr/>
        </p:nvSpPr>
        <p:spPr>
          <a:xfrm>
            <a:off x="3135303" y="4930229"/>
            <a:ext cx="292419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endParaRPr kumimoji="0" lang="en-US" sz="6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2488489" y="581592"/>
            <a:ext cx="4217822"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ことば）</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grpSp>
        <p:nvGrpSpPr>
          <p:cNvPr id="19" name="グループ化 18"/>
          <p:cNvGrpSpPr/>
          <p:nvPr/>
        </p:nvGrpSpPr>
        <p:grpSpPr>
          <a:xfrm>
            <a:off x="6885197" y="3028950"/>
            <a:ext cx="1103103" cy="1143000"/>
            <a:chOff x="2503697" y="2470150"/>
            <a:chExt cx="1103103" cy="1143000"/>
          </a:xfrm>
        </p:grpSpPr>
        <p:cxnSp>
          <p:nvCxnSpPr>
            <p:cNvPr id="20" name="直線矢印コネクタ 19"/>
            <p:cNvCxnSpPr/>
            <p:nvPr/>
          </p:nvCxnSpPr>
          <p:spPr>
            <a:xfrm flipV="1">
              <a:off x="3125997" y="2470150"/>
              <a:ext cx="480803" cy="1143000"/>
            </a:xfrm>
            <a:prstGeom prst="straightConnector1">
              <a:avLst/>
            </a:prstGeom>
            <a:ln w="127000">
              <a:solidFill>
                <a:schemeClr val="bg1">
                  <a:lumMod val="7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2503697" y="2470150"/>
              <a:ext cx="480803" cy="1143000"/>
            </a:xfrm>
            <a:prstGeom prst="straightConnector1">
              <a:avLst/>
            </a:prstGeom>
            <a:ln w="127000">
              <a:solidFill>
                <a:schemeClr val="bg1">
                  <a:lumMod val="7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23" name="正方形/長方形 22"/>
          <p:cNvSpPr/>
          <p:nvPr/>
        </p:nvSpPr>
        <p:spPr>
          <a:xfrm>
            <a:off x="1003300" y="4241800"/>
            <a:ext cx="7188200" cy="2146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p:cNvSpPr txBox="1"/>
          <p:nvPr/>
        </p:nvSpPr>
        <p:spPr>
          <a:xfrm>
            <a:off x="2738558" y="4835951"/>
            <a:ext cx="371768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0"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88111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F897DAD-C44A-7C29-AB7E-43D89AB576EA}"/>
              </a:ext>
            </a:extLst>
          </p:cNvPr>
          <p:cNvSpPr txBox="1">
            <a:spLocks noChangeArrowheads="1"/>
          </p:cNvSpPr>
          <p:nvPr/>
        </p:nvSpPr>
        <p:spPr>
          <a:xfrm>
            <a:off x="224118" y="1435100"/>
            <a:ext cx="8695764" cy="3902076"/>
          </a:xfrm>
          <a:prstGeom prst="rect">
            <a:avLst/>
          </a:prstGeom>
          <a:noFill/>
        </p:spPr>
        <p:txBody>
          <a:bodyPr anchor="ctr" anchorCtr="0"/>
          <a:lstStyle>
            <a:lvl1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小塚ゴシック Pro L" pitchFamily="34" charset="-128"/>
                <a:ea typeface="小塚ゴシック Pro L" pitchFamily="34" charset="-128"/>
                <a:cs typeface="+mj-cs"/>
              </a:defRPr>
            </a:lvl1pPr>
            <a:lvl2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2pPr>
            <a:lvl3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3pPr>
            <a:lvl4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4pPr>
            <a:lvl5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6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研究</a:t>
            </a:r>
            <a:r>
              <a:rPr kumimoji="1" lang="en-US" altLang="ja-JP" sz="6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6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考える</a:t>
            </a:r>
            <a:endParaRPr kumimoji="1" lang="en-US" altLang="ja-JP" sz="3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study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8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論理で疑う</a:t>
            </a:r>
            <a:endParaRPr kumimoji="1" lang="en-US" altLang="ja-JP" sz="8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suspect/doubt logically</a:t>
            </a:r>
            <a:endParaRPr kumimoji="1" lang="en-US" altLang="ja-JP" sz="2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2382760382"/>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20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p:cNvSpPr txBox="1"/>
          <p:nvPr/>
        </p:nvSpPr>
        <p:spPr>
          <a:xfrm>
            <a:off x="98034" y="6404030"/>
            <a:ext cx="8938462" cy="253916"/>
          </a:xfrm>
          <a:prstGeom prst="rect">
            <a:avLst/>
          </a:prstGeom>
          <a:solidFill>
            <a:schemeClr val="tx2">
              <a:lumMod val="5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「もうダマされないための</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科学</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講義」</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菊池誠</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松永和紀</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伊勢田哲治</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平川秀幸</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片瀬久美子</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飯田泰</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en-US" altLang="zh-TW"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SYNODOS</a:t>
            </a:r>
            <a:r>
              <a:rPr kumimoji="0" lang="ja-JP" altLang="en-US" sz="105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光文社新書（</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2011</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0" 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5328592" cy="530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a:extLst>
              <a:ext uri="{FF2B5EF4-FFF2-40B4-BE49-F238E27FC236}">
                <a16:creationId xmlns:a16="http://schemas.microsoft.com/office/drawing/2014/main" id="{FADFE96E-7BB1-42CE-A7A5-20830E22A229}"/>
              </a:ext>
            </a:extLst>
          </p:cNvPr>
          <p:cNvSpPr txBox="1"/>
          <p:nvPr/>
        </p:nvSpPr>
        <p:spPr>
          <a:xfrm>
            <a:off x="4696937" y="5431177"/>
            <a:ext cx="702436" cy="555070"/>
          </a:xfrm>
          <a:prstGeom prst="rect">
            <a:avLst/>
          </a:prstGeom>
          <a:solidFill>
            <a:schemeClr val="bg1"/>
          </a:solidFill>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X</a:t>
            </a:r>
            <a:endParaRPr kumimoji="0" lang="en-US" sz="20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 name="テキスト ボックス 2"/>
          <p:cNvSpPr txBox="1"/>
          <p:nvPr/>
        </p:nvSpPr>
        <p:spPr>
          <a:xfrm rot="16200000">
            <a:off x="367997" y="2812834"/>
            <a:ext cx="4006225" cy="36933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average lifetime of Japanese women</a:t>
            </a:r>
          </a:p>
        </p:txBody>
      </p:sp>
      <p:sp>
        <p:nvSpPr>
          <p:cNvPr id="5" name="テキスト ボックス 4"/>
          <p:cNvSpPr txBox="1"/>
          <p:nvPr/>
        </p:nvSpPr>
        <p:spPr>
          <a:xfrm>
            <a:off x="2415755" y="204951"/>
            <a:ext cx="702436" cy="555070"/>
          </a:xfrm>
          <a:prstGeom prst="rect">
            <a:avLst/>
          </a:prstGeom>
          <a:solidFill>
            <a:schemeClr val="bg1"/>
          </a:solidFill>
        </p:spPr>
        <p:txBody>
          <a:bodyPr wrap="non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(age)</a:t>
            </a:r>
          </a:p>
        </p:txBody>
      </p:sp>
      <p:sp>
        <p:nvSpPr>
          <p:cNvPr id="20" name="テキスト ボックス 19">
            <a:hlinkClick r:id="rId3" action="ppaction://hlinkpres?slideindex=1&amp;slidetitle="/>
            <a:extLst>
              <a:ext uri="{FF2B5EF4-FFF2-40B4-BE49-F238E27FC236}">
                <a16:creationId xmlns:a16="http://schemas.microsoft.com/office/drawing/2014/main" id="{CC53AFFB-447E-4810-9835-084726334764}"/>
              </a:ext>
            </a:extLst>
          </p:cNvPr>
          <p:cNvSpPr txBox="1"/>
          <p:nvPr/>
        </p:nvSpPr>
        <p:spPr>
          <a:xfrm>
            <a:off x="7170822" y="0"/>
            <a:ext cx="1973178" cy="400110"/>
          </a:xfrm>
          <a:prstGeom prst="rect">
            <a:avLst/>
          </a:prstGeom>
          <a:solidFill>
            <a:srgbClr val="C0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correlation</a:t>
            </a:r>
            <a:endParaRPr kumimoji="0" lang="en-US" sz="105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2513725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20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p:cNvSpPr txBox="1"/>
          <p:nvPr/>
        </p:nvSpPr>
        <p:spPr>
          <a:xfrm>
            <a:off x="98034" y="6404030"/>
            <a:ext cx="8938462" cy="253916"/>
          </a:xfrm>
          <a:prstGeom prst="rect">
            <a:avLst/>
          </a:prstGeom>
          <a:solidFill>
            <a:schemeClr val="tx2">
              <a:lumMod val="5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「もうダマされないための</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科学</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講義」</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菊池誠</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松永和紀</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伊勢田哲治</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平川秀幸</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片瀬久美子</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飯田泰</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en-US" altLang="zh-TW"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SYNODOS</a:t>
            </a:r>
            <a:r>
              <a:rPr kumimoji="0" lang="ja-JP" altLang="en-US" sz="105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光文社新書（</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2011</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0" 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5328592" cy="530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a:extLst>
              <a:ext uri="{FF2B5EF4-FFF2-40B4-BE49-F238E27FC236}">
                <a16:creationId xmlns:a16="http://schemas.microsoft.com/office/drawing/2014/main" id="{FADFE96E-7BB1-42CE-A7A5-20830E22A229}"/>
              </a:ext>
            </a:extLst>
          </p:cNvPr>
          <p:cNvSpPr txBox="1"/>
          <p:nvPr/>
        </p:nvSpPr>
        <p:spPr>
          <a:xfrm>
            <a:off x="4696937" y="5431177"/>
            <a:ext cx="702436" cy="555070"/>
          </a:xfrm>
          <a:prstGeom prst="rect">
            <a:avLst/>
          </a:prstGeom>
          <a:solidFill>
            <a:schemeClr val="bg1"/>
          </a:solidFill>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X</a:t>
            </a:r>
            <a:endParaRPr kumimoji="0" lang="en-US" sz="20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 name="テキスト ボックス 2"/>
          <p:cNvSpPr txBox="1"/>
          <p:nvPr/>
        </p:nvSpPr>
        <p:spPr>
          <a:xfrm rot="16200000">
            <a:off x="367997" y="2812834"/>
            <a:ext cx="4006225" cy="36933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average lifetime of Japanese women</a:t>
            </a:r>
          </a:p>
        </p:txBody>
      </p:sp>
      <p:sp>
        <p:nvSpPr>
          <p:cNvPr id="5" name="テキスト ボックス 4"/>
          <p:cNvSpPr txBox="1"/>
          <p:nvPr/>
        </p:nvSpPr>
        <p:spPr>
          <a:xfrm>
            <a:off x="2415755" y="204951"/>
            <a:ext cx="702436" cy="555070"/>
          </a:xfrm>
          <a:prstGeom prst="rect">
            <a:avLst/>
          </a:prstGeom>
          <a:solidFill>
            <a:schemeClr val="bg1"/>
          </a:solidFill>
        </p:spPr>
        <p:txBody>
          <a:bodyPr wrap="non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(age)</a:t>
            </a:r>
          </a:p>
        </p:txBody>
      </p:sp>
      <p:sp>
        <p:nvSpPr>
          <p:cNvPr id="7" name="テキスト ボックス 6"/>
          <p:cNvSpPr txBox="1"/>
          <p:nvPr/>
        </p:nvSpPr>
        <p:spPr>
          <a:xfrm>
            <a:off x="2796238" y="5428024"/>
            <a:ext cx="4512066" cy="657364"/>
          </a:xfrm>
          <a:prstGeom prst="rect">
            <a:avLst/>
          </a:prstGeom>
          <a:solidFill>
            <a:schemeClr val="bg1"/>
          </a:solidFill>
          <a:ln>
            <a:noFill/>
          </a:ln>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number of TV sets per 100 families</a:t>
            </a:r>
          </a:p>
        </p:txBody>
      </p:sp>
      <p:sp>
        <p:nvSpPr>
          <p:cNvPr id="20" name="テキスト ボックス 19">
            <a:hlinkClick r:id="rId3" action="ppaction://hlinkpres?slideindex=1&amp;slidetitle="/>
            <a:extLst>
              <a:ext uri="{FF2B5EF4-FFF2-40B4-BE49-F238E27FC236}">
                <a16:creationId xmlns:a16="http://schemas.microsoft.com/office/drawing/2014/main" id="{CC53AFFB-447E-4810-9835-084726334764}"/>
              </a:ext>
            </a:extLst>
          </p:cNvPr>
          <p:cNvSpPr txBox="1"/>
          <p:nvPr/>
        </p:nvSpPr>
        <p:spPr>
          <a:xfrm>
            <a:off x="7170822" y="0"/>
            <a:ext cx="1973178" cy="400110"/>
          </a:xfrm>
          <a:prstGeom prst="rect">
            <a:avLst/>
          </a:prstGeom>
          <a:solidFill>
            <a:srgbClr val="C0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correlation</a:t>
            </a:r>
            <a:endParaRPr kumimoji="0" lang="en-US" sz="105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10122"/>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20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p:cNvSpPr txBox="1"/>
          <p:nvPr/>
        </p:nvSpPr>
        <p:spPr>
          <a:xfrm>
            <a:off x="98034" y="6404030"/>
            <a:ext cx="8938462" cy="253916"/>
          </a:xfrm>
          <a:prstGeom prst="rect">
            <a:avLst/>
          </a:prstGeom>
          <a:solidFill>
            <a:schemeClr val="tx2">
              <a:lumMod val="5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「もうダマされないための</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科学</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講義」</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菊池誠</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松永和紀</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伊勢田哲治</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平川秀幸</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片瀬久美子</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飯田泰</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en-US" altLang="zh-TW"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SYNODOS</a:t>
            </a:r>
            <a:r>
              <a:rPr kumimoji="0" lang="ja-JP" altLang="en-US" sz="105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光文社新書（</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2011</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0" 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5328592" cy="530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a:extLst>
              <a:ext uri="{FF2B5EF4-FFF2-40B4-BE49-F238E27FC236}">
                <a16:creationId xmlns:a16="http://schemas.microsoft.com/office/drawing/2014/main" id="{FADFE96E-7BB1-42CE-A7A5-20830E22A229}"/>
              </a:ext>
            </a:extLst>
          </p:cNvPr>
          <p:cNvSpPr txBox="1"/>
          <p:nvPr/>
        </p:nvSpPr>
        <p:spPr>
          <a:xfrm>
            <a:off x="4696937" y="5431177"/>
            <a:ext cx="702436" cy="555070"/>
          </a:xfrm>
          <a:prstGeom prst="rect">
            <a:avLst/>
          </a:prstGeom>
          <a:solidFill>
            <a:schemeClr val="bg1"/>
          </a:solidFill>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X</a:t>
            </a:r>
            <a:endParaRPr kumimoji="0" lang="en-US" sz="20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 name="テキスト ボックス 2"/>
          <p:cNvSpPr txBox="1"/>
          <p:nvPr/>
        </p:nvSpPr>
        <p:spPr>
          <a:xfrm rot="16200000">
            <a:off x="367997" y="2812834"/>
            <a:ext cx="4006225" cy="36933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average life time of Japanese women</a:t>
            </a:r>
          </a:p>
        </p:txBody>
      </p:sp>
      <p:sp>
        <p:nvSpPr>
          <p:cNvPr id="10" name="テキスト ボックス 9"/>
          <p:cNvSpPr txBox="1"/>
          <p:nvPr/>
        </p:nvSpPr>
        <p:spPr>
          <a:xfrm rot="16200000">
            <a:off x="97339" y="2650322"/>
            <a:ext cx="4146272" cy="669556"/>
          </a:xfrm>
          <a:prstGeom prst="rect">
            <a:avLst/>
          </a:prstGeom>
          <a:solidFill>
            <a:schemeClr val="bg1"/>
          </a:solidFill>
          <a:ln>
            <a:noFill/>
          </a:ln>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performance/characteristics</a:t>
            </a:r>
          </a:p>
        </p:txBody>
      </p:sp>
      <p:grpSp>
        <p:nvGrpSpPr>
          <p:cNvPr id="8" name="グループ化 7">
            <a:extLst>
              <a:ext uri="{FF2B5EF4-FFF2-40B4-BE49-F238E27FC236}">
                <a16:creationId xmlns:a16="http://schemas.microsoft.com/office/drawing/2014/main" id="{4FA4ECDB-2896-4DF9-9E56-FF96AD4A2B3A}"/>
              </a:ext>
            </a:extLst>
          </p:cNvPr>
          <p:cNvGrpSpPr/>
          <p:nvPr/>
        </p:nvGrpSpPr>
        <p:grpSpPr>
          <a:xfrm>
            <a:off x="3016592" y="911963"/>
            <a:ext cx="4004024" cy="3753396"/>
            <a:chOff x="3016592" y="911963"/>
            <a:chExt cx="4004024" cy="3753396"/>
          </a:xfrm>
          <a:solidFill>
            <a:schemeClr val="bg1"/>
          </a:solidFill>
        </p:grpSpPr>
        <p:sp>
          <p:nvSpPr>
            <p:cNvPr id="6" name="正方形/長方形 5">
              <a:extLst>
                <a:ext uri="{FF2B5EF4-FFF2-40B4-BE49-F238E27FC236}">
                  <a16:creationId xmlns:a16="http://schemas.microsoft.com/office/drawing/2014/main" id="{07BF2DF8-ABEF-44CE-BE26-18C95A43C311}"/>
                </a:ext>
              </a:extLst>
            </p:cNvPr>
            <p:cNvSpPr/>
            <p:nvPr/>
          </p:nvSpPr>
          <p:spPr>
            <a:xfrm>
              <a:off x="4572000" y="3892731"/>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2" name="正方形/長方形 11">
              <a:extLst>
                <a:ext uri="{FF2B5EF4-FFF2-40B4-BE49-F238E27FC236}">
                  <a16:creationId xmlns:a16="http://schemas.microsoft.com/office/drawing/2014/main" id="{5547A529-46D1-4ADF-8CF4-0C286A22DF65}"/>
                </a:ext>
              </a:extLst>
            </p:cNvPr>
            <p:cNvSpPr/>
            <p:nvPr/>
          </p:nvSpPr>
          <p:spPr>
            <a:xfrm>
              <a:off x="4297297" y="3136994"/>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3" name="正方形/長方形 12">
              <a:extLst>
                <a:ext uri="{FF2B5EF4-FFF2-40B4-BE49-F238E27FC236}">
                  <a16:creationId xmlns:a16="http://schemas.microsoft.com/office/drawing/2014/main" id="{E2FA7ACA-0869-4DCF-9133-55F90767C81D}"/>
                </a:ext>
              </a:extLst>
            </p:cNvPr>
            <p:cNvSpPr/>
            <p:nvPr/>
          </p:nvSpPr>
          <p:spPr>
            <a:xfrm>
              <a:off x="5551333" y="2680112"/>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4" name="正方形/長方形 13">
              <a:extLst>
                <a:ext uri="{FF2B5EF4-FFF2-40B4-BE49-F238E27FC236}">
                  <a16:creationId xmlns:a16="http://schemas.microsoft.com/office/drawing/2014/main" id="{DA479149-2D80-48A2-9521-EA5292A6E794}"/>
                </a:ext>
              </a:extLst>
            </p:cNvPr>
            <p:cNvSpPr/>
            <p:nvPr/>
          </p:nvSpPr>
          <p:spPr>
            <a:xfrm>
              <a:off x="5093749" y="2074315"/>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5" name="正方形/長方形 14">
              <a:extLst>
                <a:ext uri="{FF2B5EF4-FFF2-40B4-BE49-F238E27FC236}">
                  <a16:creationId xmlns:a16="http://schemas.microsoft.com/office/drawing/2014/main" id="{CF28E005-9E1F-47DB-852E-5A5A13A19A1C}"/>
                </a:ext>
              </a:extLst>
            </p:cNvPr>
            <p:cNvSpPr/>
            <p:nvPr/>
          </p:nvSpPr>
          <p:spPr>
            <a:xfrm>
              <a:off x="5974424" y="1813558"/>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6" name="正方形/長方形 15">
              <a:extLst>
                <a:ext uri="{FF2B5EF4-FFF2-40B4-BE49-F238E27FC236}">
                  <a16:creationId xmlns:a16="http://schemas.microsoft.com/office/drawing/2014/main" id="{09022BC3-6016-4268-88CB-6DE5C234ACF7}"/>
                </a:ext>
              </a:extLst>
            </p:cNvPr>
            <p:cNvSpPr/>
            <p:nvPr/>
          </p:nvSpPr>
          <p:spPr>
            <a:xfrm>
              <a:off x="6550353" y="911963"/>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7" name="正方形/長方形 16">
              <a:extLst>
                <a:ext uri="{FF2B5EF4-FFF2-40B4-BE49-F238E27FC236}">
                  <a16:creationId xmlns:a16="http://schemas.microsoft.com/office/drawing/2014/main" id="{EABC0FBC-F7C4-4B6E-B5C1-66AF1519DD10}"/>
                </a:ext>
              </a:extLst>
            </p:cNvPr>
            <p:cNvSpPr/>
            <p:nvPr/>
          </p:nvSpPr>
          <p:spPr>
            <a:xfrm>
              <a:off x="5504161" y="1136889"/>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8" name="正方形/長方形 17">
              <a:extLst>
                <a:ext uri="{FF2B5EF4-FFF2-40B4-BE49-F238E27FC236}">
                  <a16:creationId xmlns:a16="http://schemas.microsoft.com/office/drawing/2014/main" id="{42570228-0254-4D36-BA54-A01714824D4A}"/>
                </a:ext>
              </a:extLst>
            </p:cNvPr>
            <p:cNvSpPr/>
            <p:nvPr/>
          </p:nvSpPr>
          <p:spPr>
            <a:xfrm>
              <a:off x="3016592" y="4282181"/>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sp>
        <p:nvSpPr>
          <p:cNvPr id="20" name="テキスト ボックス 19">
            <a:hlinkClick r:id="rId3" action="ppaction://hlinkpres?slideindex=1&amp;slidetitle="/>
            <a:extLst>
              <a:ext uri="{FF2B5EF4-FFF2-40B4-BE49-F238E27FC236}">
                <a16:creationId xmlns:a16="http://schemas.microsoft.com/office/drawing/2014/main" id="{CC53AFFB-447E-4810-9835-084726334764}"/>
              </a:ext>
            </a:extLst>
          </p:cNvPr>
          <p:cNvSpPr txBox="1"/>
          <p:nvPr/>
        </p:nvSpPr>
        <p:spPr>
          <a:xfrm>
            <a:off x="7170822" y="0"/>
            <a:ext cx="1973178" cy="400110"/>
          </a:xfrm>
          <a:prstGeom prst="rect">
            <a:avLst/>
          </a:prstGeom>
          <a:solidFill>
            <a:srgbClr val="C0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correlation</a:t>
            </a:r>
            <a:endParaRPr kumimoji="0" lang="en-US" sz="105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FD79008D-AC78-439E-B188-714E26D78D60}"/>
              </a:ext>
            </a:extLst>
          </p:cNvPr>
          <p:cNvSpPr txBox="1"/>
          <p:nvPr/>
        </p:nvSpPr>
        <p:spPr>
          <a:xfrm>
            <a:off x="2411633" y="217305"/>
            <a:ext cx="702436" cy="555070"/>
          </a:xfrm>
          <a:prstGeom prst="rect">
            <a:avLst/>
          </a:prstGeom>
          <a:solidFill>
            <a:schemeClr val="bg1"/>
          </a:solidFill>
        </p:spPr>
        <p:txBody>
          <a:bodyPr wrap="non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653727521"/>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20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p:cNvSpPr txBox="1"/>
          <p:nvPr/>
        </p:nvSpPr>
        <p:spPr>
          <a:xfrm>
            <a:off x="98034" y="6404030"/>
            <a:ext cx="8938462" cy="253916"/>
          </a:xfrm>
          <a:prstGeom prst="rect">
            <a:avLst/>
          </a:prstGeom>
          <a:solidFill>
            <a:schemeClr val="tx2">
              <a:lumMod val="5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「もうダマされないための</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科学</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講義」</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菊池誠</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松永和紀</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伊勢田哲治</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平川秀幸</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片瀬久美子</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飯田泰</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en-US" altLang="zh-TW"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SYNODOS</a:t>
            </a:r>
            <a:r>
              <a:rPr kumimoji="0" lang="ja-JP" altLang="en-US" sz="105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光文社新書（</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2011</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0" 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5328592" cy="530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a:extLst>
              <a:ext uri="{FF2B5EF4-FFF2-40B4-BE49-F238E27FC236}">
                <a16:creationId xmlns:a16="http://schemas.microsoft.com/office/drawing/2014/main" id="{FADFE96E-7BB1-42CE-A7A5-20830E22A229}"/>
              </a:ext>
            </a:extLst>
          </p:cNvPr>
          <p:cNvSpPr txBox="1"/>
          <p:nvPr/>
        </p:nvSpPr>
        <p:spPr>
          <a:xfrm>
            <a:off x="4696937" y="5431177"/>
            <a:ext cx="702436" cy="555070"/>
          </a:xfrm>
          <a:prstGeom prst="rect">
            <a:avLst/>
          </a:prstGeom>
          <a:solidFill>
            <a:schemeClr val="bg1"/>
          </a:solidFill>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X</a:t>
            </a:r>
            <a:endParaRPr kumimoji="0" lang="en-US" sz="20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 name="テキスト ボックス 2"/>
          <p:cNvSpPr txBox="1"/>
          <p:nvPr/>
        </p:nvSpPr>
        <p:spPr>
          <a:xfrm rot="16200000">
            <a:off x="367997" y="2812834"/>
            <a:ext cx="4006225" cy="36933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average life time of Japanese women</a:t>
            </a:r>
          </a:p>
        </p:txBody>
      </p:sp>
      <p:sp>
        <p:nvSpPr>
          <p:cNvPr id="5" name="テキスト ボックス 4"/>
          <p:cNvSpPr txBox="1"/>
          <p:nvPr/>
        </p:nvSpPr>
        <p:spPr>
          <a:xfrm>
            <a:off x="2415755" y="204951"/>
            <a:ext cx="702436" cy="555070"/>
          </a:xfrm>
          <a:prstGeom prst="rect">
            <a:avLst/>
          </a:prstGeom>
          <a:solidFill>
            <a:schemeClr val="bg1"/>
          </a:solidFill>
        </p:spPr>
        <p:txBody>
          <a:bodyPr wrap="non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(age)</a:t>
            </a:r>
          </a:p>
        </p:txBody>
      </p:sp>
      <p:sp>
        <p:nvSpPr>
          <p:cNvPr id="10" name="テキスト ボックス 9"/>
          <p:cNvSpPr txBox="1"/>
          <p:nvPr/>
        </p:nvSpPr>
        <p:spPr>
          <a:xfrm rot="16200000">
            <a:off x="97339" y="2650322"/>
            <a:ext cx="4146272" cy="669556"/>
          </a:xfrm>
          <a:prstGeom prst="rect">
            <a:avLst/>
          </a:prstGeom>
          <a:solidFill>
            <a:schemeClr val="bg1"/>
          </a:solidFill>
          <a:ln>
            <a:noFill/>
          </a:ln>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performance/characteristics</a:t>
            </a:r>
          </a:p>
        </p:txBody>
      </p:sp>
      <p:sp>
        <p:nvSpPr>
          <p:cNvPr id="7" name="テキスト ボックス 6"/>
          <p:cNvSpPr txBox="1"/>
          <p:nvPr/>
        </p:nvSpPr>
        <p:spPr>
          <a:xfrm>
            <a:off x="2796238" y="5428024"/>
            <a:ext cx="4512066" cy="657364"/>
          </a:xfrm>
          <a:prstGeom prst="rect">
            <a:avLst/>
          </a:prstGeom>
          <a:solidFill>
            <a:schemeClr val="bg1"/>
          </a:solidFill>
          <a:ln>
            <a:noFill/>
          </a:ln>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number of TV sets per 100 families</a:t>
            </a:r>
          </a:p>
        </p:txBody>
      </p:sp>
      <p:sp>
        <p:nvSpPr>
          <p:cNvPr id="9" name="テキスト ボックス 8"/>
          <p:cNvSpPr txBox="1"/>
          <p:nvPr/>
        </p:nvSpPr>
        <p:spPr>
          <a:xfrm>
            <a:off x="2355958" y="5383381"/>
            <a:ext cx="5384394" cy="657364"/>
          </a:xfrm>
          <a:prstGeom prst="rect">
            <a:avLst/>
          </a:prstGeom>
          <a:solidFill>
            <a:schemeClr val="bg1"/>
          </a:solidFill>
          <a:ln>
            <a:noFill/>
          </a:ln>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(number of TV sets per 100 families) like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sth</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nvGrpSpPr>
          <p:cNvPr id="8" name="グループ化 7">
            <a:extLst>
              <a:ext uri="{FF2B5EF4-FFF2-40B4-BE49-F238E27FC236}">
                <a16:creationId xmlns:a16="http://schemas.microsoft.com/office/drawing/2014/main" id="{4FA4ECDB-2896-4DF9-9E56-FF96AD4A2B3A}"/>
              </a:ext>
            </a:extLst>
          </p:cNvPr>
          <p:cNvGrpSpPr/>
          <p:nvPr/>
        </p:nvGrpSpPr>
        <p:grpSpPr>
          <a:xfrm>
            <a:off x="3016592" y="911963"/>
            <a:ext cx="4004024" cy="3753396"/>
            <a:chOff x="3016592" y="911963"/>
            <a:chExt cx="4004024" cy="3753396"/>
          </a:xfrm>
          <a:solidFill>
            <a:schemeClr val="bg1"/>
          </a:solidFill>
        </p:grpSpPr>
        <p:sp>
          <p:nvSpPr>
            <p:cNvPr id="6" name="正方形/長方形 5">
              <a:extLst>
                <a:ext uri="{FF2B5EF4-FFF2-40B4-BE49-F238E27FC236}">
                  <a16:creationId xmlns:a16="http://schemas.microsoft.com/office/drawing/2014/main" id="{07BF2DF8-ABEF-44CE-BE26-18C95A43C311}"/>
                </a:ext>
              </a:extLst>
            </p:cNvPr>
            <p:cNvSpPr/>
            <p:nvPr/>
          </p:nvSpPr>
          <p:spPr>
            <a:xfrm>
              <a:off x="4572000" y="3892731"/>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2" name="正方形/長方形 11">
              <a:extLst>
                <a:ext uri="{FF2B5EF4-FFF2-40B4-BE49-F238E27FC236}">
                  <a16:creationId xmlns:a16="http://schemas.microsoft.com/office/drawing/2014/main" id="{5547A529-46D1-4ADF-8CF4-0C286A22DF65}"/>
                </a:ext>
              </a:extLst>
            </p:cNvPr>
            <p:cNvSpPr/>
            <p:nvPr/>
          </p:nvSpPr>
          <p:spPr>
            <a:xfrm>
              <a:off x="4297297" y="3136994"/>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3" name="正方形/長方形 12">
              <a:extLst>
                <a:ext uri="{FF2B5EF4-FFF2-40B4-BE49-F238E27FC236}">
                  <a16:creationId xmlns:a16="http://schemas.microsoft.com/office/drawing/2014/main" id="{E2FA7ACA-0869-4DCF-9133-55F90767C81D}"/>
                </a:ext>
              </a:extLst>
            </p:cNvPr>
            <p:cNvSpPr/>
            <p:nvPr/>
          </p:nvSpPr>
          <p:spPr>
            <a:xfrm>
              <a:off x="5551333" y="2680112"/>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4" name="正方形/長方形 13">
              <a:extLst>
                <a:ext uri="{FF2B5EF4-FFF2-40B4-BE49-F238E27FC236}">
                  <a16:creationId xmlns:a16="http://schemas.microsoft.com/office/drawing/2014/main" id="{DA479149-2D80-48A2-9521-EA5292A6E794}"/>
                </a:ext>
              </a:extLst>
            </p:cNvPr>
            <p:cNvSpPr/>
            <p:nvPr/>
          </p:nvSpPr>
          <p:spPr>
            <a:xfrm>
              <a:off x="5093749" y="2074315"/>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5" name="正方形/長方形 14">
              <a:extLst>
                <a:ext uri="{FF2B5EF4-FFF2-40B4-BE49-F238E27FC236}">
                  <a16:creationId xmlns:a16="http://schemas.microsoft.com/office/drawing/2014/main" id="{CF28E005-9E1F-47DB-852E-5A5A13A19A1C}"/>
                </a:ext>
              </a:extLst>
            </p:cNvPr>
            <p:cNvSpPr/>
            <p:nvPr/>
          </p:nvSpPr>
          <p:spPr>
            <a:xfrm>
              <a:off x="5974424" y="1813558"/>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6" name="正方形/長方形 15">
              <a:extLst>
                <a:ext uri="{FF2B5EF4-FFF2-40B4-BE49-F238E27FC236}">
                  <a16:creationId xmlns:a16="http://schemas.microsoft.com/office/drawing/2014/main" id="{09022BC3-6016-4268-88CB-6DE5C234ACF7}"/>
                </a:ext>
              </a:extLst>
            </p:cNvPr>
            <p:cNvSpPr/>
            <p:nvPr/>
          </p:nvSpPr>
          <p:spPr>
            <a:xfrm>
              <a:off x="6550353" y="911963"/>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7" name="正方形/長方形 16">
              <a:extLst>
                <a:ext uri="{FF2B5EF4-FFF2-40B4-BE49-F238E27FC236}">
                  <a16:creationId xmlns:a16="http://schemas.microsoft.com/office/drawing/2014/main" id="{EABC0FBC-F7C4-4B6E-B5C1-66AF1519DD10}"/>
                </a:ext>
              </a:extLst>
            </p:cNvPr>
            <p:cNvSpPr/>
            <p:nvPr/>
          </p:nvSpPr>
          <p:spPr>
            <a:xfrm>
              <a:off x="5504161" y="1136889"/>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8" name="正方形/長方形 17">
              <a:extLst>
                <a:ext uri="{FF2B5EF4-FFF2-40B4-BE49-F238E27FC236}">
                  <a16:creationId xmlns:a16="http://schemas.microsoft.com/office/drawing/2014/main" id="{42570228-0254-4D36-BA54-A01714824D4A}"/>
                </a:ext>
              </a:extLst>
            </p:cNvPr>
            <p:cNvSpPr/>
            <p:nvPr/>
          </p:nvSpPr>
          <p:spPr>
            <a:xfrm>
              <a:off x="3016592" y="4282181"/>
              <a:ext cx="470263" cy="38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grpSp>
      <p:sp>
        <p:nvSpPr>
          <p:cNvPr id="20" name="テキスト ボックス 19">
            <a:hlinkClick r:id="rId3" action="ppaction://hlinkpres?slideindex=1&amp;slidetitle="/>
            <a:extLst>
              <a:ext uri="{FF2B5EF4-FFF2-40B4-BE49-F238E27FC236}">
                <a16:creationId xmlns:a16="http://schemas.microsoft.com/office/drawing/2014/main" id="{CC53AFFB-447E-4810-9835-084726334764}"/>
              </a:ext>
            </a:extLst>
          </p:cNvPr>
          <p:cNvSpPr txBox="1"/>
          <p:nvPr/>
        </p:nvSpPr>
        <p:spPr>
          <a:xfrm>
            <a:off x="7170822" y="0"/>
            <a:ext cx="1973178" cy="400110"/>
          </a:xfrm>
          <a:prstGeom prst="rect">
            <a:avLst/>
          </a:prstGeom>
          <a:solidFill>
            <a:srgbClr val="C0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correlation</a:t>
            </a:r>
            <a:endParaRPr kumimoji="0" lang="en-US" sz="105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898135C0-F263-406C-B431-A1B29906B774}"/>
              </a:ext>
            </a:extLst>
          </p:cNvPr>
          <p:cNvSpPr txBox="1"/>
          <p:nvPr/>
        </p:nvSpPr>
        <p:spPr>
          <a:xfrm>
            <a:off x="2411633" y="184353"/>
            <a:ext cx="702436" cy="555070"/>
          </a:xfrm>
          <a:prstGeom prst="rect">
            <a:avLst/>
          </a:prstGeom>
          <a:solidFill>
            <a:schemeClr val="bg1"/>
          </a:solidFill>
        </p:spPr>
        <p:txBody>
          <a:bodyPr wrap="non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9" name="コンテンツ プレースホルダー 2">
            <a:extLst>
              <a:ext uri="{FF2B5EF4-FFF2-40B4-BE49-F238E27FC236}">
                <a16:creationId xmlns:a16="http://schemas.microsoft.com/office/drawing/2014/main" id="{54CB9F97-797A-C587-8576-4E22A10530E8}"/>
              </a:ext>
            </a:extLst>
          </p:cNvPr>
          <p:cNvSpPr txBox="1">
            <a:spLocks/>
          </p:cNvSpPr>
          <p:nvPr/>
        </p:nvSpPr>
        <p:spPr bwMode="auto">
          <a:xfrm>
            <a:off x="1332411" y="2178818"/>
            <a:ext cx="6479178" cy="2221690"/>
          </a:xfrm>
          <a:prstGeom prst="rect">
            <a:avLst/>
          </a:prstGeom>
          <a:solidFill>
            <a:schemeClr val="tx1">
              <a:lumMod val="85000"/>
              <a:lumOff val="15000"/>
              <a:alpha val="58000"/>
            </a:schemeClr>
          </a:solidFill>
          <a:ln>
            <a:noFill/>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1pPr>
            <a:lvl2pPr marL="742950" indent="-285750" algn="l" rtl="0" eaLnBrk="0" fontAlgn="base" hangingPunct="0">
              <a:spcBef>
                <a:spcPct val="20000"/>
              </a:spcBef>
              <a:spcAft>
                <a:spcPct val="0"/>
              </a:spcAft>
              <a:buChar char="–"/>
              <a:defRPr kumimoji="1" sz="28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2pPr>
            <a:lvl3pPr marL="1143000" indent="-228600" algn="l" rtl="0" eaLnBrk="0" fontAlgn="base" hangingPunct="0">
              <a:spcBef>
                <a:spcPct val="20000"/>
              </a:spcBef>
              <a:spcAft>
                <a:spcPct val="0"/>
              </a:spcAft>
              <a:buChar char="•"/>
              <a:defRPr kumimoji="1" sz="24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3pPr>
            <a:lvl4pPr marL="16002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4pPr>
            <a:lvl5pPr marL="20574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5pPr>
            <a:lvl6pPr marL="25146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6pPr>
            <a:lvl7pPr marL="29718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7pPr>
            <a:lvl8pPr marL="34290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8pPr>
            <a:lvl9pPr marL="38862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ja-JP" altLang="en-US" sz="4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相関関係</a:t>
            </a:r>
            <a:endParaRPr kumimoji="1" lang="en-US" altLang="ja-JP" sz="4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ja-JP"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因果関係ではない</a:t>
            </a:r>
            <a:endParaRPr kumimoji="1" lang="en-US" altLang="ja-JP"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117746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pPr eaLnBrk="1" hangingPunct="1">
              <a:defRPr/>
            </a:pPr>
            <a:r>
              <a:rPr lang="ja-JP" altLang="en-US"/>
              <a:t>予定</a:t>
            </a:r>
          </a:p>
        </p:txBody>
      </p:sp>
      <p:sp>
        <p:nvSpPr>
          <p:cNvPr id="648195" name="Rectangle 3"/>
          <p:cNvSpPr>
            <a:spLocks noGrp="1" noChangeArrowheads="1"/>
          </p:cNvSpPr>
          <p:nvPr>
            <p:ph type="body" idx="1"/>
          </p:nvPr>
        </p:nvSpPr>
        <p:spPr>
          <a:xfrm>
            <a:off x="43517" y="908720"/>
            <a:ext cx="9075092" cy="5617170"/>
          </a:xfrm>
        </p:spPr>
        <p:txBody>
          <a:bodyPr/>
          <a:lstStyle/>
          <a:p>
            <a:pPr marL="534988" indent="-534988" eaLnBrk="1" hangingPunct="1">
              <a:spcBef>
                <a:spcPts val="300"/>
              </a:spcBef>
              <a:tabLst>
                <a:tab pos="2062163" algn="l"/>
              </a:tabLst>
              <a:defRPr/>
            </a:pPr>
            <a:r>
              <a:rPr lang="ja-JP" altLang="en-US" sz="1800" dirty="0">
                <a:solidFill>
                  <a:schemeClr val="bg1">
                    <a:lumMod val="50000"/>
                  </a:schemeClr>
                </a:solidFill>
                <a:effectLst/>
              </a:rPr>
              <a:t>（</a:t>
            </a:r>
            <a:r>
              <a:rPr lang="en-US" altLang="ja-JP" sz="1800" dirty="0">
                <a:solidFill>
                  <a:schemeClr val="bg1">
                    <a:lumMod val="50000"/>
                  </a:schemeClr>
                </a:solidFill>
                <a:effectLst/>
              </a:rPr>
              <a:t>1</a:t>
            </a:r>
            <a:r>
              <a:rPr lang="ja-JP" altLang="en-US" sz="1800" dirty="0">
                <a:solidFill>
                  <a:schemeClr val="bg1">
                    <a:lumMod val="50000"/>
                  </a:schemeClr>
                </a:solidFill>
                <a:effectLst/>
              </a:rPr>
              <a:t>）</a:t>
            </a:r>
            <a:r>
              <a:rPr lang="en-US" altLang="ja-JP" sz="1800" dirty="0">
                <a:solidFill>
                  <a:schemeClr val="bg1">
                    <a:lumMod val="50000"/>
                  </a:schemeClr>
                </a:solidFill>
                <a:effectLst/>
              </a:rPr>
              <a:t>9/10《2》	</a:t>
            </a:r>
            <a:r>
              <a:rPr lang="ja-JP" altLang="en-US" sz="1800" dirty="0">
                <a:solidFill>
                  <a:schemeClr val="bg1">
                    <a:lumMod val="50000"/>
                  </a:schemeClr>
                </a:solidFill>
                <a:effectLst/>
              </a:rPr>
              <a:t>科学研究に必要なことー自己紹介からのイントロダクション</a:t>
            </a:r>
          </a:p>
          <a:p>
            <a:pPr marL="534988" indent="-534988" eaLnBrk="1" hangingPunct="1">
              <a:spcBef>
                <a:spcPts val="300"/>
              </a:spcBef>
              <a:tabLst>
                <a:tab pos="2062163" algn="l"/>
              </a:tabLst>
              <a:defRPr/>
            </a:pPr>
            <a:r>
              <a:rPr lang="ja-JP" altLang="en-US" sz="1800" dirty="0">
                <a:solidFill>
                  <a:schemeClr val="bg1">
                    <a:lumMod val="50000"/>
                  </a:schemeClr>
                </a:solidFill>
                <a:effectLst/>
              </a:rPr>
              <a:t>（</a:t>
            </a:r>
            <a:r>
              <a:rPr lang="en-US" altLang="ja-JP" sz="1800" dirty="0">
                <a:solidFill>
                  <a:schemeClr val="bg1">
                    <a:lumMod val="50000"/>
                  </a:schemeClr>
                </a:solidFill>
                <a:effectLst/>
              </a:rPr>
              <a:t>2</a:t>
            </a:r>
            <a:r>
              <a:rPr lang="ja-JP" altLang="en-US" sz="1800" dirty="0">
                <a:solidFill>
                  <a:schemeClr val="bg1">
                    <a:lumMod val="50000"/>
                  </a:schemeClr>
                </a:solidFill>
                <a:effectLst/>
              </a:rPr>
              <a:t>）</a:t>
            </a:r>
            <a:r>
              <a:rPr lang="en-US" altLang="ja-JP" sz="1800" dirty="0">
                <a:solidFill>
                  <a:schemeClr val="bg1">
                    <a:lumMod val="50000"/>
                  </a:schemeClr>
                </a:solidFill>
                <a:effectLst/>
              </a:rPr>
              <a:t>9/10《3》	</a:t>
            </a:r>
            <a:r>
              <a:rPr lang="ja-JP" altLang="en-US" sz="1800" dirty="0">
                <a:solidFill>
                  <a:schemeClr val="bg1">
                    <a:lumMod val="50000"/>
                  </a:schemeClr>
                </a:solidFill>
                <a:effectLst/>
              </a:rPr>
              <a:t>化学の基本「モルとアボガドロ定数」からまなぶ科学の方法論</a:t>
            </a:r>
            <a:endParaRPr lang="en-US" altLang="ja-JP" sz="1800" dirty="0">
              <a:solidFill>
                <a:schemeClr val="bg1">
                  <a:lumMod val="50000"/>
                </a:schemeClr>
              </a:solidFill>
              <a:effectLst/>
            </a:endParaRPr>
          </a:p>
          <a:p>
            <a:pPr marL="534988" indent="-534988" eaLnBrk="1" hangingPunct="1">
              <a:spcBef>
                <a:spcPts val="300"/>
              </a:spcBef>
              <a:tabLst>
                <a:tab pos="2062163" algn="l"/>
              </a:tabLst>
              <a:defRPr/>
            </a:pPr>
            <a:r>
              <a:rPr lang="ja-JP" altLang="en-US" sz="1800" dirty="0">
                <a:solidFill>
                  <a:srgbClr val="C00000"/>
                </a:solidFill>
                <a:effectLst/>
              </a:rPr>
              <a:t>（</a:t>
            </a:r>
            <a:r>
              <a:rPr lang="en-US" altLang="ja-JP" sz="1800" dirty="0">
                <a:solidFill>
                  <a:srgbClr val="C00000"/>
                </a:solidFill>
                <a:effectLst/>
              </a:rPr>
              <a:t>3</a:t>
            </a:r>
            <a:r>
              <a:rPr lang="ja-JP" altLang="en-US" sz="1800" dirty="0">
                <a:solidFill>
                  <a:srgbClr val="C00000"/>
                </a:solidFill>
                <a:effectLst/>
              </a:rPr>
              <a:t>）</a:t>
            </a:r>
            <a:r>
              <a:rPr lang="en-US" altLang="ja-JP" sz="1800" dirty="0">
                <a:solidFill>
                  <a:srgbClr val="C00000"/>
                </a:solidFill>
                <a:effectLst/>
              </a:rPr>
              <a:t>9/10《4》</a:t>
            </a:r>
            <a:r>
              <a:rPr lang="ja-JP" altLang="en-US" sz="1800" dirty="0">
                <a:solidFill>
                  <a:srgbClr val="C00000"/>
                </a:solidFill>
                <a:effectLst/>
              </a:rPr>
              <a:t>	科学研究の方法論ー必要条件</a:t>
            </a:r>
            <a:r>
              <a:rPr lang="en-US" altLang="ja-JP" sz="1800" dirty="0">
                <a:solidFill>
                  <a:srgbClr val="C00000"/>
                </a:solidFill>
                <a:effectLst/>
              </a:rPr>
              <a:t>/</a:t>
            </a:r>
            <a:r>
              <a:rPr lang="ja-JP" altLang="en-US" sz="1800" dirty="0">
                <a:solidFill>
                  <a:srgbClr val="C00000"/>
                </a:solidFill>
                <a:effectLst/>
              </a:rPr>
              <a:t>十分条件と相関関係</a:t>
            </a:r>
            <a:r>
              <a:rPr lang="en-US" altLang="ja-JP" sz="1800" dirty="0">
                <a:solidFill>
                  <a:srgbClr val="C00000"/>
                </a:solidFill>
                <a:effectLst/>
              </a:rPr>
              <a:t>/</a:t>
            </a:r>
            <a:r>
              <a:rPr lang="ja-JP" altLang="en-US" sz="1800" dirty="0">
                <a:solidFill>
                  <a:srgbClr val="C00000"/>
                </a:solidFill>
                <a:effectLst/>
              </a:rPr>
              <a:t>因果関係</a:t>
            </a:r>
            <a:endParaRPr lang="en-US" altLang="ja-JP" sz="1800" dirty="0">
              <a:solidFill>
                <a:srgbClr val="C00000"/>
              </a:solidFill>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4</a:t>
            </a:r>
            <a:r>
              <a:rPr lang="ja-JP" altLang="en-US" sz="1800" dirty="0">
                <a:effectLst/>
              </a:rPr>
              <a:t>）</a:t>
            </a:r>
            <a:r>
              <a:rPr lang="en-US" altLang="ja-JP" sz="1800" dirty="0">
                <a:effectLst/>
              </a:rPr>
              <a:t>9/10《5》</a:t>
            </a:r>
            <a:r>
              <a:rPr lang="ja-JP" altLang="en-US" sz="1800" dirty="0">
                <a:effectLst/>
              </a:rPr>
              <a:t>	科学研究の基本としての実験（観察）ノート</a:t>
            </a:r>
            <a:endParaRPr lang="en-US" altLang="ja-JP" sz="1800" dirty="0">
              <a:effectLst/>
            </a:endParaRPr>
          </a:p>
          <a:p>
            <a:pPr marL="534988" indent="-534988" eaLnBrk="1" hangingPunct="1">
              <a:spcBef>
                <a:spcPts val="300"/>
              </a:spcBef>
              <a:tabLst>
                <a:tab pos="2062163" algn="l"/>
              </a:tabLst>
              <a:defRPr/>
            </a:pPr>
            <a:r>
              <a:rPr lang="en-US" altLang="ja-JP" sz="1800" dirty="0">
                <a:effectLst/>
              </a:rPr>
              <a:t>		</a:t>
            </a:r>
            <a:r>
              <a:rPr lang="ja-JP" altLang="en-US" sz="1800" dirty="0">
                <a:effectLst/>
              </a:rPr>
              <a:t>（感想と意見＋質問提出）</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5</a:t>
            </a:r>
            <a:r>
              <a:rPr lang="ja-JP" altLang="en-US" sz="1800" dirty="0">
                <a:effectLst/>
              </a:rPr>
              <a:t>）</a:t>
            </a:r>
            <a:r>
              <a:rPr lang="en-US" altLang="ja-JP" sz="1800" dirty="0">
                <a:effectLst/>
              </a:rPr>
              <a:t>9/11《2》</a:t>
            </a:r>
            <a:r>
              <a:rPr lang="ja-JP" altLang="en-US" sz="1800" dirty="0">
                <a:effectLst/>
              </a:rPr>
              <a:t>	インターネットと血液型性格判断からまなぶ科学</a:t>
            </a: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6</a:t>
            </a:r>
            <a:r>
              <a:rPr lang="ja-JP" altLang="en-US" sz="1800" dirty="0">
                <a:effectLst/>
              </a:rPr>
              <a:t>）</a:t>
            </a:r>
            <a:r>
              <a:rPr lang="en-US" altLang="ja-JP" sz="1800" dirty="0">
                <a:effectLst/>
              </a:rPr>
              <a:t>9/11《3》</a:t>
            </a:r>
            <a:r>
              <a:rPr lang="ja-JP" altLang="en-US" sz="1800" dirty="0">
                <a:effectLst/>
              </a:rPr>
              <a:t>	科学の三冠王ー科学研究でなにをめざすのか</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7</a:t>
            </a:r>
            <a:r>
              <a:rPr lang="ja-JP" altLang="en-US" sz="1800" dirty="0">
                <a:effectLst/>
              </a:rPr>
              <a:t>）</a:t>
            </a:r>
            <a:r>
              <a:rPr lang="en-US" altLang="ja-JP" sz="1800" dirty="0">
                <a:effectLst/>
              </a:rPr>
              <a:t>9/11《4》</a:t>
            </a:r>
            <a:r>
              <a:rPr lang="ja-JP" altLang="en-US" sz="1800" dirty="0">
                <a:effectLst/>
              </a:rPr>
              <a:t>	</a:t>
            </a:r>
            <a:r>
              <a:rPr lang="en-US" altLang="ja-JP" sz="1800" dirty="0">
                <a:effectLst/>
              </a:rPr>
              <a:t>〈</a:t>
            </a:r>
            <a:r>
              <a:rPr lang="ja-JP" altLang="en-US" sz="1800" dirty="0">
                <a:effectLst/>
              </a:rPr>
              <a:t>講演会</a:t>
            </a:r>
            <a:r>
              <a:rPr lang="en-US" altLang="ja-JP" sz="1800" dirty="0">
                <a:effectLst/>
              </a:rPr>
              <a:t>〉</a:t>
            </a:r>
            <a:r>
              <a:rPr lang="ja-JP" altLang="en-US" sz="1800" dirty="0">
                <a:effectLst/>
              </a:rPr>
              <a:t>微粒子材料の構造評価ー電子トラップ測定のこころみ</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8</a:t>
            </a:r>
            <a:r>
              <a:rPr lang="ja-JP" altLang="en-US" sz="1800" dirty="0">
                <a:effectLst/>
              </a:rPr>
              <a:t>）</a:t>
            </a:r>
            <a:r>
              <a:rPr lang="en-US" altLang="ja-JP" sz="1800" dirty="0">
                <a:effectLst/>
              </a:rPr>
              <a:t>9/11《5》	</a:t>
            </a:r>
            <a:r>
              <a:rPr lang="ja-JP" altLang="en-US" sz="1800" dirty="0">
                <a:effectLst/>
              </a:rPr>
              <a:t>科学研究におけるイノベーションーなにがきっかけか</a:t>
            </a:r>
            <a:endParaRPr lang="en-US" altLang="ja-JP" sz="1800" dirty="0">
              <a:effectLst/>
            </a:endParaRPr>
          </a:p>
          <a:p>
            <a:pPr marL="534988" indent="-534988" eaLnBrk="1" hangingPunct="1">
              <a:spcBef>
                <a:spcPts val="300"/>
              </a:spcBef>
              <a:tabLst>
                <a:tab pos="2062163" algn="l"/>
              </a:tabLst>
              <a:defRPr/>
            </a:pPr>
            <a:r>
              <a:rPr lang="en-US" altLang="ja-JP" sz="1800" dirty="0">
                <a:effectLst/>
              </a:rPr>
              <a:t>		</a:t>
            </a:r>
            <a:r>
              <a:rPr lang="ja-JP" altLang="en-US" sz="1800" dirty="0">
                <a:effectLst/>
              </a:rPr>
              <a:t> （感想と意見提出）</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algn="ctr" eaLnBrk="1" hangingPunct="1">
              <a:spcBef>
                <a:spcPts val="300"/>
              </a:spcBef>
              <a:tabLst>
                <a:tab pos="2062163" algn="l"/>
              </a:tabLst>
              <a:defRPr/>
            </a:pPr>
            <a:r>
              <a:rPr lang="en-US" altLang="ja-JP" sz="2000" dirty="0">
                <a:solidFill>
                  <a:srgbClr val="CC0000"/>
                </a:solidFill>
                <a:effectLst/>
              </a:rPr>
              <a:t>9/19</a:t>
            </a:r>
            <a:r>
              <a:rPr lang="ja-JP" altLang="en-US" sz="2000" dirty="0">
                <a:solidFill>
                  <a:srgbClr val="CC0000"/>
                </a:solidFill>
                <a:effectLst/>
              </a:rPr>
              <a:t>（金）までに</a:t>
            </a:r>
            <a:endParaRPr lang="en-US" altLang="ja-JP" sz="2000" dirty="0">
              <a:solidFill>
                <a:srgbClr val="CC0000"/>
              </a:solidFill>
              <a:effectLst/>
            </a:endParaRPr>
          </a:p>
          <a:p>
            <a:pPr marL="534988" indent="-534988" algn="ctr" eaLnBrk="1" hangingPunct="1">
              <a:spcBef>
                <a:spcPts val="300"/>
              </a:spcBef>
              <a:tabLst>
                <a:tab pos="2062163" algn="l"/>
              </a:tabLst>
              <a:defRPr/>
            </a:pPr>
            <a:r>
              <a:rPr lang="ja-JP" altLang="en-US" dirty="0">
                <a:solidFill>
                  <a:srgbClr val="CC0000"/>
                </a:solidFill>
                <a:effectLst/>
              </a:rPr>
              <a:t>「オリジナルな」クイズをつくってレポートとして提出</a:t>
            </a:r>
            <a:endParaRPr lang="en-US" altLang="ja-JP" sz="1800" dirty="0">
              <a:solidFill>
                <a:srgbClr val="CC0000"/>
              </a:solidFill>
              <a:effectLst/>
            </a:endParaRPr>
          </a:p>
          <a:p>
            <a:pPr marL="534988" indent="-534988" eaLnBrk="1" hangingPunct="1">
              <a:spcBef>
                <a:spcPts val="300"/>
              </a:spcBef>
              <a:tabLst>
                <a:tab pos="2062163" algn="l"/>
              </a:tabLst>
              <a:defRPr/>
            </a:pPr>
            <a:endParaRPr lang="en-US" altLang="ja-JP" sz="1800" dirty="0">
              <a:effectLst/>
            </a:endParaRPr>
          </a:p>
        </p:txBody>
      </p:sp>
    </p:spTree>
  </p:cSld>
  <p:clrMapOvr>
    <a:masterClrMapping/>
  </p:clrMapOvr>
  <p:transition>
    <p:spli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A9B594D5-29CE-4802-8B21-44456F5F6F69}"/>
              </a:ext>
            </a:extLst>
          </p:cNvPr>
          <p:cNvGrpSpPr/>
          <p:nvPr/>
        </p:nvGrpSpPr>
        <p:grpSpPr>
          <a:xfrm>
            <a:off x="753128" y="2996952"/>
            <a:ext cx="6185838" cy="3404753"/>
            <a:chOff x="1259632" y="2815219"/>
            <a:chExt cx="5380329" cy="3281487"/>
          </a:xfrm>
        </p:grpSpPr>
        <p:pic>
          <p:nvPicPr>
            <p:cNvPr id="5" name="図 4">
              <a:extLst>
                <a:ext uri="{FF2B5EF4-FFF2-40B4-BE49-F238E27FC236}">
                  <a16:creationId xmlns:a16="http://schemas.microsoft.com/office/drawing/2014/main" id="{B228C4E2-21AE-4692-85A6-F8824E3B47A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2822873"/>
              <a:ext cx="5308321" cy="3238957"/>
            </a:xfrm>
            <a:prstGeom prst="rect">
              <a:avLst/>
            </a:prstGeom>
          </p:spPr>
        </p:pic>
        <p:grpSp>
          <p:nvGrpSpPr>
            <p:cNvPr id="16" name="グループ化 15">
              <a:extLst>
                <a:ext uri="{FF2B5EF4-FFF2-40B4-BE49-F238E27FC236}">
                  <a16:creationId xmlns:a16="http://schemas.microsoft.com/office/drawing/2014/main" id="{63C28007-2E0E-49C5-85EA-5C16D4422094}"/>
                </a:ext>
              </a:extLst>
            </p:cNvPr>
            <p:cNvGrpSpPr/>
            <p:nvPr/>
          </p:nvGrpSpPr>
          <p:grpSpPr>
            <a:xfrm>
              <a:off x="1259632" y="2815219"/>
              <a:ext cx="772882" cy="2578533"/>
              <a:chOff x="1259632" y="2815219"/>
              <a:chExt cx="772882" cy="2578533"/>
            </a:xfrm>
          </p:grpSpPr>
          <p:sp>
            <p:nvSpPr>
              <p:cNvPr id="9" name="テキスト ボックス 8">
                <a:extLst>
                  <a:ext uri="{FF2B5EF4-FFF2-40B4-BE49-F238E27FC236}">
                    <a16:creationId xmlns:a16="http://schemas.microsoft.com/office/drawing/2014/main" id="{93316D1E-4A99-47B8-B46C-4C869604EB5F}"/>
                  </a:ext>
                </a:extLst>
              </p:cNvPr>
              <p:cNvSpPr txBox="1"/>
              <p:nvPr/>
            </p:nvSpPr>
            <p:spPr>
              <a:xfrm rot="16200000">
                <a:off x="406807" y="3863027"/>
                <a:ext cx="2074982" cy="369332"/>
              </a:xfrm>
              <a:prstGeom prst="rect">
                <a:avLst/>
              </a:prstGeom>
              <a:solidFill>
                <a:schemeClr val="bg1"/>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Arial" pitchFamily="34" charset="0"/>
                  <a:ea typeface="Osaka" charset="-128"/>
                  <a:cs typeface="+mn-cs"/>
                </a:endParaRPr>
              </a:p>
            </p:txBody>
          </p:sp>
          <p:sp>
            <p:nvSpPr>
              <p:cNvPr id="10" name="テキスト ボックス 9">
                <a:extLst>
                  <a:ext uri="{FF2B5EF4-FFF2-40B4-BE49-F238E27FC236}">
                    <a16:creationId xmlns:a16="http://schemas.microsoft.com/office/drawing/2014/main" id="{DFF508B4-B744-449D-AD45-2451A05A59B4}"/>
                  </a:ext>
                </a:extLst>
              </p:cNvPr>
              <p:cNvSpPr txBox="1"/>
              <p:nvPr/>
            </p:nvSpPr>
            <p:spPr>
              <a:xfrm>
                <a:off x="1574917" y="2815219"/>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380</a:t>
                </a:r>
              </a:p>
            </p:txBody>
          </p:sp>
          <p:sp>
            <p:nvSpPr>
              <p:cNvPr id="11" name="テキスト ボックス 10">
                <a:extLst>
                  <a:ext uri="{FF2B5EF4-FFF2-40B4-BE49-F238E27FC236}">
                    <a16:creationId xmlns:a16="http://schemas.microsoft.com/office/drawing/2014/main" id="{672A9183-EB2D-479C-8B50-15F49515B766}"/>
                  </a:ext>
                </a:extLst>
              </p:cNvPr>
              <p:cNvSpPr txBox="1"/>
              <p:nvPr/>
            </p:nvSpPr>
            <p:spPr>
              <a:xfrm>
                <a:off x="1574917" y="3272032"/>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360</a:t>
                </a:r>
              </a:p>
            </p:txBody>
          </p:sp>
          <p:sp>
            <p:nvSpPr>
              <p:cNvPr id="12" name="テキスト ボックス 11">
                <a:extLst>
                  <a:ext uri="{FF2B5EF4-FFF2-40B4-BE49-F238E27FC236}">
                    <a16:creationId xmlns:a16="http://schemas.microsoft.com/office/drawing/2014/main" id="{D368D7CA-AE9A-42B9-8418-C66050708136}"/>
                  </a:ext>
                </a:extLst>
              </p:cNvPr>
              <p:cNvSpPr txBox="1"/>
              <p:nvPr/>
            </p:nvSpPr>
            <p:spPr>
              <a:xfrm>
                <a:off x="1574917" y="3728845"/>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340</a:t>
                </a:r>
              </a:p>
            </p:txBody>
          </p:sp>
          <p:sp>
            <p:nvSpPr>
              <p:cNvPr id="13" name="テキスト ボックス 12">
                <a:extLst>
                  <a:ext uri="{FF2B5EF4-FFF2-40B4-BE49-F238E27FC236}">
                    <a16:creationId xmlns:a16="http://schemas.microsoft.com/office/drawing/2014/main" id="{44EBA168-3338-4FEF-8765-32705DD7917B}"/>
                  </a:ext>
                </a:extLst>
              </p:cNvPr>
              <p:cNvSpPr txBox="1"/>
              <p:nvPr/>
            </p:nvSpPr>
            <p:spPr>
              <a:xfrm>
                <a:off x="1574917" y="4185658"/>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320</a:t>
                </a:r>
              </a:p>
            </p:txBody>
          </p:sp>
          <p:sp>
            <p:nvSpPr>
              <p:cNvPr id="14" name="テキスト ボックス 13">
                <a:extLst>
                  <a:ext uri="{FF2B5EF4-FFF2-40B4-BE49-F238E27FC236}">
                    <a16:creationId xmlns:a16="http://schemas.microsoft.com/office/drawing/2014/main" id="{82177177-A0E3-4A15-80F8-8BACE35F2EBA}"/>
                  </a:ext>
                </a:extLst>
              </p:cNvPr>
              <p:cNvSpPr txBox="1"/>
              <p:nvPr/>
            </p:nvSpPr>
            <p:spPr>
              <a:xfrm>
                <a:off x="1574917" y="4642471"/>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300</a:t>
                </a:r>
              </a:p>
            </p:txBody>
          </p:sp>
          <p:sp>
            <p:nvSpPr>
              <p:cNvPr id="15" name="テキスト ボックス 14">
                <a:extLst>
                  <a:ext uri="{FF2B5EF4-FFF2-40B4-BE49-F238E27FC236}">
                    <a16:creationId xmlns:a16="http://schemas.microsoft.com/office/drawing/2014/main" id="{E08F73BF-DB80-4E4F-A5C0-BF1D9A10CF7A}"/>
                  </a:ext>
                </a:extLst>
              </p:cNvPr>
              <p:cNvSpPr txBox="1"/>
              <p:nvPr/>
            </p:nvSpPr>
            <p:spPr>
              <a:xfrm>
                <a:off x="1574917" y="5099284"/>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280</a:t>
                </a:r>
              </a:p>
            </p:txBody>
          </p:sp>
        </p:grpSp>
        <p:sp>
          <p:nvSpPr>
            <p:cNvPr id="18" name="テキスト ボックス 17">
              <a:extLst>
                <a:ext uri="{FF2B5EF4-FFF2-40B4-BE49-F238E27FC236}">
                  <a16:creationId xmlns:a16="http://schemas.microsoft.com/office/drawing/2014/main" id="{FA6B7CF6-C821-446E-92DB-C1E2ED9CE149}"/>
                </a:ext>
              </a:extLst>
            </p:cNvPr>
            <p:cNvSpPr txBox="1"/>
            <p:nvPr/>
          </p:nvSpPr>
          <p:spPr>
            <a:xfrm>
              <a:off x="2138599" y="3686300"/>
              <a:ext cx="1904842" cy="722786"/>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carbon dioxide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(ppm)</a:t>
              </a:r>
            </a:p>
          </p:txBody>
        </p:sp>
        <p:grpSp>
          <p:nvGrpSpPr>
            <p:cNvPr id="27" name="グループ化 26">
              <a:extLst>
                <a:ext uri="{FF2B5EF4-FFF2-40B4-BE49-F238E27FC236}">
                  <a16:creationId xmlns:a16="http://schemas.microsoft.com/office/drawing/2014/main" id="{12072588-BBB7-40C1-BAE8-4D381DC94F9C}"/>
                </a:ext>
              </a:extLst>
            </p:cNvPr>
            <p:cNvGrpSpPr/>
            <p:nvPr/>
          </p:nvGrpSpPr>
          <p:grpSpPr>
            <a:xfrm>
              <a:off x="2346415" y="5582048"/>
              <a:ext cx="4168710" cy="514658"/>
              <a:chOff x="2346415" y="5582048"/>
              <a:chExt cx="4168710" cy="514658"/>
            </a:xfrm>
          </p:grpSpPr>
          <p:sp>
            <p:nvSpPr>
              <p:cNvPr id="21" name="テキスト ボックス 20">
                <a:extLst>
                  <a:ext uri="{FF2B5EF4-FFF2-40B4-BE49-F238E27FC236}">
                    <a16:creationId xmlns:a16="http://schemas.microsoft.com/office/drawing/2014/main" id="{8A3BBE12-7E57-4302-AD90-BE90B58C6A7F}"/>
                  </a:ext>
                </a:extLst>
              </p:cNvPr>
              <p:cNvSpPr txBox="1"/>
              <p:nvPr/>
            </p:nvSpPr>
            <p:spPr>
              <a:xfrm>
                <a:off x="2346415" y="5582048"/>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1750</a:t>
                </a:r>
              </a:p>
            </p:txBody>
          </p:sp>
          <p:sp>
            <p:nvSpPr>
              <p:cNvPr id="22" name="テキスト ボックス 21">
                <a:extLst>
                  <a:ext uri="{FF2B5EF4-FFF2-40B4-BE49-F238E27FC236}">
                    <a16:creationId xmlns:a16="http://schemas.microsoft.com/office/drawing/2014/main" id="{20B18BF8-1A8A-4BF9-B4A7-E1794CFCCB25}"/>
                  </a:ext>
                </a:extLst>
              </p:cNvPr>
              <p:cNvSpPr txBox="1"/>
              <p:nvPr/>
            </p:nvSpPr>
            <p:spPr>
              <a:xfrm>
                <a:off x="3068839" y="5582051"/>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1800</a:t>
                </a:r>
              </a:p>
            </p:txBody>
          </p:sp>
          <p:sp>
            <p:nvSpPr>
              <p:cNvPr id="23" name="テキスト ボックス 22">
                <a:extLst>
                  <a:ext uri="{FF2B5EF4-FFF2-40B4-BE49-F238E27FC236}">
                    <a16:creationId xmlns:a16="http://schemas.microsoft.com/office/drawing/2014/main" id="{626DE69B-8AC6-4C6A-8A7D-89C993A778A4}"/>
                  </a:ext>
                </a:extLst>
              </p:cNvPr>
              <p:cNvSpPr txBox="1"/>
              <p:nvPr/>
            </p:nvSpPr>
            <p:spPr>
              <a:xfrm>
                <a:off x="3652741" y="5582050"/>
                <a:ext cx="833636" cy="436082"/>
              </a:xfrm>
              <a:prstGeom prst="rect">
                <a:avLst/>
              </a:prstGeom>
              <a:solidFill>
                <a:schemeClr val="bg1"/>
              </a:solidFill>
            </p:spPr>
            <p:txBody>
              <a:bodyPr wrap="non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1850</a:t>
                </a:r>
              </a:p>
            </p:txBody>
          </p:sp>
          <p:sp>
            <p:nvSpPr>
              <p:cNvPr id="24" name="テキスト ボックス 23">
                <a:extLst>
                  <a:ext uri="{FF2B5EF4-FFF2-40B4-BE49-F238E27FC236}">
                    <a16:creationId xmlns:a16="http://schemas.microsoft.com/office/drawing/2014/main" id="{10EE060B-BAD5-4156-9496-14CFCDD4FCAF}"/>
                  </a:ext>
                </a:extLst>
              </p:cNvPr>
              <p:cNvSpPr txBox="1"/>
              <p:nvPr/>
            </p:nvSpPr>
            <p:spPr>
              <a:xfrm>
                <a:off x="4513687"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1900</a:t>
                </a:r>
              </a:p>
            </p:txBody>
          </p:sp>
          <p:sp>
            <p:nvSpPr>
              <p:cNvPr id="25" name="テキスト ボックス 24">
                <a:extLst>
                  <a:ext uri="{FF2B5EF4-FFF2-40B4-BE49-F238E27FC236}">
                    <a16:creationId xmlns:a16="http://schemas.microsoft.com/office/drawing/2014/main" id="{0C704040-A86F-4609-98E0-AD1A2D7E6AD4}"/>
                  </a:ext>
                </a:extLst>
              </p:cNvPr>
              <p:cNvSpPr txBox="1"/>
              <p:nvPr/>
            </p:nvSpPr>
            <p:spPr>
              <a:xfrm>
                <a:off x="5236111"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1950</a:t>
                </a:r>
              </a:p>
            </p:txBody>
          </p:sp>
          <p:sp>
            <p:nvSpPr>
              <p:cNvPr id="26" name="テキスト ボックス 25">
                <a:extLst>
                  <a:ext uri="{FF2B5EF4-FFF2-40B4-BE49-F238E27FC236}">
                    <a16:creationId xmlns:a16="http://schemas.microsoft.com/office/drawing/2014/main" id="{D724DA8B-BD33-43EC-92F9-33CE43290AD4}"/>
                  </a:ext>
                </a:extLst>
              </p:cNvPr>
              <p:cNvSpPr txBox="1"/>
              <p:nvPr/>
            </p:nvSpPr>
            <p:spPr>
              <a:xfrm>
                <a:off x="5958535"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2000</a:t>
                </a:r>
              </a:p>
            </p:txBody>
          </p:sp>
          <p:sp>
            <p:nvSpPr>
              <p:cNvPr id="30" name="テキスト ボックス 29">
                <a:extLst>
                  <a:ext uri="{FF2B5EF4-FFF2-40B4-BE49-F238E27FC236}">
                    <a16:creationId xmlns:a16="http://schemas.microsoft.com/office/drawing/2014/main" id="{8786B75B-02A9-4BA2-9330-0BA222CE8E51}"/>
                  </a:ext>
                </a:extLst>
              </p:cNvPr>
              <p:cNvSpPr txBox="1"/>
              <p:nvPr/>
            </p:nvSpPr>
            <p:spPr>
              <a:xfrm>
                <a:off x="4142740" y="5802238"/>
                <a:ext cx="507791"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year</a:t>
                </a:r>
              </a:p>
            </p:txBody>
          </p:sp>
        </p:grpSp>
      </p:grpSp>
    </p:spTree>
    <p:extLst>
      <p:ext uri="{BB962C8B-B14F-4D97-AF65-F5344CB8AC3E}">
        <p14:creationId xmlns:p14="http://schemas.microsoft.com/office/powerpoint/2010/main" val="153237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A9B594D5-29CE-4802-8B21-44456F5F6F69}"/>
              </a:ext>
            </a:extLst>
          </p:cNvPr>
          <p:cNvGrpSpPr/>
          <p:nvPr/>
        </p:nvGrpSpPr>
        <p:grpSpPr>
          <a:xfrm>
            <a:off x="753128" y="2996952"/>
            <a:ext cx="6185838" cy="3404753"/>
            <a:chOff x="1259632" y="2815219"/>
            <a:chExt cx="5380329" cy="3281487"/>
          </a:xfrm>
        </p:grpSpPr>
        <p:pic>
          <p:nvPicPr>
            <p:cNvPr id="5" name="図 4">
              <a:extLst>
                <a:ext uri="{FF2B5EF4-FFF2-40B4-BE49-F238E27FC236}">
                  <a16:creationId xmlns:a16="http://schemas.microsoft.com/office/drawing/2014/main" id="{B228C4E2-21AE-4692-85A6-F8824E3B47A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2822873"/>
              <a:ext cx="5308321" cy="3238957"/>
            </a:xfrm>
            <a:prstGeom prst="rect">
              <a:avLst/>
            </a:prstGeom>
          </p:spPr>
        </p:pic>
        <p:grpSp>
          <p:nvGrpSpPr>
            <p:cNvPr id="16" name="グループ化 15">
              <a:extLst>
                <a:ext uri="{FF2B5EF4-FFF2-40B4-BE49-F238E27FC236}">
                  <a16:creationId xmlns:a16="http://schemas.microsoft.com/office/drawing/2014/main" id="{63C28007-2E0E-49C5-85EA-5C16D4422094}"/>
                </a:ext>
              </a:extLst>
            </p:cNvPr>
            <p:cNvGrpSpPr/>
            <p:nvPr/>
          </p:nvGrpSpPr>
          <p:grpSpPr>
            <a:xfrm>
              <a:off x="1259632" y="2815219"/>
              <a:ext cx="772882" cy="2578533"/>
              <a:chOff x="1259632" y="2815219"/>
              <a:chExt cx="772882" cy="2578533"/>
            </a:xfrm>
          </p:grpSpPr>
          <p:sp>
            <p:nvSpPr>
              <p:cNvPr id="9" name="テキスト ボックス 8">
                <a:extLst>
                  <a:ext uri="{FF2B5EF4-FFF2-40B4-BE49-F238E27FC236}">
                    <a16:creationId xmlns:a16="http://schemas.microsoft.com/office/drawing/2014/main" id="{93316D1E-4A99-47B8-B46C-4C869604EB5F}"/>
                  </a:ext>
                </a:extLst>
              </p:cNvPr>
              <p:cNvSpPr txBox="1"/>
              <p:nvPr/>
            </p:nvSpPr>
            <p:spPr>
              <a:xfrm rot="16200000">
                <a:off x="406807" y="3863027"/>
                <a:ext cx="2074982" cy="369332"/>
              </a:xfrm>
              <a:prstGeom prst="rect">
                <a:avLst/>
              </a:prstGeom>
              <a:solidFill>
                <a:schemeClr val="bg1"/>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Arial" pitchFamily="34" charset="0"/>
                  <a:ea typeface="Osaka" charset="-128"/>
                  <a:cs typeface="+mn-cs"/>
                </a:endParaRPr>
              </a:p>
            </p:txBody>
          </p:sp>
          <p:sp>
            <p:nvSpPr>
              <p:cNvPr id="10" name="テキスト ボックス 9">
                <a:extLst>
                  <a:ext uri="{FF2B5EF4-FFF2-40B4-BE49-F238E27FC236}">
                    <a16:creationId xmlns:a16="http://schemas.microsoft.com/office/drawing/2014/main" id="{DFF508B4-B744-449D-AD45-2451A05A59B4}"/>
                  </a:ext>
                </a:extLst>
              </p:cNvPr>
              <p:cNvSpPr txBox="1"/>
              <p:nvPr/>
            </p:nvSpPr>
            <p:spPr>
              <a:xfrm>
                <a:off x="1574917" y="2815219"/>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380</a:t>
                </a:r>
              </a:p>
            </p:txBody>
          </p:sp>
          <p:sp>
            <p:nvSpPr>
              <p:cNvPr id="11" name="テキスト ボックス 10">
                <a:extLst>
                  <a:ext uri="{FF2B5EF4-FFF2-40B4-BE49-F238E27FC236}">
                    <a16:creationId xmlns:a16="http://schemas.microsoft.com/office/drawing/2014/main" id="{672A9183-EB2D-479C-8B50-15F49515B766}"/>
                  </a:ext>
                </a:extLst>
              </p:cNvPr>
              <p:cNvSpPr txBox="1"/>
              <p:nvPr/>
            </p:nvSpPr>
            <p:spPr>
              <a:xfrm>
                <a:off x="1574917" y="3272032"/>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360</a:t>
                </a:r>
              </a:p>
            </p:txBody>
          </p:sp>
          <p:sp>
            <p:nvSpPr>
              <p:cNvPr id="12" name="テキスト ボックス 11">
                <a:extLst>
                  <a:ext uri="{FF2B5EF4-FFF2-40B4-BE49-F238E27FC236}">
                    <a16:creationId xmlns:a16="http://schemas.microsoft.com/office/drawing/2014/main" id="{D368D7CA-AE9A-42B9-8418-C66050708136}"/>
                  </a:ext>
                </a:extLst>
              </p:cNvPr>
              <p:cNvSpPr txBox="1"/>
              <p:nvPr/>
            </p:nvSpPr>
            <p:spPr>
              <a:xfrm>
                <a:off x="1574917" y="3728845"/>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340</a:t>
                </a:r>
              </a:p>
            </p:txBody>
          </p:sp>
          <p:sp>
            <p:nvSpPr>
              <p:cNvPr id="13" name="テキスト ボックス 12">
                <a:extLst>
                  <a:ext uri="{FF2B5EF4-FFF2-40B4-BE49-F238E27FC236}">
                    <a16:creationId xmlns:a16="http://schemas.microsoft.com/office/drawing/2014/main" id="{44EBA168-3338-4FEF-8765-32705DD7917B}"/>
                  </a:ext>
                </a:extLst>
              </p:cNvPr>
              <p:cNvSpPr txBox="1"/>
              <p:nvPr/>
            </p:nvSpPr>
            <p:spPr>
              <a:xfrm>
                <a:off x="1574917" y="4185658"/>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320</a:t>
                </a:r>
              </a:p>
            </p:txBody>
          </p:sp>
          <p:sp>
            <p:nvSpPr>
              <p:cNvPr id="14" name="テキスト ボックス 13">
                <a:extLst>
                  <a:ext uri="{FF2B5EF4-FFF2-40B4-BE49-F238E27FC236}">
                    <a16:creationId xmlns:a16="http://schemas.microsoft.com/office/drawing/2014/main" id="{82177177-A0E3-4A15-80F8-8BACE35F2EBA}"/>
                  </a:ext>
                </a:extLst>
              </p:cNvPr>
              <p:cNvSpPr txBox="1"/>
              <p:nvPr/>
            </p:nvSpPr>
            <p:spPr>
              <a:xfrm>
                <a:off x="1574917" y="4642471"/>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300</a:t>
                </a:r>
              </a:p>
            </p:txBody>
          </p:sp>
          <p:sp>
            <p:nvSpPr>
              <p:cNvPr id="15" name="テキスト ボックス 14">
                <a:extLst>
                  <a:ext uri="{FF2B5EF4-FFF2-40B4-BE49-F238E27FC236}">
                    <a16:creationId xmlns:a16="http://schemas.microsoft.com/office/drawing/2014/main" id="{E08F73BF-DB80-4E4F-A5C0-BF1D9A10CF7A}"/>
                  </a:ext>
                </a:extLst>
              </p:cNvPr>
              <p:cNvSpPr txBox="1"/>
              <p:nvPr/>
            </p:nvSpPr>
            <p:spPr>
              <a:xfrm>
                <a:off x="1574917" y="5099284"/>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280</a:t>
                </a:r>
              </a:p>
            </p:txBody>
          </p:sp>
        </p:grpSp>
        <p:sp>
          <p:nvSpPr>
            <p:cNvPr id="18" name="テキスト ボックス 17">
              <a:extLst>
                <a:ext uri="{FF2B5EF4-FFF2-40B4-BE49-F238E27FC236}">
                  <a16:creationId xmlns:a16="http://schemas.microsoft.com/office/drawing/2014/main" id="{FA6B7CF6-C821-446E-92DB-C1E2ED9CE149}"/>
                </a:ext>
              </a:extLst>
            </p:cNvPr>
            <p:cNvSpPr txBox="1"/>
            <p:nvPr/>
          </p:nvSpPr>
          <p:spPr>
            <a:xfrm>
              <a:off x="2138599" y="3686300"/>
              <a:ext cx="1904842" cy="722786"/>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carbon dioxide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(ppm)</a:t>
              </a:r>
            </a:p>
          </p:txBody>
        </p:sp>
        <p:grpSp>
          <p:nvGrpSpPr>
            <p:cNvPr id="27" name="グループ化 26">
              <a:extLst>
                <a:ext uri="{FF2B5EF4-FFF2-40B4-BE49-F238E27FC236}">
                  <a16:creationId xmlns:a16="http://schemas.microsoft.com/office/drawing/2014/main" id="{12072588-BBB7-40C1-BAE8-4D381DC94F9C}"/>
                </a:ext>
              </a:extLst>
            </p:cNvPr>
            <p:cNvGrpSpPr/>
            <p:nvPr/>
          </p:nvGrpSpPr>
          <p:grpSpPr>
            <a:xfrm>
              <a:off x="2346415" y="5582048"/>
              <a:ext cx="4168710" cy="514658"/>
              <a:chOff x="2346415" y="5582048"/>
              <a:chExt cx="4168710" cy="514658"/>
            </a:xfrm>
          </p:grpSpPr>
          <p:sp>
            <p:nvSpPr>
              <p:cNvPr id="21" name="テキスト ボックス 20">
                <a:extLst>
                  <a:ext uri="{FF2B5EF4-FFF2-40B4-BE49-F238E27FC236}">
                    <a16:creationId xmlns:a16="http://schemas.microsoft.com/office/drawing/2014/main" id="{8A3BBE12-7E57-4302-AD90-BE90B58C6A7F}"/>
                  </a:ext>
                </a:extLst>
              </p:cNvPr>
              <p:cNvSpPr txBox="1"/>
              <p:nvPr/>
            </p:nvSpPr>
            <p:spPr>
              <a:xfrm>
                <a:off x="2346415" y="5582048"/>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1750</a:t>
                </a:r>
              </a:p>
            </p:txBody>
          </p:sp>
          <p:sp>
            <p:nvSpPr>
              <p:cNvPr id="22" name="テキスト ボックス 21">
                <a:extLst>
                  <a:ext uri="{FF2B5EF4-FFF2-40B4-BE49-F238E27FC236}">
                    <a16:creationId xmlns:a16="http://schemas.microsoft.com/office/drawing/2014/main" id="{20B18BF8-1A8A-4BF9-B4A7-E1794CFCCB25}"/>
                  </a:ext>
                </a:extLst>
              </p:cNvPr>
              <p:cNvSpPr txBox="1"/>
              <p:nvPr/>
            </p:nvSpPr>
            <p:spPr>
              <a:xfrm>
                <a:off x="3068839" y="5582051"/>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1800</a:t>
                </a:r>
              </a:p>
            </p:txBody>
          </p:sp>
          <p:sp>
            <p:nvSpPr>
              <p:cNvPr id="23" name="テキスト ボックス 22">
                <a:extLst>
                  <a:ext uri="{FF2B5EF4-FFF2-40B4-BE49-F238E27FC236}">
                    <a16:creationId xmlns:a16="http://schemas.microsoft.com/office/drawing/2014/main" id="{626DE69B-8AC6-4C6A-8A7D-89C993A778A4}"/>
                  </a:ext>
                </a:extLst>
              </p:cNvPr>
              <p:cNvSpPr txBox="1"/>
              <p:nvPr/>
            </p:nvSpPr>
            <p:spPr>
              <a:xfrm>
                <a:off x="3652741" y="5582050"/>
                <a:ext cx="833636" cy="436082"/>
              </a:xfrm>
              <a:prstGeom prst="rect">
                <a:avLst/>
              </a:prstGeom>
              <a:solidFill>
                <a:schemeClr val="bg1"/>
              </a:solidFill>
            </p:spPr>
            <p:txBody>
              <a:bodyPr wrap="non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1850</a:t>
                </a:r>
              </a:p>
            </p:txBody>
          </p:sp>
          <p:sp>
            <p:nvSpPr>
              <p:cNvPr id="24" name="テキスト ボックス 23">
                <a:extLst>
                  <a:ext uri="{FF2B5EF4-FFF2-40B4-BE49-F238E27FC236}">
                    <a16:creationId xmlns:a16="http://schemas.microsoft.com/office/drawing/2014/main" id="{10EE060B-BAD5-4156-9496-14CFCDD4FCAF}"/>
                  </a:ext>
                </a:extLst>
              </p:cNvPr>
              <p:cNvSpPr txBox="1"/>
              <p:nvPr/>
            </p:nvSpPr>
            <p:spPr>
              <a:xfrm>
                <a:off x="4513687"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1900</a:t>
                </a:r>
              </a:p>
            </p:txBody>
          </p:sp>
          <p:sp>
            <p:nvSpPr>
              <p:cNvPr id="25" name="テキスト ボックス 24">
                <a:extLst>
                  <a:ext uri="{FF2B5EF4-FFF2-40B4-BE49-F238E27FC236}">
                    <a16:creationId xmlns:a16="http://schemas.microsoft.com/office/drawing/2014/main" id="{0C704040-A86F-4609-98E0-AD1A2D7E6AD4}"/>
                  </a:ext>
                </a:extLst>
              </p:cNvPr>
              <p:cNvSpPr txBox="1"/>
              <p:nvPr/>
            </p:nvSpPr>
            <p:spPr>
              <a:xfrm>
                <a:off x="5236111"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1950</a:t>
                </a:r>
              </a:p>
            </p:txBody>
          </p:sp>
          <p:sp>
            <p:nvSpPr>
              <p:cNvPr id="26" name="テキスト ボックス 25">
                <a:extLst>
                  <a:ext uri="{FF2B5EF4-FFF2-40B4-BE49-F238E27FC236}">
                    <a16:creationId xmlns:a16="http://schemas.microsoft.com/office/drawing/2014/main" id="{D724DA8B-BD33-43EC-92F9-33CE43290AD4}"/>
                  </a:ext>
                </a:extLst>
              </p:cNvPr>
              <p:cNvSpPr txBox="1"/>
              <p:nvPr/>
            </p:nvSpPr>
            <p:spPr>
              <a:xfrm>
                <a:off x="5958535"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2000</a:t>
                </a:r>
              </a:p>
            </p:txBody>
          </p:sp>
          <p:sp>
            <p:nvSpPr>
              <p:cNvPr id="30" name="テキスト ボックス 29">
                <a:extLst>
                  <a:ext uri="{FF2B5EF4-FFF2-40B4-BE49-F238E27FC236}">
                    <a16:creationId xmlns:a16="http://schemas.microsoft.com/office/drawing/2014/main" id="{8786B75B-02A9-4BA2-9330-0BA222CE8E51}"/>
                  </a:ext>
                </a:extLst>
              </p:cNvPr>
              <p:cNvSpPr txBox="1"/>
              <p:nvPr/>
            </p:nvSpPr>
            <p:spPr>
              <a:xfrm>
                <a:off x="4142740" y="5802238"/>
                <a:ext cx="507791"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year</a:t>
                </a:r>
              </a:p>
            </p:txBody>
          </p:sp>
        </p:grpSp>
      </p:grpSp>
      <p:grpSp>
        <p:nvGrpSpPr>
          <p:cNvPr id="6" name="グループ化 5">
            <a:extLst>
              <a:ext uri="{FF2B5EF4-FFF2-40B4-BE49-F238E27FC236}">
                <a16:creationId xmlns:a16="http://schemas.microsoft.com/office/drawing/2014/main" id="{144D7A7F-A4F2-413F-8360-4CCB9C65C5E7}"/>
              </a:ext>
            </a:extLst>
          </p:cNvPr>
          <p:cNvGrpSpPr/>
          <p:nvPr/>
        </p:nvGrpSpPr>
        <p:grpSpPr>
          <a:xfrm>
            <a:off x="3657600" y="2752860"/>
            <a:ext cx="3265714" cy="3340436"/>
            <a:chOff x="3657600" y="2752860"/>
            <a:chExt cx="3265714" cy="3340436"/>
          </a:xfrm>
        </p:grpSpPr>
        <p:pic>
          <p:nvPicPr>
            <p:cNvPr id="4" name="図 3" descr="グラフ, 折れ線グラフ&#10;&#10;自動的に生成された説明">
              <a:extLst>
                <a:ext uri="{FF2B5EF4-FFF2-40B4-BE49-F238E27FC236}">
                  <a16:creationId xmlns:a16="http://schemas.microsoft.com/office/drawing/2014/main" id="{A14EE6D5-B0C0-4F5B-B236-08A7680B6AB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7600" y="2930996"/>
              <a:ext cx="3265714" cy="3162300"/>
            </a:xfrm>
            <a:prstGeom prst="rect">
              <a:avLst/>
            </a:prstGeom>
            <a:solidFill>
              <a:schemeClr val="accent6">
                <a:lumMod val="20000"/>
                <a:lumOff val="80000"/>
                <a:alpha val="30000"/>
              </a:schemeClr>
            </a:solidFill>
          </p:spPr>
        </p:pic>
        <p:sp>
          <p:nvSpPr>
            <p:cNvPr id="29" name="テキスト ボックス 28">
              <a:extLst>
                <a:ext uri="{FF2B5EF4-FFF2-40B4-BE49-F238E27FC236}">
                  <a16:creationId xmlns:a16="http://schemas.microsoft.com/office/drawing/2014/main" id="{ECFE5715-9DF4-402F-80A6-558A3EA1C1D3}"/>
                </a:ext>
              </a:extLst>
            </p:cNvPr>
            <p:cNvSpPr txBox="1"/>
            <p:nvPr/>
          </p:nvSpPr>
          <p:spPr>
            <a:xfrm>
              <a:off x="4494359" y="2752860"/>
              <a:ext cx="1845377" cy="461665"/>
            </a:xfrm>
            <a:prstGeom prst="rect">
              <a:avLst/>
            </a:prstGeom>
            <a:solidFill>
              <a:schemeClr val="accent5">
                <a:lumMod val="20000"/>
                <a:lumOff val="80000"/>
                <a:alpha val="40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temperature</a:t>
              </a:r>
            </a:p>
          </p:txBody>
        </p:sp>
      </p:grpSp>
    </p:spTree>
    <p:extLst>
      <p:ext uri="{BB962C8B-B14F-4D97-AF65-F5344CB8AC3E}">
        <p14:creationId xmlns:p14="http://schemas.microsoft.com/office/powerpoint/2010/main" val="1190535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A9B594D5-29CE-4802-8B21-44456F5F6F69}"/>
              </a:ext>
            </a:extLst>
          </p:cNvPr>
          <p:cNvGrpSpPr/>
          <p:nvPr/>
        </p:nvGrpSpPr>
        <p:grpSpPr>
          <a:xfrm>
            <a:off x="753128" y="2996952"/>
            <a:ext cx="6185838" cy="3404753"/>
            <a:chOff x="1259632" y="2815219"/>
            <a:chExt cx="5380329" cy="3281487"/>
          </a:xfrm>
        </p:grpSpPr>
        <p:pic>
          <p:nvPicPr>
            <p:cNvPr id="5" name="図 4">
              <a:extLst>
                <a:ext uri="{FF2B5EF4-FFF2-40B4-BE49-F238E27FC236}">
                  <a16:creationId xmlns:a16="http://schemas.microsoft.com/office/drawing/2014/main" id="{B228C4E2-21AE-4692-85A6-F8824E3B47A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2822873"/>
              <a:ext cx="5308321" cy="3238957"/>
            </a:xfrm>
            <a:prstGeom prst="rect">
              <a:avLst/>
            </a:prstGeom>
          </p:spPr>
        </p:pic>
        <p:grpSp>
          <p:nvGrpSpPr>
            <p:cNvPr id="16" name="グループ化 15">
              <a:extLst>
                <a:ext uri="{FF2B5EF4-FFF2-40B4-BE49-F238E27FC236}">
                  <a16:creationId xmlns:a16="http://schemas.microsoft.com/office/drawing/2014/main" id="{63C28007-2E0E-49C5-85EA-5C16D4422094}"/>
                </a:ext>
              </a:extLst>
            </p:cNvPr>
            <p:cNvGrpSpPr/>
            <p:nvPr/>
          </p:nvGrpSpPr>
          <p:grpSpPr>
            <a:xfrm>
              <a:off x="1259632" y="2815219"/>
              <a:ext cx="772882" cy="2578533"/>
              <a:chOff x="1259632" y="2815219"/>
              <a:chExt cx="772882" cy="2578533"/>
            </a:xfrm>
          </p:grpSpPr>
          <p:sp>
            <p:nvSpPr>
              <p:cNvPr id="9" name="テキスト ボックス 8">
                <a:extLst>
                  <a:ext uri="{FF2B5EF4-FFF2-40B4-BE49-F238E27FC236}">
                    <a16:creationId xmlns:a16="http://schemas.microsoft.com/office/drawing/2014/main" id="{93316D1E-4A99-47B8-B46C-4C869604EB5F}"/>
                  </a:ext>
                </a:extLst>
              </p:cNvPr>
              <p:cNvSpPr txBox="1"/>
              <p:nvPr/>
            </p:nvSpPr>
            <p:spPr>
              <a:xfrm rot="16200000">
                <a:off x="406807" y="3863027"/>
                <a:ext cx="2074982" cy="369332"/>
              </a:xfrm>
              <a:prstGeom prst="rect">
                <a:avLst/>
              </a:prstGeom>
              <a:solidFill>
                <a:schemeClr val="bg1"/>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Arial" pitchFamily="34" charset="0"/>
                  <a:ea typeface="Osaka" charset="-128"/>
                  <a:cs typeface="+mn-cs"/>
                </a:endParaRPr>
              </a:p>
            </p:txBody>
          </p:sp>
          <p:sp>
            <p:nvSpPr>
              <p:cNvPr id="10" name="テキスト ボックス 9">
                <a:extLst>
                  <a:ext uri="{FF2B5EF4-FFF2-40B4-BE49-F238E27FC236}">
                    <a16:creationId xmlns:a16="http://schemas.microsoft.com/office/drawing/2014/main" id="{DFF508B4-B744-449D-AD45-2451A05A59B4}"/>
                  </a:ext>
                </a:extLst>
              </p:cNvPr>
              <p:cNvSpPr txBox="1"/>
              <p:nvPr/>
            </p:nvSpPr>
            <p:spPr>
              <a:xfrm>
                <a:off x="1574917" y="2815219"/>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380</a:t>
                </a:r>
              </a:p>
            </p:txBody>
          </p:sp>
          <p:sp>
            <p:nvSpPr>
              <p:cNvPr id="11" name="テキスト ボックス 10">
                <a:extLst>
                  <a:ext uri="{FF2B5EF4-FFF2-40B4-BE49-F238E27FC236}">
                    <a16:creationId xmlns:a16="http://schemas.microsoft.com/office/drawing/2014/main" id="{672A9183-EB2D-479C-8B50-15F49515B766}"/>
                  </a:ext>
                </a:extLst>
              </p:cNvPr>
              <p:cNvSpPr txBox="1"/>
              <p:nvPr/>
            </p:nvSpPr>
            <p:spPr>
              <a:xfrm>
                <a:off x="1574917" y="3272032"/>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360</a:t>
                </a:r>
              </a:p>
            </p:txBody>
          </p:sp>
          <p:sp>
            <p:nvSpPr>
              <p:cNvPr id="12" name="テキスト ボックス 11">
                <a:extLst>
                  <a:ext uri="{FF2B5EF4-FFF2-40B4-BE49-F238E27FC236}">
                    <a16:creationId xmlns:a16="http://schemas.microsoft.com/office/drawing/2014/main" id="{D368D7CA-AE9A-42B9-8418-C66050708136}"/>
                  </a:ext>
                </a:extLst>
              </p:cNvPr>
              <p:cNvSpPr txBox="1"/>
              <p:nvPr/>
            </p:nvSpPr>
            <p:spPr>
              <a:xfrm>
                <a:off x="1574917" y="3728845"/>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340</a:t>
                </a:r>
              </a:p>
            </p:txBody>
          </p:sp>
          <p:sp>
            <p:nvSpPr>
              <p:cNvPr id="13" name="テキスト ボックス 12">
                <a:extLst>
                  <a:ext uri="{FF2B5EF4-FFF2-40B4-BE49-F238E27FC236}">
                    <a16:creationId xmlns:a16="http://schemas.microsoft.com/office/drawing/2014/main" id="{44EBA168-3338-4FEF-8765-32705DD7917B}"/>
                  </a:ext>
                </a:extLst>
              </p:cNvPr>
              <p:cNvSpPr txBox="1"/>
              <p:nvPr/>
            </p:nvSpPr>
            <p:spPr>
              <a:xfrm>
                <a:off x="1574917" y="4185658"/>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320</a:t>
                </a:r>
              </a:p>
            </p:txBody>
          </p:sp>
          <p:sp>
            <p:nvSpPr>
              <p:cNvPr id="14" name="テキスト ボックス 13">
                <a:extLst>
                  <a:ext uri="{FF2B5EF4-FFF2-40B4-BE49-F238E27FC236}">
                    <a16:creationId xmlns:a16="http://schemas.microsoft.com/office/drawing/2014/main" id="{82177177-A0E3-4A15-80F8-8BACE35F2EBA}"/>
                  </a:ext>
                </a:extLst>
              </p:cNvPr>
              <p:cNvSpPr txBox="1"/>
              <p:nvPr/>
            </p:nvSpPr>
            <p:spPr>
              <a:xfrm>
                <a:off x="1574917" y="4642471"/>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300</a:t>
                </a:r>
              </a:p>
            </p:txBody>
          </p:sp>
          <p:sp>
            <p:nvSpPr>
              <p:cNvPr id="15" name="テキスト ボックス 14">
                <a:extLst>
                  <a:ext uri="{FF2B5EF4-FFF2-40B4-BE49-F238E27FC236}">
                    <a16:creationId xmlns:a16="http://schemas.microsoft.com/office/drawing/2014/main" id="{E08F73BF-DB80-4E4F-A5C0-BF1D9A10CF7A}"/>
                  </a:ext>
                </a:extLst>
              </p:cNvPr>
              <p:cNvSpPr txBox="1"/>
              <p:nvPr/>
            </p:nvSpPr>
            <p:spPr>
              <a:xfrm>
                <a:off x="1574917" y="5099284"/>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280</a:t>
                </a:r>
              </a:p>
            </p:txBody>
          </p:sp>
        </p:grpSp>
        <p:sp>
          <p:nvSpPr>
            <p:cNvPr id="18" name="テキスト ボックス 17">
              <a:extLst>
                <a:ext uri="{FF2B5EF4-FFF2-40B4-BE49-F238E27FC236}">
                  <a16:creationId xmlns:a16="http://schemas.microsoft.com/office/drawing/2014/main" id="{FA6B7CF6-C821-446E-92DB-C1E2ED9CE149}"/>
                </a:ext>
              </a:extLst>
            </p:cNvPr>
            <p:cNvSpPr txBox="1"/>
            <p:nvPr/>
          </p:nvSpPr>
          <p:spPr>
            <a:xfrm>
              <a:off x="2138599" y="3686300"/>
              <a:ext cx="1904842" cy="722786"/>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carbon dioxide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(ppm)</a:t>
              </a:r>
            </a:p>
          </p:txBody>
        </p:sp>
        <p:grpSp>
          <p:nvGrpSpPr>
            <p:cNvPr id="27" name="グループ化 26">
              <a:extLst>
                <a:ext uri="{FF2B5EF4-FFF2-40B4-BE49-F238E27FC236}">
                  <a16:creationId xmlns:a16="http://schemas.microsoft.com/office/drawing/2014/main" id="{12072588-BBB7-40C1-BAE8-4D381DC94F9C}"/>
                </a:ext>
              </a:extLst>
            </p:cNvPr>
            <p:cNvGrpSpPr/>
            <p:nvPr/>
          </p:nvGrpSpPr>
          <p:grpSpPr>
            <a:xfrm>
              <a:off x="2346415" y="5582048"/>
              <a:ext cx="4168710" cy="514658"/>
              <a:chOff x="2346415" y="5582048"/>
              <a:chExt cx="4168710" cy="514658"/>
            </a:xfrm>
          </p:grpSpPr>
          <p:sp>
            <p:nvSpPr>
              <p:cNvPr id="21" name="テキスト ボックス 20">
                <a:extLst>
                  <a:ext uri="{FF2B5EF4-FFF2-40B4-BE49-F238E27FC236}">
                    <a16:creationId xmlns:a16="http://schemas.microsoft.com/office/drawing/2014/main" id="{8A3BBE12-7E57-4302-AD90-BE90B58C6A7F}"/>
                  </a:ext>
                </a:extLst>
              </p:cNvPr>
              <p:cNvSpPr txBox="1"/>
              <p:nvPr/>
            </p:nvSpPr>
            <p:spPr>
              <a:xfrm>
                <a:off x="2346415" y="5582048"/>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1750</a:t>
                </a:r>
              </a:p>
            </p:txBody>
          </p:sp>
          <p:sp>
            <p:nvSpPr>
              <p:cNvPr id="22" name="テキスト ボックス 21">
                <a:extLst>
                  <a:ext uri="{FF2B5EF4-FFF2-40B4-BE49-F238E27FC236}">
                    <a16:creationId xmlns:a16="http://schemas.microsoft.com/office/drawing/2014/main" id="{20B18BF8-1A8A-4BF9-B4A7-E1794CFCCB25}"/>
                  </a:ext>
                </a:extLst>
              </p:cNvPr>
              <p:cNvSpPr txBox="1"/>
              <p:nvPr/>
            </p:nvSpPr>
            <p:spPr>
              <a:xfrm>
                <a:off x="3068839" y="5582051"/>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1800</a:t>
                </a:r>
              </a:p>
            </p:txBody>
          </p:sp>
          <p:sp>
            <p:nvSpPr>
              <p:cNvPr id="23" name="テキスト ボックス 22">
                <a:extLst>
                  <a:ext uri="{FF2B5EF4-FFF2-40B4-BE49-F238E27FC236}">
                    <a16:creationId xmlns:a16="http://schemas.microsoft.com/office/drawing/2014/main" id="{626DE69B-8AC6-4C6A-8A7D-89C993A778A4}"/>
                  </a:ext>
                </a:extLst>
              </p:cNvPr>
              <p:cNvSpPr txBox="1"/>
              <p:nvPr/>
            </p:nvSpPr>
            <p:spPr>
              <a:xfrm>
                <a:off x="3652741" y="5582050"/>
                <a:ext cx="833636" cy="436082"/>
              </a:xfrm>
              <a:prstGeom prst="rect">
                <a:avLst/>
              </a:prstGeom>
              <a:solidFill>
                <a:schemeClr val="bg1"/>
              </a:solidFill>
            </p:spPr>
            <p:txBody>
              <a:bodyPr wrap="non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1850</a:t>
                </a:r>
              </a:p>
            </p:txBody>
          </p:sp>
          <p:sp>
            <p:nvSpPr>
              <p:cNvPr id="24" name="テキスト ボックス 23">
                <a:extLst>
                  <a:ext uri="{FF2B5EF4-FFF2-40B4-BE49-F238E27FC236}">
                    <a16:creationId xmlns:a16="http://schemas.microsoft.com/office/drawing/2014/main" id="{10EE060B-BAD5-4156-9496-14CFCDD4FCAF}"/>
                  </a:ext>
                </a:extLst>
              </p:cNvPr>
              <p:cNvSpPr txBox="1"/>
              <p:nvPr/>
            </p:nvSpPr>
            <p:spPr>
              <a:xfrm>
                <a:off x="4513687"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1900</a:t>
                </a:r>
              </a:p>
            </p:txBody>
          </p:sp>
          <p:sp>
            <p:nvSpPr>
              <p:cNvPr id="25" name="テキスト ボックス 24">
                <a:extLst>
                  <a:ext uri="{FF2B5EF4-FFF2-40B4-BE49-F238E27FC236}">
                    <a16:creationId xmlns:a16="http://schemas.microsoft.com/office/drawing/2014/main" id="{0C704040-A86F-4609-98E0-AD1A2D7E6AD4}"/>
                  </a:ext>
                </a:extLst>
              </p:cNvPr>
              <p:cNvSpPr txBox="1"/>
              <p:nvPr/>
            </p:nvSpPr>
            <p:spPr>
              <a:xfrm>
                <a:off x="5236111"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1950</a:t>
                </a:r>
              </a:p>
            </p:txBody>
          </p:sp>
          <p:sp>
            <p:nvSpPr>
              <p:cNvPr id="26" name="テキスト ボックス 25">
                <a:extLst>
                  <a:ext uri="{FF2B5EF4-FFF2-40B4-BE49-F238E27FC236}">
                    <a16:creationId xmlns:a16="http://schemas.microsoft.com/office/drawing/2014/main" id="{D724DA8B-BD33-43EC-92F9-33CE43290AD4}"/>
                  </a:ext>
                </a:extLst>
              </p:cNvPr>
              <p:cNvSpPr txBox="1"/>
              <p:nvPr/>
            </p:nvSpPr>
            <p:spPr>
              <a:xfrm>
                <a:off x="5958535"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2000</a:t>
                </a:r>
              </a:p>
            </p:txBody>
          </p:sp>
          <p:sp>
            <p:nvSpPr>
              <p:cNvPr id="30" name="テキスト ボックス 29">
                <a:extLst>
                  <a:ext uri="{FF2B5EF4-FFF2-40B4-BE49-F238E27FC236}">
                    <a16:creationId xmlns:a16="http://schemas.microsoft.com/office/drawing/2014/main" id="{8786B75B-02A9-4BA2-9330-0BA222CE8E51}"/>
                  </a:ext>
                </a:extLst>
              </p:cNvPr>
              <p:cNvSpPr txBox="1"/>
              <p:nvPr/>
            </p:nvSpPr>
            <p:spPr>
              <a:xfrm>
                <a:off x="4142740" y="5802238"/>
                <a:ext cx="507791"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year</a:t>
                </a:r>
              </a:p>
            </p:txBody>
          </p:sp>
        </p:grpSp>
      </p:grpSp>
      <p:grpSp>
        <p:nvGrpSpPr>
          <p:cNvPr id="6" name="グループ化 5">
            <a:extLst>
              <a:ext uri="{FF2B5EF4-FFF2-40B4-BE49-F238E27FC236}">
                <a16:creationId xmlns:a16="http://schemas.microsoft.com/office/drawing/2014/main" id="{144D7A7F-A4F2-413F-8360-4CCB9C65C5E7}"/>
              </a:ext>
            </a:extLst>
          </p:cNvPr>
          <p:cNvGrpSpPr/>
          <p:nvPr/>
        </p:nvGrpSpPr>
        <p:grpSpPr>
          <a:xfrm>
            <a:off x="3657600" y="2752860"/>
            <a:ext cx="3265714" cy="3340436"/>
            <a:chOff x="3657600" y="2752860"/>
            <a:chExt cx="3265714" cy="3340436"/>
          </a:xfrm>
        </p:grpSpPr>
        <p:pic>
          <p:nvPicPr>
            <p:cNvPr id="4" name="図 3" descr="グラフ, 折れ線グラフ&#10;&#10;自動的に生成された説明">
              <a:extLst>
                <a:ext uri="{FF2B5EF4-FFF2-40B4-BE49-F238E27FC236}">
                  <a16:creationId xmlns:a16="http://schemas.microsoft.com/office/drawing/2014/main" id="{A14EE6D5-B0C0-4F5B-B236-08A7680B6AB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7600" y="2930996"/>
              <a:ext cx="3265714" cy="3162300"/>
            </a:xfrm>
            <a:prstGeom prst="rect">
              <a:avLst/>
            </a:prstGeom>
            <a:solidFill>
              <a:schemeClr val="accent6">
                <a:lumMod val="20000"/>
                <a:lumOff val="80000"/>
                <a:alpha val="30000"/>
              </a:schemeClr>
            </a:solidFill>
          </p:spPr>
        </p:pic>
        <p:sp>
          <p:nvSpPr>
            <p:cNvPr id="29" name="テキスト ボックス 28">
              <a:extLst>
                <a:ext uri="{FF2B5EF4-FFF2-40B4-BE49-F238E27FC236}">
                  <a16:creationId xmlns:a16="http://schemas.microsoft.com/office/drawing/2014/main" id="{ECFE5715-9DF4-402F-80A6-558A3EA1C1D3}"/>
                </a:ext>
              </a:extLst>
            </p:cNvPr>
            <p:cNvSpPr txBox="1"/>
            <p:nvPr/>
          </p:nvSpPr>
          <p:spPr>
            <a:xfrm>
              <a:off x="4494359" y="2752860"/>
              <a:ext cx="1845377" cy="461665"/>
            </a:xfrm>
            <a:prstGeom prst="rect">
              <a:avLst/>
            </a:prstGeom>
            <a:solidFill>
              <a:schemeClr val="accent5">
                <a:lumMod val="20000"/>
                <a:lumOff val="80000"/>
                <a:alpha val="40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temperature</a:t>
              </a:r>
            </a:p>
          </p:txBody>
        </p:sp>
      </p:grpSp>
      <p:sp>
        <p:nvSpPr>
          <p:cNvPr id="35" name="テキスト ボックス 34">
            <a:hlinkClick r:id="rId5" action="ppaction://hlinkpres?slideindex=1&amp;slidetitle="/>
            <a:extLst>
              <a:ext uri="{FF2B5EF4-FFF2-40B4-BE49-F238E27FC236}">
                <a16:creationId xmlns:a16="http://schemas.microsoft.com/office/drawing/2014/main" id="{B58C31F5-0D0F-42C6-8E40-BBF785E995DC}"/>
              </a:ext>
            </a:extLst>
          </p:cNvPr>
          <p:cNvSpPr txBox="1"/>
          <p:nvPr/>
        </p:nvSpPr>
        <p:spPr>
          <a:xfrm>
            <a:off x="0" y="-9709"/>
            <a:ext cx="5134277" cy="1080000"/>
          </a:xfrm>
          <a:prstGeom prst="rect">
            <a:avLst/>
          </a:prstGeom>
          <a:solidFill>
            <a:srgbClr val="5B9BD5">
              <a:lumMod val="50000"/>
            </a:srgbClr>
          </a:solidFill>
        </p:spPr>
        <p:txBody>
          <a:bodyPr wrap="square" lIns="135000" t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tab pos="7804150" algn="r"/>
              </a:tabLst>
              <a:defRPr/>
            </a:pPr>
            <a:r>
              <a:rPr kumimoji="0" 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carbon dioxide </a:t>
            </a:r>
            <a:r>
              <a:rPr kumimoji="0" lang="ja-JP" alt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 </a:t>
            </a:r>
            <a:r>
              <a:rPr kumimoji="0" lang="en-US" altLang="ja-JP"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temperature</a:t>
            </a:r>
            <a:endParaRPr kumimoji="0" 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endParaRPr>
          </a:p>
        </p:txBody>
      </p:sp>
    </p:spTree>
    <p:extLst>
      <p:ext uri="{BB962C8B-B14F-4D97-AF65-F5344CB8AC3E}">
        <p14:creationId xmlns:p14="http://schemas.microsoft.com/office/powerpoint/2010/main" val="4074197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A9B594D5-29CE-4802-8B21-44456F5F6F69}"/>
              </a:ext>
            </a:extLst>
          </p:cNvPr>
          <p:cNvGrpSpPr/>
          <p:nvPr/>
        </p:nvGrpSpPr>
        <p:grpSpPr>
          <a:xfrm>
            <a:off x="753128" y="2996952"/>
            <a:ext cx="6185838" cy="3404753"/>
            <a:chOff x="1259632" y="2815219"/>
            <a:chExt cx="5380329" cy="3281487"/>
          </a:xfrm>
        </p:grpSpPr>
        <p:pic>
          <p:nvPicPr>
            <p:cNvPr id="5" name="図 4">
              <a:extLst>
                <a:ext uri="{FF2B5EF4-FFF2-40B4-BE49-F238E27FC236}">
                  <a16:creationId xmlns:a16="http://schemas.microsoft.com/office/drawing/2014/main" id="{B228C4E2-21AE-4692-85A6-F8824E3B47A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2822873"/>
              <a:ext cx="5308321" cy="3238957"/>
            </a:xfrm>
            <a:prstGeom prst="rect">
              <a:avLst/>
            </a:prstGeom>
          </p:spPr>
        </p:pic>
        <p:grpSp>
          <p:nvGrpSpPr>
            <p:cNvPr id="16" name="グループ化 15">
              <a:extLst>
                <a:ext uri="{FF2B5EF4-FFF2-40B4-BE49-F238E27FC236}">
                  <a16:creationId xmlns:a16="http://schemas.microsoft.com/office/drawing/2014/main" id="{63C28007-2E0E-49C5-85EA-5C16D4422094}"/>
                </a:ext>
              </a:extLst>
            </p:cNvPr>
            <p:cNvGrpSpPr/>
            <p:nvPr/>
          </p:nvGrpSpPr>
          <p:grpSpPr>
            <a:xfrm>
              <a:off x="1259632" y="2815219"/>
              <a:ext cx="772882" cy="2578533"/>
              <a:chOff x="1259632" y="2815219"/>
              <a:chExt cx="772882" cy="2578533"/>
            </a:xfrm>
          </p:grpSpPr>
          <p:sp>
            <p:nvSpPr>
              <p:cNvPr id="9" name="テキスト ボックス 8">
                <a:extLst>
                  <a:ext uri="{FF2B5EF4-FFF2-40B4-BE49-F238E27FC236}">
                    <a16:creationId xmlns:a16="http://schemas.microsoft.com/office/drawing/2014/main" id="{93316D1E-4A99-47B8-B46C-4C869604EB5F}"/>
                  </a:ext>
                </a:extLst>
              </p:cNvPr>
              <p:cNvSpPr txBox="1"/>
              <p:nvPr/>
            </p:nvSpPr>
            <p:spPr>
              <a:xfrm rot="16200000">
                <a:off x="406807" y="3863027"/>
                <a:ext cx="2074982" cy="369332"/>
              </a:xfrm>
              <a:prstGeom prst="rect">
                <a:avLst/>
              </a:prstGeom>
              <a:solidFill>
                <a:schemeClr val="bg1"/>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Arial" pitchFamily="34" charset="0"/>
                  <a:ea typeface="Osaka" charset="-128"/>
                  <a:cs typeface="+mn-cs"/>
                </a:endParaRPr>
              </a:p>
            </p:txBody>
          </p:sp>
          <p:sp>
            <p:nvSpPr>
              <p:cNvPr id="10" name="テキスト ボックス 9">
                <a:extLst>
                  <a:ext uri="{FF2B5EF4-FFF2-40B4-BE49-F238E27FC236}">
                    <a16:creationId xmlns:a16="http://schemas.microsoft.com/office/drawing/2014/main" id="{DFF508B4-B744-449D-AD45-2451A05A59B4}"/>
                  </a:ext>
                </a:extLst>
              </p:cNvPr>
              <p:cNvSpPr txBox="1"/>
              <p:nvPr/>
            </p:nvSpPr>
            <p:spPr>
              <a:xfrm>
                <a:off x="1574917" y="2815219"/>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380</a:t>
                </a:r>
              </a:p>
            </p:txBody>
          </p:sp>
          <p:sp>
            <p:nvSpPr>
              <p:cNvPr id="11" name="テキスト ボックス 10">
                <a:extLst>
                  <a:ext uri="{FF2B5EF4-FFF2-40B4-BE49-F238E27FC236}">
                    <a16:creationId xmlns:a16="http://schemas.microsoft.com/office/drawing/2014/main" id="{672A9183-EB2D-479C-8B50-15F49515B766}"/>
                  </a:ext>
                </a:extLst>
              </p:cNvPr>
              <p:cNvSpPr txBox="1"/>
              <p:nvPr/>
            </p:nvSpPr>
            <p:spPr>
              <a:xfrm>
                <a:off x="1574917" y="3272032"/>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360</a:t>
                </a:r>
              </a:p>
            </p:txBody>
          </p:sp>
          <p:sp>
            <p:nvSpPr>
              <p:cNvPr id="12" name="テキスト ボックス 11">
                <a:extLst>
                  <a:ext uri="{FF2B5EF4-FFF2-40B4-BE49-F238E27FC236}">
                    <a16:creationId xmlns:a16="http://schemas.microsoft.com/office/drawing/2014/main" id="{D368D7CA-AE9A-42B9-8418-C66050708136}"/>
                  </a:ext>
                </a:extLst>
              </p:cNvPr>
              <p:cNvSpPr txBox="1"/>
              <p:nvPr/>
            </p:nvSpPr>
            <p:spPr>
              <a:xfrm>
                <a:off x="1574917" y="3728845"/>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340</a:t>
                </a:r>
              </a:p>
            </p:txBody>
          </p:sp>
          <p:sp>
            <p:nvSpPr>
              <p:cNvPr id="13" name="テキスト ボックス 12">
                <a:extLst>
                  <a:ext uri="{FF2B5EF4-FFF2-40B4-BE49-F238E27FC236}">
                    <a16:creationId xmlns:a16="http://schemas.microsoft.com/office/drawing/2014/main" id="{44EBA168-3338-4FEF-8765-32705DD7917B}"/>
                  </a:ext>
                </a:extLst>
              </p:cNvPr>
              <p:cNvSpPr txBox="1"/>
              <p:nvPr/>
            </p:nvSpPr>
            <p:spPr>
              <a:xfrm>
                <a:off x="1574917" y="4185658"/>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320</a:t>
                </a:r>
              </a:p>
            </p:txBody>
          </p:sp>
          <p:sp>
            <p:nvSpPr>
              <p:cNvPr id="14" name="テキスト ボックス 13">
                <a:extLst>
                  <a:ext uri="{FF2B5EF4-FFF2-40B4-BE49-F238E27FC236}">
                    <a16:creationId xmlns:a16="http://schemas.microsoft.com/office/drawing/2014/main" id="{82177177-A0E3-4A15-80F8-8BACE35F2EBA}"/>
                  </a:ext>
                </a:extLst>
              </p:cNvPr>
              <p:cNvSpPr txBox="1"/>
              <p:nvPr/>
            </p:nvSpPr>
            <p:spPr>
              <a:xfrm>
                <a:off x="1574917" y="4642471"/>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300</a:t>
                </a:r>
              </a:p>
            </p:txBody>
          </p:sp>
          <p:sp>
            <p:nvSpPr>
              <p:cNvPr id="15" name="テキスト ボックス 14">
                <a:extLst>
                  <a:ext uri="{FF2B5EF4-FFF2-40B4-BE49-F238E27FC236}">
                    <a16:creationId xmlns:a16="http://schemas.microsoft.com/office/drawing/2014/main" id="{E08F73BF-DB80-4E4F-A5C0-BF1D9A10CF7A}"/>
                  </a:ext>
                </a:extLst>
              </p:cNvPr>
              <p:cNvSpPr txBox="1"/>
              <p:nvPr/>
            </p:nvSpPr>
            <p:spPr>
              <a:xfrm>
                <a:off x="1574917" y="5099284"/>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280</a:t>
                </a:r>
              </a:p>
            </p:txBody>
          </p:sp>
        </p:grpSp>
        <p:sp>
          <p:nvSpPr>
            <p:cNvPr id="18" name="テキスト ボックス 17">
              <a:extLst>
                <a:ext uri="{FF2B5EF4-FFF2-40B4-BE49-F238E27FC236}">
                  <a16:creationId xmlns:a16="http://schemas.microsoft.com/office/drawing/2014/main" id="{FA6B7CF6-C821-446E-92DB-C1E2ED9CE149}"/>
                </a:ext>
              </a:extLst>
            </p:cNvPr>
            <p:cNvSpPr txBox="1"/>
            <p:nvPr/>
          </p:nvSpPr>
          <p:spPr>
            <a:xfrm>
              <a:off x="2138599" y="3686300"/>
              <a:ext cx="1904842" cy="722786"/>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carbon dioxide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(ppm)</a:t>
              </a:r>
            </a:p>
          </p:txBody>
        </p:sp>
        <p:grpSp>
          <p:nvGrpSpPr>
            <p:cNvPr id="27" name="グループ化 26">
              <a:extLst>
                <a:ext uri="{FF2B5EF4-FFF2-40B4-BE49-F238E27FC236}">
                  <a16:creationId xmlns:a16="http://schemas.microsoft.com/office/drawing/2014/main" id="{12072588-BBB7-40C1-BAE8-4D381DC94F9C}"/>
                </a:ext>
              </a:extLst>
            </p:cNvPr>
            <p:cNvGrpSpPr/>
            <p:nvPr/>
          </p:nvGrpSpPr>
          <p:grpSpPr>
            <a:xfrm>
              <a:off x="2346415" y="5582048"/>
              <a:ext cx="4168710" cy="514658"/>
              <a:chOff x="2346415" y="5582048"/>
              <a:chExt cx="4168710" cy="514658"/>
            </a:xfrm>
          </p:grpSpPr>
          <p:sp>
            <p:nvSpPr>
              <p:cNvPr id="21" name="テキスト ボックス 20">
                <a:extLst>
                  <a:ext uri="{FF2B5EF4-FFF2-40B4-BE49-F238E27FC236}">
                    <a16:creationId xmlns:a16="http://schemas.microsoft.com/office/drawing/2014/main" id="{8A3BBE12-7E57-4302-AD90-BE90B58C6A7F}"/>
                  </a:ext>
                </a:extLst>
              </p:cNvPr>
              <p:cNvSpPr txBox="1"/>
              <p:nvPr/>
            </p:nvSpPr>
            <p:spPr>
              <a:xfrm>
                <a:off x="2346415" y="5582048"/>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1750</a:t>
                </a:r>
              </a:p>
            </p:txBody>
          </p:sp>
          <p:sp>
            <p:nvSpPr>
              <p:cNvPr id="22" name="テキスト ボックス 21">
                <a:extLst>
                  <a:ext uri="{FF2B5EF4-FFF2-40B4-BE49-F238E27FC236}">
                    <a16:creationId xmlns:a16="http://schemas.microsoft.com/office/drawing/2014/main" id="{20B18BF8-1A8A-4BF9-B4A7-E1794CFCCB25}"/>
                  </a:ext>
                </a:extLst>
              </p:cNvPr>
              <p:cNvSpPr txBox="1"/>
              <p:nvPr/>
            </p:nvSpPr>
            <p:spPr>
              <a:xfrm>
                <a:off x="3068839" y="5582051"/>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1800</a:t>
                </a:r>
              </a:p>
            </p:txBody>
          </p:sp>
          <p:sp>
            <p:nvSpPr>
              <p:cNvPr id="23" name="テキスト ボックス 22">
                <a:extLst>
                  <a:ext uri="{FF2B5EF4-FFF2-40B4-BE49-F238E27FC236}">
                    <a16:creationId xmlns:a16="http://schemas.microsoft.com/office/drawing/2014/main" id="{626DE69B-8AC6-4C6A-8A7D-89C993A778A4}"/>
                  </a:ext>
                </a:extLst>
              </p:cNvPr>
              <p:cNvSpPr txBox="1"/>
              <p:nvPr/>
            </p:nvSpPr>
            <p:spPr>
              <a:xfrm>
                <a:off x="3652741" y="5582050"/>
                <a:ext cx="833636" cy="436082"/>
              </a:xfrm>
              <a:prstGeom prst="rect">
                <a:avLst/>
              </a:prstGeom>
              <a:solidFill>
                <a:schemeClr val="bg1"/>
              </a:solidFill>
            </p:spPr>
            <p:txBody>
              <a:bodyPr wrap="non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1850</a:t>
                </a:r>
              </a:p>
            </p:txBody>
          </p:sp>
          <p:sp>
            <p:nvSpPr>
              <p:cNvPr id="24" name="テキスト ボックス 23">
                <a:extLst>
                  <a:ext uri="{FF2B5EF4-FFF2-40B4-BE49-F238E27FC236}">
                    <a16:creationId xmlns:a16="http://schemas.microsoft.com/office/drawing/2014/main" id="{10EE060B-BAD5-4156-9496-14CFCDD4FCAF}"/>
                  </a:ext>
                </a:extLst>
              </p:cNvPr>
              <p:cNvSpPr txBox="1"/>
              <p:nvPr/>
            </p:nvSpPr>
            <p:spPr>
              <a:xfrm>
                <a:off x="4513687"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1900</a:t>
                </a:r>
              </a:p>
            </p:txBody>
          </p:sp>
          <p:sp>
            <p:nvSpPr>
              <p:cNvPr id="25" name="テキスト ボックス 24">
                <a:extLst>
                  <a:ext uri="{FF2B5EF4-FFF2-40B4-BE49-F238E27FC236}">
                    <a16:creationId xmlns:a16="http://schemas.microsoft.com/office/drawing/2014/main" id="{0C704040-A86F-4609-98E0-AD1A2D7E6AD4}"/>
                  </a:ext>
                </a:extLst>
              </p:cNvPr>
              <p:cNvSpPr txBox="1"/>
              <p:nvPr/>
            </p:nvSpPr>
            <p:spPr>
              <a:xfrm>
                <a:off x="5236111"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1950</a:t>
                </a:r>
              </a:p>
            </p:txBody>
          </p:sp>
          <p:sp>
            <p:nvSpPr>
              <p:cNvPr id="26" name="テキスト ボックス 25">
                <a:extLst>
                  <a:ext uri="{FF2B5EF4-FFF2-40B4-BE49-F238E27FC236}">
                    <a16:creationId xmlns:a16="http://schemas.microsoft.com/office/drawing/2014/main" id="{D724DA8B-BD33-43EC-92F9-33CE43290AD4}"/>
                  </a:ext>
                </a:extLst>
              </p:cNvPr>
              <p:cNvSpPr txBox="1"/>
              <p:nvPr/>
            </p:nvSpPr>
            <p:spPr>
              <a:xfrm>
                <a:off x="5958535"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2000</a:t>
                </a:r>
              </a:p>
            </p:txBody>
          </p:sp>
          <p:sp>
            <p:nvSpPr>
              <p:cNvPr id="30" name="テキスト ボックス 29">
                <a:extLst>
                  <a:ext uri="{FF2B5EF4-FFF2-40B4-BE49-F238E27FC236}">
                    <a16:creationId xmlns:a16="http://schemas.microsoft.com/office/drawing/2014/main" id="{8786B75B-02A9-4BA2-9330-0BA222CE8E51}"/>
                  </a:ext>
                </a:extLst>
              </p:cNvPr>
              <p:cNvSpPr txBox="1"/>
              <p:nvPr/>
            </p:nvSpPr>
            <p:spPr>
              <a:xfrm>
                <a:off x="4142740" y="5802238"/>
                <a:ext cx="507791"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year</a:t>
                </a:r>
              </a:p>
            </p:txBody>
          </p:sp>
        </p:grpSp>
      </p:grpSp>
      <p:grpSp>
        <p:nvGrpSpPr>
          <p:cNvPr id="6" name="グループ化 5">
            <a:extLst>
              <a:ext uri="{FF2B5EF4-FFF2-40B4-BE49-F238E27FC236}">
                <a16:creationId xmlns:a16="http://schemas.microsoft.com/office/drawing/2014/main" id="{144D7A7F-A4F2-413F-8360-4CCB9C65C5E7}"/>
              </a:ext>
            </a:extLst>
          </p:cNvPr>
          <p:cNvGrpSpPr/>
          <p:nvPr/>
        </p:nvGrpSpPr>
        <p:grpSpPr>
          <a:xfrm>
            <a:off x="3657600" y="2752860"/>
            <a:ext cx="3265714" cy="3340436"/>
            <a:chOff x="3657600" y="2752860"/>
            <a:chExt cx="3265714" cy="3340436"/>
          </a:xfrm>
        </p:grpSpPr>
        <p:pic>
          <p:nvPicPr>
            <p:cNvPr id="4" name="図 3" descr="グラフ, 折れ線グラフ&#10;&#10;自動的に生成された説明">
              <a:extLst>
                <a:ext uri="{FF2B5EF4-FFF2-40B4-BE49-F238E27FC236}">
                  <a16:creationId xmlns:a16="http://schemas.microsoft.com/office/drawing/2014/main" id="{A14EE6D5-B0C0-4F5B-B236-08A7680B6AB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7600" y="2930996"/>
              <a:ext cx="3265714" cy="3162300"/>
            </a:xfrm>
            <a:prstGeom prst="rect">
              <a:avLst/>
            </a:prstGeom>
            <a:solidFill>
              <a:schemeClr val="accent6">
                <a:lumMod val="20000"/>
                <a:lumOff val="80000"/>
                <a:alpha val="30000"/>
              </a:schemeClr>
            </a:solidFill>
          </p:spPr>
        </p:pic>
        <p:sp>
          <p:nvSpPr>
            <p:cNvPr id="29" name="テキスト ボックス 28">
              <a:extLst>
                <a:ext uri="{FF2B5EF4-FFF2-40B4-BE49-F238E27FC236}">
                  <a16:creationId xmlns:a16="http://schemas.microsoft.com/office/drawing/2014/main" id="{ECFE5715-9DF4-402F-80A6-558A3EA1C1D3}"/>
                </a:ext>
              </a:extLst>
            </p:cNvPr>
            <p:cNvSpPr txBox="1"/>
            <p:nvPr/>
          </p:nvSpPr>
          <p:spPr>
            <a:xfrm>
              <a:off x="4494359" y="2752860"/>
              <a:ext cx="1845377" cy="461665"/>
            </a:xfrm>
            <a:prstGeom prst="rect">
              <a:avLst/>
            </a:prstGeom>
            <a:solidFill>
              <a:schemeClr val="accent5">
                <a:lumMod val="20000"/>
                <a:lumOff val="80000"/>
                <a:alpha val="40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temperature</a:t>
              </a:r>
            </a:p>
          </p:txBody>
        </p:sp>
      </p:grpSp>
      <p:grpSp>
        <p:nvGrpSpPr>
          <p:cNvPr id="31" name="グループ化 30">
            <a:extLst>
              <a:ext uri="{FF2B5EF4-FFF2-40B4-BE49-F238E27FC236}">
                <a16:creationId xmlns:a16="http://schemas.microsoft.com/office/drawing/2014/main" id="{7F7507E1-92EB-43E5-851A-4B35D3060968}"/>
              </a:ext>
            </a:extLst>
          </p:cNvPr>
          <p:cNvGrpSpPr/>
          <p:nvPr/>
        </p:nvGrpSpPr>
        <p:grpSpPr>
          <a:xfrm>
            <a:off x="2657265" y="188640"/>
            <a:ext cx="5875175" cy="6505452"/>
            <a:chOff x="2915816" y="692696"/>
            <a:chExt cx="5110120" cy="5658324"/>
          </a:xfrm>
          <a:solidFill>
            <a:schemeClr val="accent5">
              <a:lumMod val="20000"/>
              <a:lumOff val="80000"/>
              <a:alpha val="20000"/>
            </a:schemeClr>
          </a:solidFill>
        </p:grpSpPr>
        <p:pic>
          <p:nvPicPr>
            <p:cNvPr id="32" name="図 31">
              <a:extLst>
                <a:ext uri="{FF2B5EF4-FFF2-40B4-BE49-F238E27FC236}">
                  <a16:creationId xmlns:a16="http://schemas.microsoft.com/office/drawing/2014/main" id="{BDE9120E-74AD-40BF-8BB9-77036102FDC9}"/>
                </a:ext>
              </a:extLst>
            </p:cNvPr>
            <p:cNvPicPr>
              <a:picLocks noChangeAspect="1"/>
            </p:cNvPicPr>
            <p:nvPr/>
          </p:nvPicPr>
          <p:blipFill rotWithShape="1">
            <a:blip r:embed="rId5">
              <a:extLst>
                <a:ext uri="{28A0092B-C50C-407E-A947-70E740481C1C}">
                  <a14:useLocalDpi xmlns:a14="http://schemas.microsoft.com/office/drawing/2010/main" val="0"/>
                </a:ext>
              </a:extLst>
            </a:blip>
            <a:srcRect l="7836"/>
            <a:stretch/>
          </p:blipFill>
          <p:spPr>
            <a:xfrm>
              <a:off x="2915816" y="692696"/>
              <a:ext cx="5110120" cy="5658324"/>
            </a:xfrm>
            <a:prstGeom prst="rect">
              <a:avLst/>
            </a:prstGeom>
            <a:grpFill/>
          </p:spPr>
        </p:pic>
        <p:sp>
          <p:nvSpPr>
            <p:cNvPr id="33" name="テキスト ボックス 32">
              <a:extLst>
                <a:ext uri="{FF2B5EF4-FFF2-40B4-BE49-F238E27FC236}">
                  <a16:creationId xmlns:a16="http://schemas.microsoft.com/office/drawing/2014/main" id="{75E3A4B0-0A56-4EB7-AC25-008D8EF828B9}"/>
                </a:ext>
              </a:extLst>
            </p:cNvPr>
            <p:cNvSpPr txBox="1"/>
            <p:nvPr/>
          </p:nvSpPr>
          <p:spPr>
            <a:xfrm>
              <a:off x="5270161" y="1268760"/>
              <a:ext cx="2113982" cy="722786"/>
            </a:xfrm>
            <a:prstGeom prst="rect">
              <a:avLst/>
            </a:prstGeom>
            <a:grp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world population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(million)</a:t>
              </a:r>
            </a:p>
          </p:txBody>
        </p:sp>
      </p:grpSp>
      <p:sp>
        <p:nvSpPr>
          <p:cNvPr id="35" name="テキスト ボックス 34">
            <a:hlinkClick r:id="rId6" action="ppaction://hlinkpres?slideindex=1&amp;slidetitle="/>
            <a:extLst>
              <a:ext uri="{FF2B5EF4-FFF2-40B4-BE49-F238E27FC236}">
                <a16:creationId xmlns:a16="http://schemas.microsoft.com/office/drawing/2014/main" id="{B58C31F5-0D0F-42C6-8E40-BBF785E995DC}"/>
              </a:ext>
            </a:extLst>
          </p:cNvPr>
          <p:cNvSpPr txBox="1"/>
          <p:nvPr/>
        </p:nvSpPr>
        <p:spPr>
          <a:xfrm>
            <a:off x="0" y="-9709"/>
            <a:ext cx="5134277" cy="1080000"/>
          </a:xfrm>
          <a:prstGeom prst="rect">
            <a:avLst/>
          </a:prstGeom>
          <a:solidFill>
            <a:srgbClr val="5B9BD5">
              <a:lumMod val="50000"/>
            </a:srgbClr>
          </a:solidFill>
        </p:spPr>
        <p:txBody>
          <a:bodyPr wrap="square" lIns="135000" t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tab pos="7804150" algn="r"/>
              </a:tabLst>
              <a:defRPr/>
            </a:pPr>
            <a:r>
              <a:rPr kumimoji="0" 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carbon dioxide </a:t>
            </a:r>
            <a:r>
              <a:rPr kumimoji="0" lang="ja-JP" alt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 </a:t>
            </a:r>
            <a:r>
              <a:rPr kumimoji="0" lang="en-US" altLang="ja-JP"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temperature</a:t>
            </a:r>
            <a:endParaRPr kumimoji="0" 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endParaRPr>
          </a:p>
        </p:txBody>
      </p:sp>
    </p:spTree>
    <p:extLst>
      <p:ext uri="{BB962C8B-B14F-4D97-AF65-F5344CB8AC3E}">
        <p14:creationId xmlns:p14="http://schemas.microsoft.com/office/powerpoint/2010/main" val="799628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A9B594D5-29CE-4802-8B21-44456F5F6F69}"/>
              </a:ext>
            </a:extLst>
          </p:cNvPr>
          <p:cNvGrpSpPr/>
          <p:nvPr/>
        </p:nvGrpSpPr>
        <p:grpSpPr>
          <a:xfrm>
            <a:off x="753128" y="2996952"/>
            <a:ext cx="6185838" cy="3404753"/>
            <a:chOff x="1259632" y="2815219"/>
            <a:chExt cx="5380329" cy="3281487"/>
          </a:xfrm>
        </p:grpSpPr>
        <p:pic>
          <p:nvPicPr>
            <p:cNvPr id="5" name="図 4">
              <a:extLst>
                <a:ext uri="{FF2B5EF4-FFF2-40B4-BE49-F238E27FC236}">
                  <a16:creationId xmlns:a16="http://schemas.microsoft.com/office/drawing/2014/main" id="{B228C4E2-21AE-4692-85A6-F8824E3B47A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2822873"/>
              <a:ext cx="5308321" cy="3238957"/>
            </a:xfrm>
            <a:prstGeom prst="rect">
              <a:avLst/>
            </a:prstGeom>
          </p:spPr>
        </p:pic>
        <p:grpSp>
          <p:nvGrpSpPr>
            <p:cNvPr id="16" name="グループ化 15">
              <a:extLst>
                <a:ext uri="{FF2B5EF4-FFF2-40B4-BE49-F238E27FC236}">
                  <a16:creationId xmlns:a16="http://schemas.microsoft.com/office/drawing/2014/main" id="{63C28007-2E0E-49C5-85EA-5C16D4422094}"/>
                </a:ext>
              </a:extLst>
            </p:cNvPr>
            <p:cNvGrpSpPr/>
            <p:nvPr/>
          </p:nvGrpSpPr>
          <p:grpSpPr>
            <a:xfrm>
              <a:off x="1259632" y="2815219"/>
              <a:ext cx="772882" cy="2578533"/>
              <a:chOff x="1259632" y="2815219"/>
              <a:chExt cx="772882" cy="2578533"/>
            </a:xfrm>
          </p:grpSpPr>
          <p:sp>
            <p:nvSpPr>
              <p:cNvPr id="9" name="テキスト ボックス 8">
                <a:extLst>
                  <a:ext uri="{FF2B5EF4-FFF2-40B4-BE49-F238E27FC236}">
                    <a16:creationId xmlns:a16="http://schemas.microsoft.com/office/drawing/2014/main" id="{93316D1E-4A99-47B8-B46C-4C869604EB5F}"/>
                  </a:ext>
                </a:extLst>
              </p:cNvPr>
              <p:cNvSpPr txBox="1"/>
              <p:nvPr/>
            </p:nvSpPr>
            <p:spPr>
              <a:xfrm rot="16200000">
                <a:off x="406807" y="3863027"/>
                <a:ext cx="2074982" cy="369332"/>
              </a:xfrm>
              <a:prstGeom prst="rect">
                <a:avLst/>
              </a:prstGeom>
              <a:solidFill>
                <a:schemeClr val="bg1"/>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Arial" pitchFamily="34" charset="0"/>
                  <a:ea typeface="Osaka" charset="-128"/>
                  <a:cs typeface="+mn-cs"/>
                </a:endParaRPr>
              </a:p>
            </p:txBody>
          </p:sp>
          <p:sp>
            <p:nvSpPr>
              <p:cNvPr id="10" name="テキスト ボックス 9">
                <a:extLst>
                  <a:ext uri="{FF2B5EF4-FFF2-40B4-BE49-F238E27FC236}">
                    <a16:creationId xmlns:a16="http://schemas.microsoft.com/office/drawing/2014/main" id="{DFF508B4-B744-449D-AD45-2451A05A59B4}"/>
                  </a:ext>
                </a:extLst>
              </p:cNvPr>
              <p:cNvSpPr txBox="1"/>
              <p:nvPr/>
            </p:nvSpPr>
            <p:spPr>
              <a:xfrm>
                <a:off x="1574917" y="2815219"/>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380</a:t>
                </a:r>
              </a:p>
            </p:txBody>
          </p:sp>
          <p:sp>
            <p:nvSpPr>
              <p:cNvPr id="11" name="テキスト ボックス 10">
                <a:extLst>
                  <a:ext uri="{FF2B5EF4-FFF2-40B4-BE49-F238E27FC236}">
                    <a16:creationId xmlns:a16="http://schemas.microsoft.com/office/drawing/2014/main" id="{672A9183-EB2D-479C-8B50-15F49515B766}"/>
                  </a:ext>
                </a:extLst>
              </p:cNvPr>
              <p:cNvSpPr txBox="1"/>
              <p:nvPr/>
            </p:nvSpPr>
            <p:spPr>
              <a:xfrm>
                <a:off x="1574917" y="3272032"/>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360</a:t>
                </a:r>
              </a:p>
            </p:txBody>
          </p:sp>
          <p:sp>
            <p:nvSpPr>
              <p:cNvPr id="12" name="テキスト ボックス 11">
                <a:extLst>
                  <a:ext uri="{FF2B5EF4-FFF2-40B4-BE49-F238E27FC236}">
                    <a16:creationId xmlns:a16="http://schemas.microsoft.com/office/drawing/2014/main" id="{D368D7CA-AE9A-42B9-8418-C66050708136}"/>
                  </a:ext>
                </a:extLst>
              </p:cNvPr>
              <p:cNvSpPr txBox="1"/>
              <p:nvPr/>
            </p:nvSpPr>
            <p:spPr>
              <a:xfrm>
                <a:off x="1574917" y="3728845"/>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340</a:t>
                </a:r>
              </a:p>
            </p:txBody>
          </p:sp>
          <p:sp>
            <p:nvSpPr>
              <p:cNvPr id="13" name="テキスト ボックス 12">
                <a:extLst>
                  <a:ext uri="{FF2B5EF4-FFF2-40B4-BE49-F238E27FC236}">
                    <a16:creationId xmlns:a16="http://schemas.microsoft.com/office/drawing/2014/main" id="{44EBA168-3338-4FEF-8765-32705DD7917B}"/>
                  </a:ext>
                </a:extLst>
              </p:cNvPr>
              <p:cNvSpPr txBox="1"/>
              <p:nvPr/>
            </p:nvSpPr>
            <p:spPr>
              <a:xfrm>
                <a:off x="1574917" y="4185658"/>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320</a:t>
                </a:r>
              </a:p>
            </p:txBody>
          </p:sp>
          <p:sp>
            <p:nvSpPr>
              <p:cNvPr id="14" name="テキスト ボックス 13">
                <a:extLst>
                  <a:ext uri="{FF2B5EF4-FFF2-40B4-BE49-F238E27FC236}">
                    <a16:creationId xmlns:a16="http://schemas.microsoft.com/office/drawing/2014/main" id="{82177177-A0E3-4A15-80F8-8BACE35F2EBA}"/>
                  </a:ext>
                </a:extLst>
              </p:cNvPr>
              <p:cNvSpPr txBox="1"/>
              <p:nvPr/>
            </p:nvSpPr>
            <p:spPr>
              <a:xfrm>
                <a:off x="1574917" y="4642471"/>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300</a:t>
                </a:r>
              </a:p>
            </p:txBody>
          </p:sp>
          <p:sp>
            <p:nvSpPr>
              <p:cNvPr id="15" name="テキスト ボックス 14">
                <a:extLst>
                  <a:ext uri="{FF2B5EF4-FFF2-40B4-BE49-F238E27FC236}">
                    <a16:creationId xmlns:a16="http://schemas.microsoft.com/office/drawing/2014/main" id="{E08F73BF-DB80-4E4F-A5C0-BF1D9A10CF7A}"/>
                  </a:ext>
                </a:extLst>
              </p:cNvPr>
              <p:cNvSpPr txBox="1"/>
              <p:nvPr/>
            </p:nvSpPr>
            <p:spPr>
              <a:xfrm>
                <a:off x="1574917" y="5099284"/>
                <a:ext cx="457597" cy="294468"/>
              </a:xfrm>
              <a:prstGeom prst="rect">
                <a:avLst/>
              </a:prstGeom>
              <a:solidFill>
                <a:schemeClr val="bg1"/>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280</a:t>
                </a:r>
              </a:p>
            </p:txBody>
          </p:sp>
        </p:grpSp>
        <p:sp>
          <p:nvSpPr>
            <p:cNvPr id="18" name="テキスト ボックス 17">
              <a:extLst>
                <a:ext uri="{FF2B5EF4-FFF2-40B4-BE49-F238E27FC236}">
                  <a16:creationId xmlns:a16="http://schemas.microsoft.com/office/drawing/2014/main" id="{FA6B7CF6-C821-446E-92DB-C1E2ED9CE149}"/>
                </a:ext>
              </a:extLst>
            </p:cNvPr>
            <p:cNvSpPr txBox="1"/>
            <p:nvPr/>
          </p:nvSpPr>
          <p:spPr>
            <a:xfrm>
              <a:off x="2138599" y="3686300"/>
              <a:ext cx="1904842" cy="722786"/>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carbon dioxide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(ppm)</a:t>
              </a:r>
            </a:p>
          </p:txBody>
        </p:sp>
        <p:grpSp>
          <p:nvGrpSpPr>
            <p:cNvPr id="27" name="グループ化 26">
              <a:extLst>
                <a:ext uri="{FF2B5EF4-FFF2-40B4-BE49-F238E27FC236}">
                  <a16:creationId xmlns:a16="http://schemas.microsoft.com/office/drawing/2014/main" id="{12072588-BBB7-40C1-BAE8-4D381DC94F9C}"/>
                </a:ext>
              </a:extLst>
            </p:cNvPr>
            <p:cNvGrpSpPr/>
            <p:nvPr/>
          </p:nvGrpSpPr>
          <p:grpSpPr>
            <a:xfrm>
              <a:off x="2346415" y="5582048"/>
              <a:ext cx="4168710" cy="514658"/>
              <a:chOff x="2346415" y="5582048"/>
              <a:chExt cx="4168710" cy="514658"/>
            </a:xfrm>
          </p:grpSpPr>
          <p:sp>
            <p:nvSpPr>
              <p:cNvPr id="21" name="テキスト ボックス 20">
                <a:extLst>
                  <a:ext uri="{FF2B5EF4-FFF2-40B4-BE49-F238E27FC236}">
                    <a16:creationId xmlns:a16="http://schemas.microsoft.com/office/drawing/2014/main" id="{8A3BBE12-7E57-4302-AD90-BE90B58C6A7F}"/>
                  </a:ext>
                </a:extLst>
              </p:cNvPr>
              <p:cNvSpPr txBox="1"/>
              <p:nvPr/>
            </p:nvSpPr>
            <p:spPr>
              <a:xfrm>
                <a:off x="2346415" y="5582048"/>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1750</a:t>
                </a:r>
              </a:p>
            </p:txBody>
          </p:sp>
          <p:sp>
            <p:nvSpPr>
              <p:cNvPr id="22" name="テキスト ボックス 21">
                <a:extLst>
                  <a:ext uri="{FF2B5EF4-FFF2-40B4-BE49-F238E27FC236}">
                    <a16:creationId xmlns:a16="http://schemas.microsoft.com/office/drawing/2014/main" id="{20B18BF8-1A8A-4BF9-B4A7-E1794CFCCB25}"/>
                  </a:ext>
                </a:extLst>
              </p:cNvPr>
              <p:cNvSpPr txBox="1"/>
              <p:nvPr/>
            </p:nvSpPr>
            <p:spPr>
              <a:xfrm>
                <a:off x="3068839" y="5582051"/>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1800</a:t>
                </a:r>
              </a:p>
            </p:txBody>
          </p:sp>
          <p:sp>
            <p:nvSpPr>
              <p:cNvPr id="23" name="テキスト ボックス 22">
                <a:extLst>
                  <a:ext uri="{FF2B5EF4-FFF2-40B4-BE49-F238E27FC236}">
                    <a16:creationId xmlns:a16="http://schemas.microsoft.com/office/drawing/2014/main" id="{626DE69B-8AC6-4C6A-8A7D-89C993A778A4}"/>
                  </a:ext>
                </a:extLst>
              </p:cNvPr>
              <p:cNvSpPr txBox="1"/>
              <p:nvPr/>
            </p:nvSpPr>
            <p:spPr>
              <a:xfrm>
                <a:off x="3652741" y="5582050"/>
                <a:ext cx="833636" cy="436082"/>
              </a:xfrm>
              <a:prstGeom prst="rect">
                <a:avLst/>
              </a:prstGeom>
              <a:solidFill>
                <a:schemeClr val="bg1"/>
              </a:solidFill>
            </p:spPr>
            <p:txBody>
              <a:bodyPr wrap="non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1850</a:t>
                </a:r>
              </a:p>
            </p:txBody>
          </p:sp>
          <p:sp>
            <p:nvSpPr>
              <p:cNvPr id="24" name="テキスト ボックス 23">
                <a:extLst>
                  <a:ext uri="{FF2B5EF4-FFF2-40B4-BE49-F238E27FC236}">
                    <a16:creationId xmlns:a16="http://schemas.microsoft.com/office/drawing/2014/main" id="{10EE060B-BAD5-4156-9496-14CFCDD4FCAF}"/>
                  </a:ext>
                </a:extLst>
              </p:cNvPr>
              <p:cNvSpPr txBox="1"/>
              <p:nvPr/>
            </p:nvSpPr>
            <p:spPr>
              <a:xfrm>
                <a:off x="4513687"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1900</a:t>
                </a:r>
              </a:p>
            </p:txBody>
          </p:sp>
          <p:sp>
            <p:nvSpPr>
              <p:cNvPr id="25" name="テキスト ボックス 24">
                <a:extLst>
                  <a:ext uri="{FF2B5EF4-FFF2-40B4-BE49-F238E27FC236}">
                    <a16:creationId xmlns:a16="http://schemas.microsoft.com/office/drawing/2014/main" id="{0C704040-A86F-4609-98E0-AD1A2D7E6AD4}"/>
                  </a:ext>
                </a:extLst>
              </p:cNvPr>
              <p:cNvSpPr txBox="1"/>
              <p:nvPr/>
            </p:nvSpPr>
            <p:spPr>
              <a:xfrm>
                <a:off x="5236111"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1950</a:t>
                </a:r>
              </a:p>
            </p:txBody>
          </p:sp>
          <p:sp>
            <p:nvSpPr>
              <p:cNvPr id="26" name="テキスト ボックス 25">
                <a:extLst>
                  <a:ext uri="{FF2B5EF4-FFF2-40B4-BE49-F238E27FC236}">
                    <a16:creationId xmlns:a16="http://schemas.microsoft.com/office/drawing/2014/main" id="{D724DA8B-BD33-43EC-92F9-33CE43290AD4}"/>
                  </a:ext>
                </a:extLst>
              </p:cNvPr>
              <p:cNvSpPr txBox="1"/>
              <p:nvPr/>
            </p:nvSpPr>
            <p:spPr>
              <a:xfrm>
                <a:off x="5958535" y="5582050"/>
                <a:ext cx="556590"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2000</a:t>
                </a:r>
              </a:p>
            </p:txBody>
          </p:sp>
          <p:sp>
            <p:nvSpPr>
              <p:cNvPr id="30" name="テキスト ボックス 29">
                <a:extLst>
                  <a:ext uri="{FF2B5EF4-FFF2-40B4-BE49-F238E27FC236}">
                    <a16:creationId xmlns:a16="http://schemas.microsoft.com/office/drawing/2014/main" id="{8786B75B-02A9-4BA2-9330-0BA222CE8E51}"/>
                  </a:ext>
                </a:extLst>
              </p:cNvPr>
              <p:cNvSpPr txBox="1"/>
              <p:nvPr/>
            </p:nvSpPr>
            <p:spPr>
              <a:xfrm>
                <a:off x="4142740" y="5802238"/>
                <a:ext cx="507791" cy="294468"/>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Arial" pitchFamily="34" charset="0"/>
                    <a:ea typeface="Osaka" charset="-128"/>
                    <a:cs typeface="+mn-cs"/>
                  </a:rPr>
                  <a:t>year</a:t>
                </a:r>
              </a:p>
            </p:txBody>
          </p:sp>
        </p:grpSp>
      </p:grpSp>
      <p:grpSp>
        <p:nvGrpSpPr>
          <p:cNvPr id="6" name="グループ化 5">
            <a:extLst>
              <a:ext uri="{FF2B5EF4-FFF2-40B4-BE49-F238E27FC236}">
                <a16:creationId xmlns:a16="http://schemas.microsoft.com/office/drawing/2014/main" id="{144D7A7F-A4F2-413F-8360-4CCB9C65C5E7}"/>
              </a:ext>
            </a:extLst>
          </p:cNvPr>
          <p:cNvGrpSpPr/>
          <p:nvPr/>
        </p:nvGrpSpPr>
        <p:grpSpPr>
          <a:xfrm>
            <a:off x="3657600" y="2752860"/>
            <a:ext cx="3265714" cy="3340436"/>
            <a:chOff x="3657600" y="2752860"/>
            <a:chExt cx="3265714" cy="3340436"/>
          </a:xfrm>
        </p:grpSpPr>
        <p:pic>
          <p:nvPicPr>
            <p:cNvPr id="4" name="図 3" descr="グラフ, 折れ線グラフ&#10;&#10;自動的に生成された説明">
              <a:extLst>
                <a:ext uri="{FF2B5EF4-FFF2-40B4-BE49-F238E27FC236}">
                  <a16:creationId xmlns:a16="http://schemas.microsoft.com/office/drawing/2014/main" id="{A14EE6D5-B0C0-4F5B-B236-08A7680B6AB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7600" y="2930996"/>
              <a:ext cx="3265714" cy="3162300"/>
            </a:xfrm>
            <a:prstGeom prst="rect">
              <a:avLst/>
            </a:prstGeom>
            <a:solidFill>
              <a:schemeClr val="accent6">
                <a:lumMod val="20000"/>
                <a:lumOff val="80000"/>
                <a:alpha val="30000"/>
              </a:schemeClr>
            </a:solidFill>
          </p:spPr>
        </p:pic>
        <p:sp>
          <p:nvSpPr>
            <p:cNvPr id="29" name="テキスト ボックス 28">
              <a:extLst>
                <a:ext uri="{FF2B5EF4-FFF2-40B4-BE49-F238E27FC236}">
                  <a16:creationId xmlns:a16="http://schemas.microsoft.com/office/drawing/2014/main" id="{ECFE5715-9DF4-402F-80A6-558A3EA1C1D3}"/>
                </a:ext>
              </a:extLst>
            </p:cNvPr>
            <p:cNvSpPr txBox="1"/>
            <p:nvPr/>
          </p:nvSpPr>
          <p:spPr>
            <a:xfrm>
              <a:off x="4494359" y="2752860"/>
              <a:ext cx="1845377" cy="461665"/>
            </a:xfrm>
            <a:prstGeom prst="rect">
              <a:avLst/>
            </a:prstGeom>
            <a:solidFill>
              <a:schemeClr val="accent5">
                <a:lumMod val="20000"/>
                <a:lumOff val="80000"/>
                <a:alpha val="40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temperature</a:t>
              </a:r>
            </a:p>
          </p:txBody>
        </p:sp>
      </p:grpSp>
      <p:grpSp>
        <p:nvGrpSpPr>
          <p:cNvPr id="31" name="グループ化 30">
            <a:extLst>
              <a:ext uri="{FF2B5EF4-FFF2-40B4-BE49-F238E27FC236}">
                <a16:creationId xmlns:a16="http://schemas.microsoft.com/office/drawing/2014/main" id="{7F7507E1-92EB-43E5-851A-4B35D3060968}"/>
              </a:ext>
            </a:extLst>
          </p:cNvPr>
          <p:cNvGrpSpPr/>
          <p:nvPr/>
        </p:nvGrpSpPr>
        <p:grpSpPr>
          <a:xfrm>
            <a:off x="2657265" y="188640"/>
            <a:ext cx="5875175" cy="6505452"/>
            <a:chOff x="2915816" y="692696"/>
            <a:chExt cx="5110120" cy="5658324"/>
          </a:xfrm>
          <a:solidFill>
            <a:schemeClr val="accent5">
              <a:lumMod val="20000"/>
              <a:lumOff val="80000"/>
              <a:alpha val="20000"/>
            </a:schemeClr>
          </a:solidFill>
        </p:grpSpPr>
        <p:pic>
          <p:nvPicPr>
            <p:cNvPr id="32" name="図 31">
              <a:extLst>
                <a:ext uri="{FF2B5EF4-FFF2-40B4-BE49-F238E27FC236}">
                  <a16:creationId xmlns:a16="http://schemas.microsoft.com/office/drawing/2014/main" id="{BDE9120E-74AD-40BF-8BB9-77036102FDC9}"/>
                </a:ext>
              </a:extLst>
            </p:cNvPr>
            <p:cNvPicPr>
              <a:picLocks noChangeAspect="1"/>
            </p:cNvPicPr>
            <p:nvPr/>
          </p:nvPicPr>
          <p:blipFill rotWithShape="1">
            <a:blip r:embed="rId5">
              <a:extLst>
                <a:ext uri="{28A0092B-C50C-407E-A947-70E740481C1C}">
                  <a14:useLocalDpi xmlns:a14="http://schemas.microsoft.com/office/drawing/2010/main" val="0"/>
                </a:ext>
              </a:extLst>
            </a:blip>
            <a:srcRect l="7836"/>
            <a:stretch/>
          </p:blipFill>
          <p:spPr>
            <a:xfrm>
              <a:off x="2915816" y="692696"/>
              <a:ext cx="5110120" cy="5658324"/>
            </a:xfrm>
            <a:prstGeom prst="rect">
              <a:avLst/>
            </a:prstGeom>
            <a:grpFill/>
          </p:spPr>
        </p:pic>
        <p:sp>
          <p:nvSpPr>
            <p:cNvPr id="33" name="テキスト ボックス 32">
              <a:extLst>
                <a:ext uri="{FF2B5EF4-FFF2-40B4-BE49-F238E27FC236}">
                  <a16:creationId xmlns:a16="http://schemas.microsoft.com/office/drawing/2014/main" id="{75E3A4B0-0A56-4EB7-AC25-008D8EF828B9}"/>
                </a:ext>
              </a:extLst>
            </p:cNvPr>
            <p:cNvSpPr txBox="1"/>
            <p:nvPr/>
          </p:nvSpPr>
          <p:spPr>
            <a:xfrm>
              <a:off x="5270161" y="1268760"/>
              <a:ext cx="2113982" cy="722786"/>
            </a:xfrm>
            <a:prstGeom prst="rect">
              <a:avLst/>
            </a:prstGeom>
            <a:grp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world population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2400" b="0" i="0" u="none" strike="noStrike" kern="1200" cap="none" spc="0" normalizeH="0" baseline="0" noProof="0" dirty="0">
                  <a:ln>
                    <a:noFill/>
                  </a:ln>
                  <a:solidFill>
                    <a:srgbClr val="C00000"/>
                  </a:solidFill>
                  <a:effectLst/>
                  <a:uLnTx/>
                  <a:uFillTx/>
                  <a:latin typeface="Arial" pitchFamily="34" charset="0"/>
                  <a:ea typeface="Osaka" charset="-128"/>
                  <a:cs typeface="+mn-cs"/>
                </a:rPr>
                <a:t>(million)</a:t>
              </a:r>
            </a:p>
          </p:txBody>
        </p:sp>
      </p:grpSp>
      <p:sp>
        <p:nvSpPr>
          <p:cNvPr id="35" name="テキスト ボックス 34">
            <a:hlinkClick r:id="rId6" action="ppaction://hlinkpres?slideindex=1&amp;slidetitle="/>
            <a:extLst>
              <a:ext uri="{FF2B5EF4-FFF2-40B4-BE49-F238E27FC236}">
                <a16:creationId xmlns:a16="http://schemas.microsoft.com/office/drawing/2014/main" id="{B58C31F5-0D0F-42C6-8E40-BBF785E995DC}"/>
              </a:ext>
            </a:extLst>
          </p:cNvPr>
          <p:cNvSpPr txBox="1"/>
          <p:nvPr/>
        </p:nvSpPr>
        <p:spPr>
          <a:xfrm>
            <a:off x="0" y="-9709"/>
            <a:ext cx="5134277" cy="1080000"/>
          </a:xfrm>
          <a:prstGeom prst="rect">
            <a:avLst/>
          </a:prstGeom>
          <a:solidFill>
            <a:srgbClr val="5B9BD5">
              <a:lumMod val="50000"/>
            </a:srgbClr>
          </a:solidFill>
        </p:spPr>
        <p:txBody>
          <a:bodyPr wrap="square" lIns="135000" t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tab pos="7804150" algn="r"/>
              </a:tabLst>
              <a:defRPr/>
            </a:pPr>
            <a:r>
              <a:rPr kumimoji="0" 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carbon dioxide </a:t>
            </a:r>
            <a:r>
              <a:rPr kumimoji="0" lang="ja-JP" alt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 </a:t>
            </a:r>
            <a:r>
              <a:rPr kumimoji="0" lang="en-US" altLang="ja-JP"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temperature</a:t>
            </a:r>
            <a:endParaRPr kumimoji="0" 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endParaRPr>
          </a:p>
        </p:txBody>
      </p:sp>
      <p:sp>
        <p:nvSpPr>
          <p:cNvPr id="36" name="テキスト ボックス 35">
            <a:hlinkClick r:id="rId6" action="ppaction://hlinkpres?slideindex=1&amp;slidetitle="/>
            <a:extLst>
              <a:ext uri="{FF2B5EF4-FFF2-40B4-BE49-F238E27FC236}">
                <a16:creationId xmlns:a16="http://schemas.microsoft.com/office/drawing/2014/main" id="{7EA893DA-F476-4AAD-9C6B-45DF3F220A08}"/>
              </a:ext>
            </a:extLst>
          </p:cNvPr>
          <p:cNvSpPr txBox="1"/>
          <p:nvPr/>
        </p:nvSpPr>
        <p:spPr>
          <a:xfrm>
            <a:off x="-1" y="1048335"/>
            <a:ext cx="5134277" cy="1080000"/>
          </a:xfrm>
          <a:prstGeom prst="rect">
            <a:avLst/>
          </a:prstGeom>
          <a:solidFill>
            <a:srgbClr val="C00000"/>
          </a:solidFill>
        </p:spPr>
        <p:txBody>
          <a:bodyPr wrap="square" lIns="135000" t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tab pos="7804150" algn="r"/>
              </a:tabLst>
              <a:defRPr/>
            </a:pPr>
            <a:r>
              <a:rPr kumimoji="0" 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population </a:t>
            </a:r>
            <a:r>
              <a:rPr kumimoji="0" lang="ja-JP" alt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 </a:t>
            </a:r>
            <a:r>
              <a:rPr kumimoji="0" lang="en-US" altLang="ja-JP"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rPr>
              <a:t>temperature/carbon dioxide</a:t>
            </a:r>
            <a:endParaRPr kumimoji="0" lang="en-US" sz="2800" b="0" i="0" u="none" strike="noStrike" kern="0" cap="none" spc="0" normalizeH="0" baseline="0" noProof="0" dirty="0">
              <a:ln>
                <a:noFill/>
              </a:ln>
              <a:solidFill>
                <a:prstClr val="white"/>
              </a:solidFill>
              <a:effectLst/>
              <a:uLnTx/>
              <a:uFillTx/>
              <a:latin typeface="Arial" pitchFamily="34" charset="0"/>
              <a:ea typeface="メイリオ" panose="020B0604030504040204" pitchFamily="50" charset="-128"/>
              <a:cs typeface="+mn-cs"/>
            </a:endParaRPr>
          </a:p>
        </p:txBody>
      </p:sp>
    </p:spTree>
    <p:extLst>
      <p:ext uri="{BB962C8B-B14F-4D97-AF65-F5344CB8AC3E}">
        <p14:creationId xmlns:p14="http://schemas.microsoft.com/office/powerpoint/2010/main" val="131578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20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p:cNvSpPr txBox="1"/>
          <p:nvPr/>
        </p:nvSpPr>
        <p:spPr>
          <a:xfrm>
            <a:off x="98034" y="6404030"/>
            <a:ext cx="8938462" cy="253916"/>
          </a:xfrm>
          <a:prstGeom prst="rect">
            <a:avLst/>
          </a:prstGeom>
          <a:solidFill>
            <a:schemeClr val="tx2">
              <a:lumMod val="5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「もうダマされないための</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科学</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講義」</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菊池誠</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松永和紀</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伊勢田哲治</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平川秀幸</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片瀬久美子</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飯田泰</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en-US" altLang="zh-TW"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SYNODOS</a:t>
            </a:r>
            <a:r>
              <a:rPr kumimoji="0" lang="ja-JP" altLang="en-US" sz="105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光文社新書（</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2011</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0" 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5328592" cy="530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a:extLst>
              <a:ext uri="{FF2B5EF4-FFF2-40B4-BE49-F238E27FC236}">
                <a16:creationId xmlns:a16="http://schemas.microsoft.com/office/drawing/2014/main" id="{FADFE96E-7BB1-42CE-A7A5-20830E22A229}"/>
              </a:ext>
            </a:extLst>
          </p:cNvPr>
          <p:cNvSpPr txBox="1"/>
          <p:nvPr/>
        </p:nvSpPr>
        <p:spPr>
          <a:xfrm>
            <a:off x="4696937" y="5431177"/>
            <a:ext cx="702436" cy="555070"/>
          </a:xfrm>
          <a:prstGeom prst="rect">
            <a:avLst/>
          </a:prstGeom>
          <a:solidFill>
            <a:schemeClr val="bg1"/>
          </a:solidFill>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X</a:t>
            </a:r>
            <a:endParaRPr kumimoji="0" lang="en-US" sz="20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 name="テキスト ボックス 2"/>
          <p:cNvSpPr txBox="1"/>
          <p:nvPr/>
        </p:nvSpPr>
        <p:spPr>
          <a:xfrm rot="16200000">
            <a:off x="367997" y="2812834"/>
            <a:ext cx="4006225" cy="36933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average lifetime of Japanese women</a:t>
            </a:r>
          </a:p>
        </p:txBody>
      </p:sp>
      <p:sp>
        <p:nvSpPr>
          <p:cNvPr id="5" name="テキスト ボックス 4"/>
          <p:cNvSpPr txBox="1"/>
          <p:nvPr/>
        </p:nvSpPr>
        <p:spPr>
          <a:xfrm>
            <a:off x="2415755" y="204951"/>
            <a:ext cx="702436" cy="555070"/>
          </a:xfrm>
          <a:prstGeom prst="rect">
            <a:avLst/>
          </a:prstGeom>
          <a:solidFill>
            <a:schemeClr val="bg1"/>
          </a:solidFill>
        </p:spPr>
        <p:txBody>
          <a:bodyPr wrap="non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(age)</a:t>
            </a:r>
          </a:p>
        </p:txBody>
      </p:sp>
      <p:sp>
        <p:nvSpPr>
          <p:cNvPr id="7" name="テキスト ボックス 6"/>
          <p:cNvSpPr txBox="1"/>
          <p:nvPr/>
        </p:nvSpPr>
        <p:spPr>
          <a:xfrm>
            <a:off x="2796238" y="5428024"/>
            <a:ext cx="4512066" cy="657364"/>
          </a:xfrm>
          <a:prstGeom prst="rect">
            <a:avLst/>
          </a:prstGeom>
          <a:solidFill>
            <a:schemeClr val="bg1"/>
          </a:solidFill>
          <a:ln>
            <a:noFill/>
          </a:ln>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number of TV sets per 100 families</a:t>
            </a:r>
          </a:p>
        </p:txBody>
      </p:sp>
      <p:sp>
        <p:nvSpPr>
          <p:cNvPr id="20" name="テキスト ボックス 19">
            <a:hlinkClick r:id="rId3" action="ppaction://hlinkpres?slideindex=1&amp;slidetitle="/>
            <a:extLst>
              <a:ext uri="{FF2B5EF4-FFF2-40B4-BE49-F238E27FC236}">
                <a16:creationId xmlns:a16="http://schemas.microsoft.com/office/drawing/2014/main" id="{CC53AFFB-447E-4810-9835-084726334764}"/>
              </a:ext>
            </a:extLst>
          </p:cNvPr>
          <p:cNvSpPr txBox="1"/>
          <p:nvPr/>
        </p:nvSpPr>
        <p:spPr>
          <a:xfrm>
            <a:off x="7170822" y="0"/>
            <a:ext cx="1973178" cy="400110"/>
          </a:xfrm>
          <a:prstGeom prst="rect">
            <a:avLst/>
          </a:prstGeom>
          <a:solidFill>
            <a:srgbClr val="C0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correlation</a:t>
            </a:r>
            <a:endParaRPr kumimoji="0" lang="en-US" sz="105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94003959"/>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418" y="-8709"/>
            <a:ext cx="9144000" cy="6204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p:cNvSpPr txBox="1"/>
          <p:nvPr/>
        </p:nvSpPr>
        <p:spPr>
          <a:xfrm>
            <a:off x="98034" y="6404030"/>
            <a:ext cx="8938462" cy="253916"/>
          </a:xfrm>
          <a:prstGeom prst="rect">
            <a:avLst/>
          </a:prstGeom>
          <a:solidFill>
            <a:schemeClr val="tx2">
              <a:lumMod val="5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「もうダマされないための</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科学</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講義」</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菊池誠</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松永和紀</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伊勢田哲治</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平川秀幸</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片瀬久美子</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zh-TW"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飯田泰</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en-US" altLang="zh-TW"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SYNODOS</a:t>
            </a:r>
            <a:r>
              <a:rPr kumimoji="0" lang="ja-JP" altLang="en-US" sz="105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光文社新書（</a:t>
            </a:r>
            <a:r>
              <a:rPr kumimoji="0" lang="en-US" altLang="ja-JP"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2011</a:t>
            </a:r>
            <a:r>
              <a:rPr kumimoji="0" lang="ja-JP" alt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0" lang="en-US" sz="105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5328592" cy="530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a:extLst>
              <a:ext uri="{FF2B5EF4-FFF2-40B4-BE49-F238E27FC236}">
                <a16:creationId xmlns:a16="http://schemas.microsoft.com/office/drawing/2014/main" id="{FADFE96E-7BB1-42CE-A7A5-20830E22A229}"/>
              </a:ext>
            </a:extLst>
          </p:cNvPr>
          <p:cNvSpPr txBox="1"/>
          <p:nvPr/>
        </p:nvSpPr>
        <p:spPr>
          <a:xfrm>
            <a:off x="4696937" y="5431177"/>
            <a:ext cx="702436" cy="555070"/>
          </a:xfrm>
          <a:prstGeom prst="rect">
            <a:avLst/>
          </a:prstGeom>
          <a:solidFill>
            <a:schemeClr val="bg1"/>
          </a:solidFill>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X</a:t>
            </a:r>
            <a:endParaRPr kumimoji="0" lang="en-US" sz="2000" b="0" i="1"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 name="テキスト ボックス 2"/>
          <p:cNvSpPr txBox="1"/>
          <p:nvPr/>
        </p:nvSpPr>
        <p:spPr>
          <a:xfrm rot="16200000">
            <a:off x="367997" y="2812834"/>
            <a:ext cx="4006225" cy="369332"/>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average lifetime of Japanese women</a:t>
            </a:r>
          </a:p>
        </p:txBody>
      </p:sp>
      <p:sp>
        <p:nvSpPr>
          <p:cNvPr id="5" name="テキスト ボックス 4"/>
          <p:cNvSpPr txBox="1"/>
          <p:nvPr/>
        </p:nvSpPr>
        <p:spPr>
          <a:xfrm>
            <a:off x="2415755" y="204951"/>
            <a:ext cx="702436" cy="555070"/>
          </a:xfrm>
          <a:prstGeom prst="rect">
            <a:avLst/>
          </a:prstGeom>
          <a:solidFill>
            <a:schemeClr val="bg1"/>
          </a:solidFill>
        </p:spPr>
        <p:txBody>
          <a:bodyPr wrap="non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(age)</a:t>
            </a:r>
          </a:p>
        </p:txBody>
      </p:sp>
      <p:sp>
        <p:nvSpPr>
          <p:cNvPr id="7" name="テキスト ボックス 6"/>
          <p:cNvSpPr txBox="1"/>
          <p:nvPr/>
        </p:nvSpPr>
        <p:spPr>
          <a:xfrm>
            <a:off x="2796238" y="5428024"/>
            <a:ext cx="4512066" cy="657364"/>
          </a:xfrm>
          <a:prstGeom prst="rect">
            <a:avLst/>
          </a:prstGeom>
          <a:solidFill>
            <a:schemeClr val="bg1"/>
          </a:solidFill>
          <a:ln>
            <a:noFill/>
          </a:ln>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メイリオ" panose="020B0604030504040204" pitchFamily="50" charset="-128"/>
                <a:cs typeface="Arial" panose="020B0604020202020204" pitchFamily="34" charset="0"/>
              </a:rPr>
              <a:t>number of TV sets per 100 families</a:t>
            </a:r>
          </a:p>
        </p:txBody>
      </p:sp>
      <p:sp>
        <p:nvSpPr>
          <p:cNvPr id="20" name="テキスト ボックス 19">
            <a:hlinkClick r:id="rId3" action="ppaction://hlinkpres?slideindex=1&amp;slidetitle="/>
            <a:extLst>
              <a:ext uri="{FF2B5EF4-FFF2-40B4-BE49-F238E27FC236}">
                <a16:creationId xmlns:a16="http://schemas.microsoft.com/office/drawing/2014/main" id="{CC53AFFB-447E-4810-9835-084726334764}"/>
              </a:ext>
            </a:extLst>
          </p:cNvPr>
          <p:cNvSpPr txBox="1"/>
          <p:nvPr/>
        </p:nvSpPr>
        <p:spPr>
          <a:xfrm>
            <a:off x="7170822" y="0"/>
            <a:ext cx="1973178" cy="400110"/>
          </a:xfrm>
          <a:prstGeom prst="rect">
            <a:avLst/>
          </a:prstGeom>
          <a:solidFill>
            <a:srgbClr val="C0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correlation</a:t>
            </a:r>
            <a:endParaRPr kumimoji="0" lang="en-US" sz="105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6" name="テキスト ボックス 5">
            <a:hlinkClick r:id="rId3" action="ppaction://hlinkpres?slideindex=1&amp;slidetitle="/>
            <a:extLst>
              <a:ext uri="{FF2B5EF4-FFF2-40B4-BE49-F238E27FC236}">
                <a16:creationId xmlns:a16="http://schemas.microsoft.com/office/drawing/2014/main" id="{FC7B6C68-0FBA-7EC7-3B11-BDC7CC3C6400}"/>
              </a:ext>
            </a:extLst>
          </p:cNvPr>
          <p:cNvSpPr txBox="1"/>
          <p:nvPr/>
        </p:nvSpPr>
        <p:spPr>
          <a:xfrm>
            <a:off x="320343" y="1368053"/>
            <a:ext cx="8493844" cy="1809464"/>
          </a:xfrm>
          <a:prstGeom prst="rect">
            <a:avLst/>
          </a:prstGeom>
          <a:solidFill>
            <a:schemeClr val="tx1">
              <a:lumMod val="85000"/>
              <a:lumOff val="15000"/>
            </a:schemeClr>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「もうダマされないための</a:t>
            </a:r>
            <a:r>
              <a:rPr kumimoji="0" lang="en-US" altLang="ja-JP"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科学</a:t>
            </a:r>
            <a:r>
              <a:rPr kumimoji="0" lang="en-US" altLang="ja-JP"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講義」菊池誠・松永和紀・伊勢田哲治・平川秀幸・片瀬久美子・飯田泰・</a:t>
            </a:r>
            <a:r>
              <a:rPr kumimoji="0" lang="en-US" altLang="ja-JP"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SYNODOS</a:t>
            </a:r>
            <a:r>
              <a:rPr kumimoji="0" lang="ja-JP"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，光文社新書（</a:t>
            </a:r>
            <a:r>
              <a:rPr kumimoji="0" lang="en-US" altLang="ja-JP"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2011</a:t>
            </a:r>
            <a:r>
              <a:rPr kumimoji="0" lang="ja-JP"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0" lang="en-US" sz="11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9" name="テキスト ボックス 8">
            <a:hlinkClick r:id="rId3" action="ppaction://hlinkpres?slideindex=1&amp;slidetitle="/>
            <a:extLst>
              <a:ext uri="{FF2B5EF4-FFF2-40B4-BE49-F238E27FC236}">
                <a16:creationId xmlns:a16="http://schemas.microsoft.com/office/drawing/2014/main" id="{49906468-0226-1ABD-01DF-0DD3EFB17821}"/>
              </a:ext>
            </a:extLst>
          </p:cNvPr>
          <p:cNvSpPr txBox="1"/>
          <p:nvPr/>
        </p:nvSpPr>
        <p:spPr>
          <a:xfrm>
            <a:off x="2037194" y="5528161"/>
            <a:ext cx="5810666" cy="458714"/>
          </a:xfrm>
          <a:prstGeom prst="rect">
            <a:avLst/>
          </a:prstGeom>
          <a:solidFill>
            <a:srgbClr val="C00000"/>
          </a:solidFill>
        </p:spPr>
        <p:txBody>
          <a:bodyPr wrap="square" t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number of "color" TV sets per 100 families</a:t>
            </a:r>
            <a:endParaRPr kumimoji="0" lang="en-US" sz="105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476036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図 2" descr="グラフ, 散布図&#10;&#10;自動的に生成された説明">
            <a:extLst>
              <a:ext uri="{FF2B5EF4-FFF2-40B4-BE49-F238E27FC236}">
                <a16:creationId xmlns:a16="http://schemas.microsoft.com/office/drawing/2014/main" id="{CB5FCACE-CBF4-4EAD-AF3F-CF885BF5263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1340768"/>
            <a:ext cx="4549966" cy="3745210"/>
          </a:xfrm>
          <a:prstGeom prst="rect">
            <a:avLst/>
          </a:prstGeom>
        </p:spPr>
      </p:pic>
      <p:pic>
        <p:nvPicPr>
          <p:cNvPr id="5" name="図 4" descr="グラフ, 折れ線グラフ, ヒストグラム&#10;&#10;自動的に生成された説明">
            <a:extLst>
              <a:ext uri="{FF2B5EF4-FFF2-40B4-BE49-F238E27FC236}">
                <a16:creationId xmlns:a16="http://schemas.microsoft.com/office/drawing/2014/main" id="{231E274B-4BC5-4C12-B9A5-B0AED95E87B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6056" y="1340768"/>
            <a:ext cx="3888432" cy="3764334"/>
          </a:xfrm>
          <a:prstGeom prst="rect">
            <a:avLst/>
          </a:prstGeom>
        </p:spPr>
      </p:pic>
      <p:sp>
        <p:nvSpPr>
          <p:cNvPr id="6" name="テキスト ボックス 5">
            <a:extLst>
              <a:ext uri="{FF2B5EF4-FFF2-40B4-BE49-F238E27FC236}">
                <a16:creationId xmlns:a16="http://schemas.microsoft.com/office/drawing/2014/main" id="{EEE6B378-0060-426E-A5A0-6BB447B66FA0}"/>
              </a:ext>
            </a:extLst>
          </p:cNvPr>
          <p:cNvSpPr txBox="1"/>
          <p:nvPr/>
        </p:nvSpPr>
        <p:spPr>
          <a:xfrm>
            <a:off x="0" y="6200636"/>
            <a:ext cx="9144000" cy="657364"/>
          </a:xfrm>
          <a:prstGeom prst="rect">
            <a:avLst/>
          </a:prstGeom>
          <a:solidFill>
            <a:schemeClr val="bg1"/>
          </a:solidFill>
          <a:ln>
            <a:noFill/>
          </a:ln>
        </p:spPr>
        <p:txBody>
          <a:bodyPr wrap="non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大谷文章 光触媒研究レミニセンス（</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）光触媒の構造－活性相関</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会報光触媒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64</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60-95.</a:t>
            </a:r>
            <a:endParaRPr kumimoji="1" 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1642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F897DAD-C44A-7C29-AB7E-43D89AB576EA}"/>
              </a:ext>
            </a:extLst>
          </p:cNvPr>
          <p:cNvSpPr txBox="1">
            <a:spLocks noChangeArrowheads="1"/>
          </p:cNvSpPr>
          <p:nvPr/>
        </p:nvSpPr>
        <p:spPr>
          <a:xfrm>
            <a:off x="224118" y="1435100"/>
            <a:ext cx="8695764" cy="3902076"/>
          </a:xfrm>
          <a:prstGeom prst="rect">
            <a:avLst/>
          </a:prstGeom>
          <a:noFill/>
        </p:spPr>
        <p:txBody>
          <a:bodyPr anchor="ctr" anchorCtr="0"/>
          <a:lstStyle>
            <a:lvl1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小塚ゴシック Pro L" pitchFamily="34" charset="-128"/>
                <a:ea typeface="小塚ゴシック Pro L" pitchFamily="34" charset="-128"/>
                <a:cs typeface="+mj-cs"/>
              </a:defRPr>
            </a:lvl1pPr>
            <a:lvl2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2pPr>
            <a:lvl3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3pPr>
            <a:lvl4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4pPr>
            <a:lvl5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6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研究</a:t>
            </a:r>
            <a:r>
              <a:rPr kumimoji="1" lang="en-US" altLang="ja-JP" sz="6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6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考える</a:t>
            </a:r>
            <a:endParaRPr kumimoji="1" lang="en-US" altLang="ja-JP" sz="3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study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8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論理で疑う</a:t>
            </a:r>
            <a:endParaRPr kumimoji="1" lang="en-US" altLang="ja-JP" sz="8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suspect/doubt logically</a:t>
            </a:r>
            <a:endParaRPr kumimoji="1" lang="en-US" altLang="ja-JP" sz="2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2006236374"/>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pPr eaLnBrk="1" hangingPunct="1">
              <a:defRPr/>
            </a:pPr>
            <a:r>
              <a:rPr lang="ja-JP" altLang="en-US"/>
              <a:t>研究者として必要なこと</a:t>
            </a:r>
          </a:p>
        </p:txBody>
      </p:sp>
      <p:sp>
        <p:nvSpPr>
          <p:cNvPr id="811011" name="Rectangle 3"/>
          <p:cNvSpPr>
            <a:spLocks noGrp="1" noChangeArrowheads="1"/>
          </p:cNvSpPr>
          <p:nvPr>
            <p:ph type="body" idx="1"/>
          </p:nvPr>
        </p:nvSpPr>
        <p:spPr/>
        <p:txBody>
          <a:bodyPr/>
          <a:lstStyle/>
          <a:p>
            <a:pPr marL="441325" indent="-441325" eaLnBrk="1" hangingPunct="1">
              <a:defRPr/>
            </a:pPr>
            <a:r>
              <a:rPr lang="ja-JP" altLang="en-US" dirty="0">
                <a:effectLst/>
              </a:rPr>
              <a:t>研究環境・研究施設などがあるとして</a:t>
            </a:r>
            <a:r>
              <a:rPr lang="ja-JP" altLang="en-US" dirty="0" err="1">
                <a:effectLst/>
              </a:rPr>
              <a:t>．．．</a:t>
            </a:r>
            <a:endParaRPr lang="ja-JP" altLang="en-US" dirty="0">
              <a:effectLst/>
            </a:endParaRPr>
          </a:p>
          <a:p>
            <a:pPr marL="441325" indent="-441325" eaLnBrk="1" hangingPunct="1">
              <a:defRPr/>
            </a:pPr>
            <a:endParaRPr lang="ja-JP" altLang="en-US" dirty="0">
              <a:effectLst/>
            </a:endParaRPr>
          </a:p>
          <a:p>
            <a:pPr marL="441325" indent="-441325" eaLnBrk="1" hangingPunct="1">
              <a:defRPr/>
            </a:pPr>
            <a:r>
              <a:rPr lang="ja-JP" altLang="en-US" dirty="0">
                <a:effectLst/>
              </a:rPr>
              <a:t>■	基礎的な知識・基礎な技術</a:t>
            </a:r>
          </a:p>
          <a:p>
            <a:pPr marL="441325" indent="-441325" eaLnBrk="1" hangingPunct="1">
              <a:defRPr/>
            </a:pPr>
            <a:r>
              <a:rPr lang="ja-JP" altLang="en-US" dirty="0">
                <a:solidFill>
                  <a:schemeClr val="tx2"/>
                </a:solidFill>
                <a:effectLst/>
              </a:rPr>
              <a:t>■	コミュニケーション能力（外国語［英語］能力ではない）</a:t>
            </a:r>
          </a:p>
          <a:p>
            <a:pPr marL="441325" indent="-441325" eaLnBrk="1" hangingPunct="1">
              <a:defRPr/>
            </a:pPr>
            <a:r>
              <a:rPr lang="ja-JP" altLang="en-US" dirty="0">
                <a:effectLst/>
              </a:rPr>
              <a:t>■	（やれない理由をさがすより）なんでもやってみる</a:t>
            </a:r>
            <a:endParaRPr lang="en-US" altLang="ja-JP" dirty="0">
              <a:effectLst/>
            </a:endParaRPr>
          </a:p>
          <a:p>
            <a:pPr marL="441325" indent="-441325" eaLnBrk="1" hangingPunct="1">
              <a:defRPr/>
            </a:pPr>
            <a:r>
              <a:rPr lang="ja-JP" altLang="en-US" dirty="0">
                <a:solidFill>
                  <a:srgbClr val="CC0000"/>
                </a:solidFill>
                <a:effectLst/>
              </a:rPr>
              <a:t>■</a:t>
            </a:r>
            <a:r>
              <a:rPr lang="en-US" altLang="ja-JP" dirty="0">
                <a:solidFill>
                  <a:srgbClr val="CC0000"/>
                </a:solidFill>
                <a:effectLst/>
              </a:rPr>
              <a:t>	</a:t>
            </a:r>
            <a:r>
              <a:rPr lang="ja-JP" altLang="en-US" dirty="0">
                <a:solidFill>
                  <a:srgbClr val="CC0000"/>
                </a:solidFill>
                <a:effectLst/>
              </a:rPr>
              <a:t>反射ではなく，論理でうたがう</a:t>
            </a:r>
          </a:p>
          <a:p>
            <a:pPr marL="441325" indent="-441325" eaLnBrk="1" hangingPunct="1">
              <a:defRPr/>
            </a:pPr>
            <a:r>
              <a:rPr lang="ja-JP" altLang="en-US" dirty="0">
                <a:solidFill>
                  <a:schemeClr val="bg2"/>
                </a:solidFill>
                <a:effectLst/>
              </a:rPr>
              <a:t>■	・・・・・</a:t>
            </a:r>
          </a:p>
          <a:p>
            <a:pPr marL="441325" indent="-441325" eaLnBrk="1" hangingPunct="1">
              <a:defRPr/>
            </a:pPr>
            <a:r>
              <a:rPr lang="ja-JP" altLang="en-US" dirty="0">
                <a:solidFill>
                  <a:schemeClr val="bg2"/>
                </a:solidFill>
                <a:effectLst/>
              </a:rPr>
              <a:t>■	・・・・・</a:t>
            </a:r>
          </a:p>
          <a:p>
            <a:pPr marL="441325" indent="-441325" eaLnBrk="1" hangingPunct="1">
              <a:defRPr/>
            </a:pPr>
            <a:endParaRPr lang="ja-JP" altLang="en-US" dirty="0">
              <a:effectLst/>
            </a:endParaRPr>
          </a:p>
        </p:txBody>
      </p:sp>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8" name="Rectangle 4"/>
          <p:cNvSpPr>
            <a:spLocks noGrp="1" noChangeArrowheads="1"/>
          </p:cNvSpPr>
          <p:nvPr>
            <p:ph type="title"/>
          </p:nvPr>
        </p:nvSpPr>
        <p:spPr/>
        <p:txBody>
          <a:bodyPr tIns="72000"/>
          <a:lstStyle/>
          <a:p>
            <a:r>
              <a:rPr lang="en-US" altLang="ja-JP" dirty="0"/>
              <a:t>2025</a:t>
            </a:r>
            <a:r>
              <a:rPr lang="ja-JP" altLang="en-US" dirty="0"/>
              <a:t>年</a:t>
            </a:r>
            <a:r>
              <a:rPr lang="en-US" altLang="ja-JP" dirty="0"/>
              <a:t>9</a:t>
            </a:r>
            <a:r>
              <a:rPr lang="ja-JP" altLang="en-US" dirty="0"/>
              <a:t>月</a:t>
            </a:r>
            <a:r>
              <a:rPr lang="en-US" altLang="ja-JP" dirty="0"/>
              <a:t>10</a:t>
            </a:r>
            <a:r>
              <a:rPr lang="ja-JP" altLang="en-US" dirty="0"/>
              <a:t>日</a:t>
            </a:r>
          </a:p>
        </p:txBody>
      </p:sp>
      <p:sp>
        <p:nvSpPr>
          <p:cNvPr id="646149" name="Rectangle 5"/>
          <p:cNvSpPr>
            <a:spLocks noGrp="1" noChangeArrowheads="1"/>
          </p:cNvSpPr>
          <p:nvPr>
            <p:ph type="body" idx="1"/>
          </p:nvPr>
        </p:nvSpPr>
        <p:spPr/>
        <p:txBody>
          <a:bodyPr/>
          <a:lstStyle/>
          <a:p>
            <a:r>
              <a:rPr lang="ja-JP" altLang="en-US" sz="4000" dirty="0">
                <a:solidFill>
                  <a:srgbClr val="C00000"/>
                </a:solidFill>
              </a:rPr>
              <a:t>自然科学の研究ってなんだっけ</a:t>
            </a:r>
            <a:endParaRPr lang="en-US" altLang="ja-JP" sz="4000" dirty="0">
              <a:solidFill>
                <a:srgbClr val="C00000"/>
              </a:solidFill>
            </a:endParaRPr>
          </a:p>
          <a:p>
            <a:r>
              <a:rPr lang="ja-JP" altLang="en-US" sz="4000" dirty="0">
                <a:solidFill>
                  <a:srgbClr val="C00000"/>
                </a:solidFill>
              </a:rPr>
              <a:t>－研究について考えてみる</a:t>
            </a:r>
            <a:endParaRPr lang="en-US" altLang="ja-JP" sz="4000" dirty="0">
              <a:solidFill>
                <a:srgbClr val="C00000"/>
              </a:solidFill>
            </a:endParaRPr>
          </a:p>
          <a:p>
            <a:r>
              <a:rPr lang="en-US" altLang="ja-JP" sz="22900" dirty="0"/>
              <a:t>3</a:t>
            </a:r>
          </a:p>
        </p:txBody>
      </p:sp>
    </p:spTree>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2395EC4-7BA4-0547-B856-ECBC057521C8}"/>
              </a:ext>
            </a:extLst>
          </p:cNvPr>
          <p:cNvSpPr>
            <a:spLocks noGrp="1"/>
          </p:cNvSpPr>
          <p:nvPr>
            <p:ph idx="1"/>
          </p:nvPr>
        </p:nvSpPr>
        <p:spPr>
          <a:xfrm>
            <a:off x="457200" y="705394"/>
            <a:ext cx="8229600" cy="5535069"/>
          </a:xfrm>
        </p:spPr>
        <p:txBody>
          <a:bodyPr anchor="ctr" anchorCtr="0">
            <a:noAutofit/>
          </a:bodyPr>
          <a:lstStyle/>
          <a:p>
            <a:pPr marL="0" indent="0" algn="ctr">
              <a:buNone/>
            </a:pPr>
            <a:r>
              <a:rPr kumimoji="1" lang="ja-JP" altLang="en-US" sz="7200" b="1" dirty="0"/>
              <a:t>研究</a:t>
            </a:r>
            <a:r>
              <a:rPr kumimoji="1" lang="ja-JP" altLang="en-US" sz="7200" dirty="0"/>
              <a:t>＝</a:t>
            </a:r>
            <a:r>
              <a:rPr kumimoji="1" lang="en-US" altLang="ja-JP" sz="7200" b="1" dirty="0"/>
              <a:t>study</a:t>
            </a:r>
            <a:r>
              <a:rPr kumimoji="1" lang="en-US" altLang="ja-JP" sz="4800" dirty="0"/>
              <a:t> (</a:t>
            </a:r>
            <a:r>
              <a:rPr kumimoji="1" lang="en-US" altLang="ja-JP" sz="4800" i="1" dirty="0"/>
              <a:t>n</a:t>
            </a:r>
            <a:r>
              <a:rPr kumimoji="1" lang="en-US" altLang="ja-JP" sz="4800" dirty="0"/>
              <a:t>)</a:t>
            </a:r>
            <a:endParaRPr kumimoji="1" lang="en-US" altLang="ja-JP" sz="7200" dirty="0"/>
          </a:p>
          <a:p>
            <a:pPr marL="0" indent="0" algn="ctr">
              <a:buNone/>
            </a:pPr>
            <a:r>
              <a:rPr kumimoji="1" lang="ja-JP" altLang="en-US" sz="7200" b="1" dirty="0"/>
              <a:t>考える</a:t>
            </a:r>
            <a:r>
              <a:rPr kumimoji="1" lang="en-US" altLang="ja-JP" sz="7200" dirty="0"/>
              <a:t>=</a:t>
            </a:r>
            <a:r>
              <a:rPr kumimoji="1" lang="en-US" altLang="ja-JP" sz="7200" b="1" dirty="0"/>
              <a:t>study</a:t>
            </a:r>
            <a:r>
              <a:rPr kumimoji="1" lang="en-US" altLang="ja-JP" sz="4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48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v</a:t>
            </a:r>
            <a:r>
              <a:rPr kumimoji="1" lang="en-US" altLang="ja-JP" sz="4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6600" b="1" dirty="0"/>
          </a:p>
        </p:txBody>
      </p:sp>
    </p:spTree>
    <p:extLst>
      <p:ext uri="{BB962C8B-B14F-4D97-AF65-F5344CB8AC3E}">
        <p14:creationId xmlns:p14="http://schemas.microsoft.com/office/powerpoint/2010/main" val="586150221"/>
      </p:ext>
    </p:extLst>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476077"/>
            <a:ext cx="8229600" cy="3902076"/>
          </a:xfrm>
          <a:prstGeom prst="rect">
            <a:avLst/>
          </a:prstGeom>
        </p:spPr>
        <p:txBody>
          <a:bodyPr anchor="ctr" anchorCtr="0"/>
          <a:lstStyle>
            <a:lvl1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小塚ゴシック Pro L" pitchFamily="34" charset="-128"/>
                <a:ea typeface="小塚ゴシック Pro L" pitchFamily="34" charset="-128"/>
                <a:cs typeface="+mj-cs"/>
              </a:defRPr>
            </a:lvl1pPr>
            <a:lvl2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2pPr>
            <a:lvl3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3pPr>
            <a:lvl4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4pPr>
            <a:lvl5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考える</a:t>
            </a:r>
            <a:r>
              <a:rPr kumimoji="1" lang="en-US" altLang="ja-JP" sz="7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7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把握する</a:t>
            </a:r>
            <a:endParaRPr kumimoji="1" lang="en-US" altLang="ja-JP" sz="5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4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unambiguousness + text</a:t>
            </a:r>
            <a:endParaRPr kumimoji="1" lang="en-US" altLang="ja-JP" sz="4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あいまいじゃない</a:t>
            </a:r>
            <a:r>
              <a:rPr kumimoji="1"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 + </a:t>
            </a:r>
            <a:r>
              <a:rPr kumimoji="1"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ことばであらわす</a:t>
            </a:r>
            <a:endParaRPr kumimoji="1"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99658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03300" y="4241800"/>
            <a:ext cx="7188200" cy="2146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16" name="グループ化 15"/>
          <p:cNvGrpSpPr/>
          <p:nvPr/>
        </p:nvGrpSpPr>
        <p:grpSpPr>
          <a:xfrm>
            <a:off x="1125252" y="2216623"/>
            <a:ext cx="2425833" cy="1955327"/>
            <a:chOff x="1696752" y="1632423"/>
            <a:chExt cx="2425833" cy="1955327"/>
          </a:xfrm>
        </p:grpSpPr>
        <p:grpSp>
          <p:nvGrpSpPr>
            <p:cNvPr id="9" name="グループ化 8"/>
            <p:cNvGrpSpPr/>
            <p:nvPr/>
          </p:nvGrpSpPr>
          <p:grpSpPr>
            <a:xfrm>
              <a:off x="2503697" y="2444750"/>
              <a:ext cx="1103103" cy="1143000"/>
              <a:chOff x="2503697" y="2470150"/>
              <a:chExt cx="1103103" cy="1143000"/>
            </a:xfrm>
          </p:grpSpPr>
          <p:cxnSp>
            <p:nvCxnSpPr>
              <p:cNvPr id="5" name="直線矢印コネクタ 4"/>
              <p:cNvCxnSpPr/>
              <p:nvPr/>
            </p:nvCxnSpPr>
            <p:spPr>
              <a:xfrm flipV="1">
                <a:off x="3125997" y="2470150"/>
                <a:ext cx="480803" cy="1143000"/>
              </a:xfrm>
              <a:prstGeom prst="straightConnector1">
                <a:avLst/>
              </a:prstGeom>
              <a:ln w="127000">
                <a:solidFill>
                  <a:srgbClr val="C00000"/>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2503697" y="2470150"/>
                <a:ext cx="480803" cy="1143000"/>
              </a:xfrm>
              <a:prstGeom prst="straightConnector1">
                <a:avLst/>
              </a:prstGeom>
              <a:ln w="127000">
                <a:solidFill>
                  <a:srgbClr val="C00000"/>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1696752" y="1632423"/>
              <a:ext cx="144302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刺激</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stimulus</a:t>
              </a:r>
            </a:p>
          </p:txBody>
        </p:sp>
        <p:sp>
          <p:nvSpPr>
            <p:cNvPr id="8" name="テキスト ボックス 7"/>
            <p:cNvSpPr txBox="1"/>
            <p:nvPr/>
          </p:nvSpPr>
          <p:spPr>
            <a:xfrm>
              <a:off x="3192522" y="1632423"/>
              <a:ext cx="93006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応答</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reply</a:t>
              </a:r>
            </a:p>
          </p:txBody>
        </p:sp>
      </p:grpSp>
      <p:grpSp>
        <p:nvGrpSpPr>
          <p:cNvPr id="10" name="グループ化 9"/>
          <p:cNvGrpSpPr/>
          <p:nvPr/>
        </p:nvGrpSpPr>
        <p:grpSpPr>
          <a:xfrm>
            <a:off x="4230897" y="3028950"/>
            <a:ext cx="1103103" cy="1143000"/>
            <a:chOff x="2503697" y="2470150"/>
            <a:chExt cx="1103103" cy="1143000"/>
          </a:xfrm>
        </p:grpSpPr>
        <p:cxnSp>
          <p:nvCxnSpPr>
            <p:cNvPr id="11" name="直線矢印コネクタ 10"/>
            <p:cNvCxnSpPr/>
            <p:nvPr/>
          </p:nvCxnSpPr>
          <p:spPr>
            <a:xfrm flipV="1">
              <a:off x="3125997" y="2470150"/>
              <a:ext cx="480803" cy="1143000"/>
            </a:xfrm>
            <a:prstGeom prst="straightConnector1">
              <a:avLst/>
            </a:prstGeom>
            <a:ln w="127000">
              <a:solidFill>
                <a:schemeClr val="bg1">
                  <a:lumMod val="50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2503697" y="2470150"/>
              <a:ext cx="480803" cy="1143000"/>
            </a:xfrm>
            <a:prstGeom prst="straightConnector1">
              <a:avLst/>
            </a:prstGeom>
            <a:ln w="127000">
              <a:solidFill>
                <a:schemeClr val="bg1">
                  <a:lumMod val="50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3" name="グループ化 12"/>
          <p:cNvGrpSpPr/>
          <p:nvPr/>
        </p:nvGrpSpPr>
        <p:grpSpPr>
          <a:xfrm>
            <a:off x="5602497" y="3028950"/>
            <a:ext cx="1103103" cy="1143000"/>
            <a:chOff x="2503697" y="2470150"/>
            <a:chExt cx="1103103" cy="1143000"/>
          </a:xfrm>
        </p:grpSpPr>
        <p:cxnSp>
          <p:nvCxnSpPr>
            <p:cNvPr id="14" name="直線矢印コネクタ 13"/>
            <p:cNvCxnSpPr/>
            <p:nvPr/>
          </p:nvCxnSpPr>
          <p:spPr>
            <a:xfrm flipV="1">
              <a:off x="3125997" y="2470150"/>
              <a:ext cx="480803" cy="1143000"/>
            </a:xfrm>
            <a:prstGeom prst="straightConnector1">
              <a:avLst/>
            </a:prstGeom>
            <a:ln w="127000">
              <a:solidFill>
                <a:schemeClr val="bg1">
                  <a:lumMod val="6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2503697" y="2470150"/>
              <a:ext cx="480803" cy="1143000"/>
            </a:xfrm>
            <a:prstGeom prst="straightConnector1">
              <a:avLst/>
            </a:prstGeom>
            <a:ln w="127000">
              <a:solidFill>
                <a:schemeClr val="bg1">
                  <a:lumMod val="6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17" name="テキスト ボックス 16"/>
          <p:cNvSpPr txBox="1"/>
          <p:nvPr/>
        </p:nvSpPr>
        <p:spPr>
          <a:xfrm>
            <a:off x="3135303" y="4930229"/>
            <a:ext cx="292419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endParaRPr kumimoji="0" lang="en-US" sz="6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2488489" y="581592"/>
            <a:ext cx="4217822"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ことば）</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grpSp>
        <p:nvGrpSpPr>
          <p:cNvPr id="19" name="グループ化 18"/>
          <p:cNvGrpSpPr/>
          <p:nvPr/>
        </p:nvGrpSpPr>
        <p:grpSpPr>
          <a:xfrm>
            <a:off x="6885197" y="3028950"/>
            <a:ext cx="1103103" cy="1143000"/>
            <a:chOff x="2503697" y="2470150"/>
            <a:chExt cx="1103103" cy="1143000"/>
          </a:xfrm>
        </p:grpSpPr>
        <p:cxnSp>
          <p:nvCxnSpPr>
            <p:cNvPr id="20" name="直線矢印コネクタ 19"/>
            <p:cNvCxnSpPr/>
            <p:nvPr/>
          </p:nvCxnSpPr>
          <p:spPr>
            <a:xfrm flipV="1">
              <a:off x="3125997" y="2470150"/>
              <a:ext cx="480803" cy="1143000"/>
            </a:xfrm>
            <a:prstGeom prst="straightConnector1">
              <a:avLst/>
            </a:prstGeom>
            <a:ln w="127000">
              <a:solidFill>
                <a:schemeClr val="bg1">
                  <a:lumMod val="7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2503697" y="2470150"/>
              <a:ext cx="480803" cy="1143000"/>
            </a:xfrm>
            <a:prstGeom prst="straightConnector1">
              <a:avLst/>
            </a:prstGeom>
            <a:ln w="127000">
              <a:solidFill>
                <a:schemeClr val="bg1">
                  <a:lumMod val="7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9498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プレゼンテーショ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Osaka" charset="-128"/>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新しいプレゼンテーショ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新しいプレゼンテーショ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小塚ゴシック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小塚ゴシック Pro L">
      <a:majorFont>
        <a:latin typeface="小塚ゴシック Pro L"/>
        <a:ea typeface="小塚ゴシック Pro L"/>
        <a:cs typeface=""/>
      </a:majorFont>
      <a:minorFont>
        <a:latin typeface="小塚ゴシック Pro L"/>
        <a:ea typeface="小塚ゴシック Pro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小塚ゴシック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小塚ゴシック Pro L">
      <a:majorFont>
        <a:latin typeface="小塚ゴシック Pro L"/>
        <a:ea typeface="小塚ゴシック Pro L"/>
        <a:cs typeface=""/>
      </a:majorFont>
      <a:minorFont>
        <a:latin typeface="小塚ゴシック Pro L"/>
        <a:ea typeface="小塚ゴシック Pro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kumimoji="1"/>
        </a:defPPr>
      </a:lstStyle>
    </a:txDef>
  </a:objectDefaults>
  <a:extraClrSchemeLst/>
</a:theme>
</file>

<file path=ppt/theme/theme6.xml><?xml version="1.0" encoding="utf-8"?>
<a:theme xmlns:a="http://schemas.openxmlformats.org/drawingml/2006/main" name="2_小塚ゴシック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小塚ゴシック Pro L">
      <a:majorFont>
        <a:latin typeface="小塚ゴシック Pro L"/>
        <a:ea typeface="小塚ゴシック Pro L"/>
        <a:cs typeface=""/>
      </a:majorFont>
      <a:minorFont>
        <a:latin typeface="小塚ゴシック Pro L"/>
        <a:ea typeface="小塚ゴシック Pro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小塚ゴシック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小塚ゴシック Pro L">
      <a:majorFont>
        <a:latin typeface="小塚ゴシック Pro L"/>
        <a:ea typeface="小塚ゴシック Pro L"/>
        <a:cs typeface=""/>
      </a:majorFont>
      <a:minorFont>
        <a:latin typeface="小塚ゴシック Pro L"/>
        <a:ea typeface="小塚ゴシック Pro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新しいプレゼンテーション">
  <a:themeElements>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プレゼンテーショ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Osaka" charset="-128"/>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新しいプレゼンテーショ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新しいプレゼンテーショ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PBG4_214: for document:Microsoft Office 98:Templates:新しいプレゼンテーション</Template>
  <TotalTime>52575391</TotalTime>
  <Words>2902</Words>
  <Application>Microsoft Office PowerPoint</Application>
  <PresentationFormat>画面に合わせる (4:3)</PresentationFormat>
  <Paragraphs>503</Paragraphs>
  <Slides>59</Slides>
  <Notes>41</Notes>
  <HiddenSlides>2</HiddenSlides>
  <MMClips>0</MMClips>
  <ScaleCrop>false</ScaleCrop>
  <HeadingPairs>
    <vt:vector size="10" baseType="variant">
      <vt:variant>
        <vt:lpstr>使用されているフォント</vt:lpstr>
      </vt:variant>
      <vt:variant>
        <vt:i4>8</vt:i4>
      </vt:variant>
      <vt:variant>
        <vt:lpstr>テーマ</vt:lpstr>
      </vt:variant>
      <vt:variant>
        <vt:i4>10</vt:i4>
      </vt:variant>
      <vt:variant>
        <vt:lpstr>埋め込まれた OLE サーバー</vt:lpstr>
      </vt:variant>
      <vt:variant>
        <vt:i4>1</vt:i4>
      </vt:variant>
      <vt:variant>
        <vt:lpstr>スライド タイトル</vt:lpstr>
      </vt:variant>
      <vt:variant>
        <vt:i4>59</vt:i4>
      </vt:variant>
      <vt:variant>
        <vt:lpstr>目的別スライド ショー</vt:lpstr>
      </vt:variant>
      <vt:variant>
        <vt:i4>1</vt:i4>
      </vt:variant>
    </vt:vector>
  </HeadingPairs>
  <TitlesOfParts>
    <vt:vector size="79" baseType="lpstr">
      <vt:lpstr>HGP創英角ｺﾞｼｯｸUB</vt:lpstr>
      <vt:lpstr>Söhne</vt:lpstr>
      <vt:lpstr>メイリオ</vt:lpstr>
      <vt:lpstr>小塚ゴシック Pro L</vt:lpstr>
      <vt:lpstr>小塚ゴシック Pro M</vt:lpstr>
      <vt:lpstr>Arial</vt:lpstr>
      <vt:lpstr>Calibri</vt:lpstr>
      <vt:lpstr>Wingdings</vt:lpstr>
      <vt:lpstr>新しいプレゼンテーション</vt:lpstr>
      <vt:lpstr>デザインの設定</vt:lpstr>
      <vt:lpstr>小塚ゴシックPro</vt:lpstr>
      <vt:lpstr>1_デザインの設定</vt:lpstr>
      <vt:lpstr>10_Office ​​テーマ</vt:lpstr>
      <vt:lpstr>2_小塚ゴシックPro</vt:lpstr>
      <vt:lpstr>9_Office ​​テーマ</vt:lpstr>
      <vt:lpstr>4_小塚ゴシックPro</vt:lpstr>
      <vt:lpstr>1_新しいプレゼンテーション</vt:lpstr>
      <vt:lpstr>1_小塚ゴシックPro</vt:lpstr>
      <vt:lpstr>Image</vt:lpstr>
      <vt:lpstr>集中講義「化学生命理工学特論Ⅰ」</vt:lpstr>
      <vt:lpstr>講義の目標・到達目標</vt:lpstr>
      <vt:lpstr>おぼえておいてほしいこと</vt:lpstr>
      <vt:lpstr>予定</vt:lpstr>
      <vt:lpstr>予定</vt:lpstr>
      <vt:lpstr>2025年9月10日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必要条件と十分条件</vt:lpstr>
      <vt:lpstr>必要条件の集積</vt:lpstr>
      <vt:lpstr>必要条件の集積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マンホール</vt:lpstr>
      <vt:lpstr>マンホールのふた</vt:lpstr>
      <vt:lpstr>マンホールのふた</vt:lpstr>
      <vt:lpstr>PowerPoint プレゼンテーション</vt:lpstr>
      <vt:lpstr>マンホール</vt:lpstr>
      <vt:lpstr>PowerPoint プレゼンテーション</vt:lpstr>
      <vt:lpstr>マンホール</vt:lpstr>
      <vt:lpstr>PowerPoint プレゼンテーション</vt:lpstr>
      <vt:lpstr>PowerPoint プレゼンテーション</vt:lpstr>
      <vt:lpstr>コイン</vt:lpstr>
      <vt:lpstr>PowerPoint プレゼンテーション</vt:lpstr>
      <vt:lpstr>PowerPoint プレゼンテーション</vt:lpstr>
      <vt:lpstr>PowerPoint プレゼンテーション</vt:lpstr>
      <vt:lpstr>硬貨と自動販売機</vt:lpstr>
      <vt:lpstr>硬貨と自動販売機</vt:lpstr>
      <vt:lpstr>PowerPoint プレゼンテーション</vt:lpstr>
      <vt:lpstr>真理/truth</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研究者として必要なこと</vt:lpstr>
      <vt:lpstr>実用例</vt:lpstr>
    </vt:vector>
  </TitlesOfParts>
  <Company>Hokkaido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クイズで学ぶ化学と科学</dc:title>
  <dc:creator>Bunsho OHTANI</dc:creator>
  <cp:lastModifiedBy>文章 大谷</cp:lastModifiedBy>
  <cp:revision>1023</cp:revision>
  <cp:lastPrinted>2003-07-06T06:59:52Z</cp:lastPrinted>
  <dcterms:created xsi:type="dcterms:W3CDTF">2003-07-05T13:54:49Z</dcterms:created>
  <dcterms:modified xsi:type="dcterms:W3CDTF">2025-09-10T04:04:26Z</dcterms:modified>
</cp:coreProperties>
</file>