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66" r:id="rId3"/>
    <p:sldMasterId id="2147483668" r:id="rId4"/>
    <p:sldMasterId id="2147483671" r:id="rId5"/>
    <p:sldMasterId id="2147483674" r:id="rId6"/>
    <p:sldMasterId id="2147483679" r:id="rId7"/>
    <p:sldMasterId id="2147483682" r:id="rId8"/>
  </p:sldMasterIdLst>
  <p:notesMasterIdLst>
    <p:notesMasterId r:id="rId37"/>
  </p:notesMasterIdLst>
  <p:handoutMasterIdLst>
    <p:handoutMasterId r:id="rId38"/>
  </p:handoutMasterIdLst>
  <p:sldIdLst>
    <p:sldId id="617" r:id="rId9"/>
    <p:sldId id="618" r:id="rId10"/>
    <p:sldId id="619" r:id="rId11"/>
    <p:sldId id="620" r:id="rId12"/>
    <p:sldId id="556" r:id="rId13"/>
    <p:sldId id="1790" r:id="rId14"/>
    <p:sldId id="434" r:id="rId15"/>
    <p:sldId id="433" r:id="rId16"/>
    <p:sldId id="432" r:id="rId17"/>
    <p:sldId id="1455" r:id="rId18"/>
    <p:sldId id="2041" r:id="rId19"/>
    <p:sldId id="727" r:id="rId20"/>
    <p:sldId id="729" r:id="rId21"/>
    <p:sldId id="2015" r:id="rId22"/>
    <p:sldId id="696" r:id="rId23"/>
    <p:sldId id="697" r:id="rId24"/>
    <p:sldId id="2033" r:id="rId25"/>
    <p:sldId id="2028" r:id="rId26"/>
    <p:sldId id="430" r:id="rId27"/>
    <p:sldId id="431" r:id="rId28"/>
    <p:sldId id="2029" r:id="rId29"/>
    <p:sldId id="2030" r:id="rId30"/>
    <p:sldId id="2034" r:id="rId31"/>
    <p:sldId id="2039" r:id="rId32"/>
    <p:sldId id="2038" r:id="rId33"/>
    <p:sldId id="2031" r:id="rId34"/>
    <p:sldId id="2032" r:id="rId35"/>
    <p:sldId id="2040" r:id="rId36"/>
  </p:sldIdLst>
  <p:sldSz cx="9144000" cy="6858000" type="screen4x3"/>
  <p:notesSz cx="7099300" cy="10234613"/>
  <p:custShowLst>
    <p:custShow name="実用例" id="0">
      <p:sldLst/>
    </p:custShow>
  </p:custShowLst>
  <p:defaultTex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p:defaultTextStyle>
  <p:extLst>
    <p:ext uri="{EFAFB233-063F-42B5-8137-9DF3F51BA10A}">
      <p15:sldGuideLst xmlns:p15="http://schemas.microsoft.com/office/powerpoint/2012/main">
        <p15:guide id="1" orient="horz" pos="2064">
          <p15:clr>
            <a:srgbClr val="A4A3A4"/>
          </p15:clr>
        </p15:guide>
        <p15:guide id="2" pos="235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CC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1E7DB"/>
    <a:srgbClr val="FFFFCC"/>
    <a:srgbClr val="3A5B60"/>
    <a:srgbClr val="EAE7E2"/>
    <a:srgbClr val="E2EEDE"/>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6" autoAdjust="0"/>
    <p:restoredTop sz="94664" autoAdjust="0"/>
  </p:normalViewPr>
  <p:slideViewPr>
    <p:cSldViewPr>
      <p:cViewPr varScale="1">
        <p:scale>
          <a:sx n="79" d="100"/>
          <a:sy n="79" d="100"/>
        </p:scale>
        <p:origin x="1253" y="288"/>
      </p:cViewPr>
      <p:guideLst>
        <p:guide orient="horz" pos="2064"/>
        <p:guide pos="235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p:cViewPr varScale="1">
        <p:scale>
          <a:sx n="53" d="100"/>
          <a:sy n="53" d="100"/>
        </p:scale>
        <p:origin x="-1842"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6387"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6388"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6390" name="Rectangle 6"/>
          <p:cNvSpPr>
            <a:spLocks noChangeArrowheads="1"/>
          </p:cNvSpPr>
          <p:nvPr/>
        </p:nvSpPr>
        <p:spPr bwMode="auto">
          <a:xfrm>
            <a:off x="2568575" y="3281363"/>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50B2F691-1C46-49DE-BD48-B2B6EE7CAF0D}" type="slidenum">
              <a:rPr lang="en-US" altLang="ja-JP" sz="1500"/>
              <a:pPr algn="r" defTabSz="990600"/>
              <a:t>‹#›</a:t>
            </a:fld>
            <a:endParaRPr lang="en-US" altLang="ja-JP" sz="1500"/>
          </a:p>
        </p:txBody>
      </p:sp>
      <p:sp>
        <p:nvSpPr>
          <p:cNvPr id="16392" name="Rectangle 8"/>
          <p:cNvSpPr>
            <a:spLocks noChangeArrowheads="1"/>
          </p:cNvSpPr>
          <p:nvPr/>
        </p:nvSpPr>
        <p:spPr bwMode="auto">
          <a:xfrm>
            <a:off x="5802313" y="327660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AB64BD9C-C443-4D4C-98B1-58C7A88E4C91}" type="slidenum">
              <a:rPr lang="en-US" altLang="ja-JP" sz="1500"/>
              <a:pPr algn="r" defTabSz="990600"/>
              <a:t>‹#›</a:t>
            </a:fld>
            <a:endParaRPr lang="en-US" altLang="ja-JP" sz="1500"/>
          </a:p>
        </p:txBody>
      </p:sp>
      <p:sp>
        <p:nvSpPr>
          <p:cNvPr id="16393" name="Rectangle 9"/>
          <p:cNvSpPr>
            <a:spLocks noChangeArrowheads="1"/>
          </p:cNvSpPr>
          <p:nvPr/>
        </p:nvSpPr>
        <p:spPr bwMode="auto">
          <a:xfrm>
            <a:off x="5803900" y="6257925"/>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005927F5-7F62-4A95-B69A-A707F09CB675}" type="slidenum">
              <a:rPr lang="en-US" altLang="ja-JP" sz="1500"/>
              <a:pPr algn="r" defTabSz="990600"/>
              <a:t>‹#›</a:t>
            </a:fld>
            <a:endParaRPr lang="en-US" altLang="ja-JP" sz="1500"/>
          </a:p>
        </p:txBody>
      </p:sp>
      <p:sp>
        <p:nvSpPr>
          <p:cNvPr id="16394" name="Rectangle 10"/>
          <p:cNvSpPr>
            <a:spLocks noChangeArrowheads="1"/>
          </p:cNvSpPr>
          <p:nvPr/>
        </p:nvSpPr>
        <p:spPr bwMode="auto">
          <a:xfrm>
            <a:off x="5788025" y="9220200"/>
            <a:ext cx="7445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B2232FA2-9F84-4AA0-9CDB-F46BA4959DC2}" type="slidenum">
              <a:rPr lang="en-US" altLang="ja-JP" sz="1500"/>
              <a:pPr algn="r" defTabSz="990600"/>
              <a:t>‹#›</a:t>
            </a:fld>
            <a:endParaRPr lang="en-US" altLang="ja-JP" sz="1500"/>
          </a:p>
        </p:txBody>
      </p:sp>
      <p:sp>
        <p:nvSpPr>
          <p:cNvPr id="16395" name="Rectangle 11"/>
          <p:cNvSpPr>
            <a:spLocks noChangeArrowheads="1"/>
          </p:cNvSpPr>
          <p:nvPr/>
        </p:nvSpPr>
        <p:spPr bwMode="auto">
          <a:xfrm>
            <a:off x="2570163" y="9228138"/>
            <a:ext cx="744537"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1EF3B07B-A04E-492C-9016-6A8E77E60193}" type="slidenum">
              <a:rPr lang="en-US" altLang="ja-JP" sz="1500"/>
              <a:pPr algn="r" defTabSz="990600"/>
              <a:t>‹#›</a:t>
            </a:fld>
            <a:endParaRPr lang="en-US" altLang="ja-JP" sz="1500"/>
          </a:p>
        </p:txBody>
      </p:sp>
      <p:sp>
        <p:nvSpPr>
          <p:cNvPr id="16396" name="Rectangle 12"/>
          <p:cNvSpPr>
            <a:spLocks noChangeArrowheads="1"/>
          </p:cNvSpPr>
          <p:nvPr/>
        </p:nvSpPr>
        <p:spPr bwMode="auto">
          <a:xfrm>
            <a:off x="2579688" y="6267450"/>
            <a:ext cx="7445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ctr"/>
          <a:lstStyle/>
          <a:p>
            <a:pPr algn="r" defTabSz="990600"/>
            <a:fld id="{312E8615-EBED-4FFD-ACC7-77248278C08E}" type="slidenum">
              <a:rPr lang="en-US" altLang="ja-JP" sz="1500"/>
              <a:pPr algn="r" defTabSz="990600"/>
              <a:t>‹#›</a:t>
            </a:fld>
            <a:endParaRPr lang="en-US" altLang="ja-JP" sz="1500"/>
          </a:p>
        </p:txBody>
      </p:sp>
    </p:spTree>
    <p:extLst>
      <p:ext uri="{BB962C8B-B14F-4D97-AF65-F5344CB8AC3E}">
        <p14:creationId xmlns:p14="http://schemas.microsoft.com/office/powerpoint/2010/main" val="3794175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ja-JP"/>
          </a:p>
        </p:txBody>
      </p:sp>
      <p:sp>
        <p:nvSpPr>
          <p:cNvPr id="1843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ja-JP"/>
          </a:p>
        </p:txBody>
      </p:sp>
      <p:sp>
        <p:nvSpPr>
          <p:cNvPr id="1843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843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ja-JP"/>
          </a:p>
        </p:txBody>
      </p:sp>
      <p:sp>
        <p:nvSpPr>
          <p:cNvPr id="1843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A1FA9044-1318-443B-BFF4-7F53D02E5E22}" type="slidenum">
              <a:rPr lang="en-US" altLang="ja-JP"/>
              <a:pPr/>
              <a:t>‹#›</a:t>
            </a:fld>
            <a:endParaRPr lang="en-US" altLang="ja-JP"/>
          </a:p>
        </p:txBody>
      </p:sp>
    </p:spTree>
    <p:extLst>
      <p:ext uri="{BB962C8B-B14F-4D97-AF65-F5344CB8AC3E}">
        <p14:creationId xmlns:p14="http://schemas.microsoft.com/office/powerpoint/2010/main" val="9390326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Osaka" charset="-128"/>
        <a:cs typeface="+mn-cs"/>
      </a:defRPr>
    </a:lvl1pPr>
    <a:lvl2pPr marL="457200" algn="l" rtl="0" fontAlgn="base">
      <a:spcBef>
        <a:spcPct val="30000"/>
      </a:spcBef>
      <a:spcAft>
        <a:spcPct val="0"/>
      </a:spcAft>
      <a:defRPr kumimoji="1" sz="1200" kern="1200">
        <a:solidFill>
          <a:schemeClr val="tx1"/>
        </a:solidFill>
        <a:latin typeface="Arial" charset="0"/>
        <a:ea typeface="Osaka" charset="-128"/>
        <a:cs typeface="+mn-cs"/>
      </a:defRPr>
    </a:lvl2pPr>
    <a:lvl3pPr marL="914400" algn="l" rtl="0" fontAlgn="base">
      <a:spcBef>
        <a:spcPct val="30000"/>
      </a:spcBef>
      <a:spcAft>
        <a:spcPct val="0"/>
      </a:spcAft>
      <a:defRPr kumimoji="1" sz="1200" kern="1200">
        <a:solidFill>
          <a:schemeClr val="tx1"/>
        </a:solidFill>
        <a:latin typeface="Arial" charset="0"/>
        <a:ea typeface="Osaka" charset="-128"/>
        <a:cs typeface="+mn-cs"/>
      </a:defRPr>
    </a:lvl3pPr>
    <a:lvl4pPr marL="1371600" algn="l" rtl="0" fontAlgn="base">
      <a:spcBef>
        <a:spcPct val="30000"/>
      </a:spcBef>
      <a:spcAft>
        <a:spcPct val="0"/>
      </a:spcAft>
      <a:defRPr kumimoji="1" sz="1200" kern="1200">
        <a:solidFill>
          <a:schemeClr val="tx1"/>
        </a:solidFill>
        <a:latin typeface="Arial" charset="0"/>
        <a:ea typeface="Osaka" charset="-128"/>
        <a:cs typeface="+mn-cs"/>
      </a:defRPr>
    </a:lvl4pPr>
    <a:lvl5pPr marL="1828800" algn="l" rtl="0" fontAlgn="base">
      <a:spcBef>
        <a:spcPct val="30000"/>
      </a:spcBef>
      <a:spcAft>
        <a:spcPct val="0"/>
      </a:spcAft>
      <a:defRPr kumimoji="1" sz="1200" kern="1200">
        <a:solidFill>
          <a:schemeClr val="tx1"/>
        </a:solidFill>
        <a:latin typeface="Arial"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138DB26E-BDA6-42FD-8F04-531675EEB9BC}"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9219" name="Rectangle 2"/>
          <p:cNvSpPr>
            <a:spLocks noGrp="1" noRot="1" noChangeAspect="1" noChangeArrowheads="1" noTextEdit="1"/>
          </p:cNvSpPr>
          <p:nvPr>
            <p:ph type="sldImg"/>
          </p:nvPr>
        </p:nvSpPr>
        <p:spPr>
          <a:xfrm>
            <a:off x="992188" y="768350"/>
            <a:ext cx="5114925" cy="3836988"/>
          </a:xfrm>
          <a:ln/>
        </p:spPr>
      </p:sp>
      <p:sp>
        <p:nvSpPr>
          <p:cNvPr id="922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6880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351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376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370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81FB-3F6A-EC7F-E367-72586FB6AF9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E5134E6D-D06F-00EE-712E-81C3411AD636}"/>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42ABF3-DE32-402A-BD19-EDC83EA8A81F}"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9362" name="Rectangle 2">
            <a:extLst>
              <a:ext uri="{FF2B5EF4-FFF2-40B4-BE49-F238E27FC236}">
                <a16:creationId xmlns:a16="http://schemas.microsoft.com/office/drawing/2014/main" id="{718373DA-9890-D312-ECAB-A1B54420DBB0}"/>
              </a:ext>
            </a:extLst>
          </p:cNvPr>
          <p:cNvSpPr>
            <a:spLocks noGrp="1" noRot="1" noChangeAspect="1" noChangeArrowheads="1" noTextEdit="1"/>
          </p:cNvSpPr>
          <p:nvPr>
            <p:ph type="sldImg"/>
          </p:nvPr>
        </p:nvSpPr>
        <p:spPr>
          <a:xfrm>
            <a:off x="992188" y="768350"/>
            <a:ext cx="5114925" cy="3836988"/>
          </a:xfrm>
          <a:ln/>
        </p:spPr>
      </p:sp>
      <p:sp>
        <p:nvSpPr>
          <p:cNvPr id="1039363" name="Rectangle 3">
            <a:extLst>
              <a:ext uri="{FF2B5EF4-FFF2-40B4-BE49-F238E27FC236}">
                <a16:creationId xmlns:a16="http://schemas.microsoft.com/office/drawing/2014/main" id="{9756425F-522E-75E7-30EA-BCA0AC5AD793}"/>
              </a:ext>
            </a:extLst>
          </p:cNvPr>
          <p:cNvSpPr>
            <a:spLocks noGrp="1" noChangeArrowheads="1"/>
          </p:cNvSpPr>
          <p:nvPr>
            <p:ph type="body" idx="1"/>
          </p:nvPr>
        </p:nvSpPr>
        <p:spPr>
          <a:xfrm>
            <a:off x="947738" y="4860925"/>
            <a:ext cx="5203825" cy="4605338"/>
          </a:xfrm>
        </p:spPr>
        <p:txBody>
          <a:bodyPr/>
          <a:lstStyle/>
          <a:p>
            <a:endParaRPr lang="en-US"/>
          </a:p>
        </p:txBody>
      </p:sp>
    </p:spTree>
    <p:extLst>
      <p:ext uri="{BB962C8B-B14F-4D97-AF65-F5344CB8AC3E}">
        <p14:creationId xmlns:p14="http://schemas.microsoft.com/office/powerpoint/2010/main" val="103600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8D34-6651-02E5-926B-12F419FDCB01}"/>
            </a:ext>
          </a:extLst>
        </p:cNvPr>
        <p:cNvGrpSpPr/>
        <p:nvPr/>
      </p:nvGrpSpPr>
      <p:grpSpPr>
        <a:xfrm>
          <a:off x="0" y="0"/>
          <a:ext cx="0" cy="0"/>
          <a:chOff x="0" y="0"/>
          <a:chExt cx="0" cy="0"/>
        </a:xfrm>
      </p:grpSpPr>
      <p:sp>
        <p:nvSpPr>
          <p:cNvPr id="25602" name="Rectangle 7">
            <a:extLst>
              <a:ext uri="{FF2B5EF4-FFF2-40B4-BE49-F238E27FC236}">
                <a16:creationId xmlns:a16="http://schemas.microsoft.com/office/drawing/2014/main" id="{7EFA8E42-ECD9-00B8-FBA0-74AA22C580C0}"/>
              </a:ext>
            </a:extLst>
          </p:cNvPr>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3E5D485A-AF65-40DE-8F7D-234C95C31302}"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24</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25603" name="Rectangle 2">
            <a:extLst>
              <a:ext uri="{FF2B5EF4-FFF2-40B4-BE49-F238E27FC236}">
                <a16:creationId xmlns:a16="http://schemas.microsoft.com/office/drawing/2014/main" id="{87BF84DE-77A5-0961-B71B-1C6B5BC0DAC4}"/>
              </a:ext>
            </a:extLst>
          </p:cNvPr>
          <p:cNvSpPr>
            <a:spLocks noGrp="1" noRot="1" noChangeAspect="1" noChangeArrowheads="1" noTextEdit="1"/>
          </p:cNvSpPr>
          <p:nvPr>
            <p:ph type="sldImg"/>
          </p:nvPr>
        </p:nvSpPr>
        <p:spPr>
          <a:xfrm>
            <a:off x="920750" y="746125"/>
            <a:ext cx="4959350" cy="3721100"/>
          </a:xfrm>
          <a:ln/>
        </p:spPr>
      </p:sp>
      <p:sp>
        <p:nvSpPr>
          <p:cNvPr id="25604" name="Rectangle 3">
            <a:extLst>
              <a:ext uri="{FF2B5EF4-FFF2-40B4-BE49-F238E27FC236}">
                <a16:creationId xmlns:a16="http://schemas.microsoft.com/office/drawing/2014/main" id="{73591B79-CD9D-FC5E-B6BD-90AAA1F94121}"/>
              </a:ext>
            </a:extLst>
          </p:cNvPr>
          <p:cNvSpPr>
            <a:spLocks noGrp="1" noChangeArrowheads="1"/>
          </p:cNvSpPr>
          <p:nvPr>
            <p:ph type="body" idx="1"/>
          </p:nvPr>
        </p:nvSpPr>
        <p:spPr>
          <a:xfrm>
            <a:off x="907473" y="4714653"/>
            <a:ext cx="4982732" cy="4466757"/>
          </a:xfrm>
          <a:noFill/>
        </p:spPr>
        <p:txBody>
          <a:bodyPr/>
          <a:lstStyle/>
          <a:p>
            <a:pPr eaLnBrk="1" hangingPunct="1"/>
            <a:endParaRPr lang="ja-JP" altLang="ja-JP">
              <a:latin typeface="Arial" charset="0"/>
            </a:endParaRPr>
          </a:p>
        </p:txBody>
      </p:sp>
    </p:spTree>
    <p:extLst>
      <p:ext uri="{BB962C8B-B14F-4D97-AF65-F5344CB8AC3E}">
        <p14:creationId xmlns:p14="http://schemas.microsoft.com/office/powerpoint/2010/main" val="64634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2664-1375-2EFC-64AC-18937D7A72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B4F724-4567-0BF7-E24A-ECAA91364D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4D93D1-90BA-4F5E-F276-400AA1C0D40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4011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F3B0-A88C-0FE5-3B96-4499604B813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1653A644-7F3E-9281-390B-C47213DE139D}"/>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42ABF3-DE32-402A-BD19-EDC83EA8A81F}"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9362" name="Rectangle 2">
            <a:extLst>
              <a:ext uri="{FF2B5EF4-FFF2-40B4-BE49-F238E27FC236}">
                <a16:creationId xmlns:a16="http://schemas.microsoft.com/office/drawing/2014/main" id="{79661ED1-A70E-7E1C-07CB-9321BB7C20DB}"/>
              </a:ext>
            </a:extLst>
          </p:cNvPr>
          <p:cNvSpPr>
            <a:spLocks noGrp="1" noRot="1" noChangeAspect="1" noChangeArrowheads="1" noTextEdit="1"/>
          </p:cNvSpPr>
          <p:nvPr>
            <p:ph type="sldImg"/>
          </p:nvPr>
        </p:nvSpPr>
        <p:spPr>
          <a:xfrm>
            <a:off x="992188" y="768350"/>
            <a:ext cx="5114925" cy="3836988"/>
          </a:xfrm>
          <a:ln/>
        </p:spPr>
      </p:sp>
      <p:sp>
        <p:nvSpPr>
          <p:cNvPr id="1039363" name="Rectangle 3">
            <a:extLst>
              <a:ext uri="{FF2B5EF4-FFF2-40B4-BE49-F238E27FC236}">
                <a16:creationId xmlns:a16="http://schemas.microsoft.com/office/drawing/2014/main" id="{05A19482-1812-319E-0514-CBC195A3294B}"/>
              </a:ext>
            </a:extLst>
          </p:cNvPr>
          <p:cNvSpPr>
            <a:spLocks noGrp="1" noChangeArrowheads="1"/>
          </p:cNvSpPr>
          <p:nvPr>
            <p:ph type="body" idx="1"/>
          </p:nvPr>
        </p:nvSpPr>
        <p:spPr>
          <a:xfrm>
            <a:off x="947738" y="4860925"/>
            <a:ext cx="5203825" cy="4605338"/>
          </a:xfrm>
        </p:spPr>
        <p:txBody>
          <a:bodyPr/>
          <a:lstStyle/>
          <a:p>
            <a:endParaRPr lang="en-US" dirty="0"/>
          </a:p>
        </p:txBody>
      </p:sp>
    </p:spTree>
    <p:extLst>
      <p:ext uri="{BB962C8B-B14F-4D97-AF65-F5344CB8AC3E}">
        <p14:creationId xmlns:p14="http://schemas.microsoft.com/office/powerpoint/2010/main" val="3070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4ACBD-A25E-A13D-8354-C8B7466F3D2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36E647F-8CE3-347C-E92F-13C621ECFDA9}"/>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42ABF3-DE32-402A-BD19-EDC83EA8A81F}"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9362" name="Rectangle 2">
            <a:extLst>
              <a:ext uri="{FF2B5EF4-FFF2-40B4-BE49-F238E27FC236}">
                <a16:creationId xmlns:a16="http://schemas.microsoft.com/office/drawing/2014/main" id="{26A20B68-8C65-B6DF-A422-8553648D83B4}"/>
              </a:ext>
            </a:extLst>
          </p:cNvPr>
          <p:cNvSpPr>
            <a:spLocks noGrp="1" noRot="1" noChangeAspect="1" noChangeArrowheads="1" noTextEdit="1"/>
          </p:cNvSpPr>
          <p:nvPr>
            <p:ph type="sldImg"/>
          </p:nvPr>
        </p:nvSpPr>
        <p:spPr>
          <a:xfrm>
            <a:off x="992188" y="768350"/>
            <a:ext cx="5114925" cy="3836988"/>
          </a:xfrm>
          <a:ln/>
        </p:spPr>
      </p:sp>
      <p:sp>
        <p:nvSpPr>
          <p:cNvPr id="1039363" name="Rectangle 3">
            <a:extLst>
              <a:ext uri="{FF2B5EF4-FFF2-40B4-BE49-F238E27FC236}">
                <a16:creationId xmlns:a16="http://schemas.microsoft.com/office/drawing/2014/main" id="{6D58AE6F-1200-7824-5735-0B7B5A308A9C}"/>
              </a:ext>
            </a:extLst>
          </p:cNvPr>
          <p:cNvSpPr>
            <a:spLocks noGrp="1" noChangeArrowheads="1"/>
          </p:cNvSpPr>
          <p:nvPr>
            <p:ph type="body" idx="1"/>
          </p:nvPr>
        </p:nvSpPr>
        <p:spPr>
          <a:xfrm>
            <a:off x="947738" y="4860925"/>
            <a:ext cx="5203825" cy="4605338"/>
          </a:xfrm>
        </p:spPr>
        <p:txBody>
          <a:bodyPr/>
          <a:lstStyle/>
          <a:p>
            <a:endParaRPr lang="en-US" dirty="0"/>
          </a:p>
        </p:txBody>
      </p:sp>
    </p:spTree>
    <p:extLst>
      <p:ext uri="{BB962C8B-B14F-4D97-AF65-F5344CB8AC3E}">
        <p14:creationId xmlns:p14="http://schemas.microsoft.com/office/powerpoint/2010/main" val="357793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pitchFamily="34" charset="0"/>
                <a:ea typeface="Osaka" charset="-128"/>
              </a:defRPr>
            </a:lvl1pPr>
            <a:lvl2pPr marL="742950" indent="-285750" defTabSz="990600" eaLnBrk="0" hangingPunct="0">
              <a:defRPr kumimoji="1">
                <a:solidFill>
                  <a:schemeClr val="tx1"/>
                </a:solidFill>
                <a:latin typeface="Arial" pitchFamily="34" charset="0"/>
                <a:ea typeface="Osaka" charset="-128"/>
              </a:defRPr>
            </a:lvl2pPr>
            <a:lvl3pPr marL="1143000" indent="-228600" defTabSz="990600" eaLnBrk="0" hangingPunct="0">
              <a:defRPr kumimoji="1">
                <a:solidFill>
                  <a:schemeClr val="tx1"/>
                </a:solidFill>
                <a:latin typeface="Arial" pitchFamily="34" charset="0"/>
                <a:ea typeface="Osaka" charset="-128"/>
              </a:defRPr>
            </a:lvl3pPr>
            <a:lvl4pPr marL="1600200" indent="-228600" defTabSz="990600" eaLnBrk="0" hangingPunct="0">
              <a:defRPr kumimoji="1">
                <a:solidFill>
                  <a:schemeClr val="tx1"/>
                </a:solidFill>
                <a:latin typeface="Arial" pitchFamily="34" charset="0"/>
                <a:ea typeface="Osaka" charset="-128"/>
              </a:defRPr>
            </a:lvl4pPr>
            <a:lvl5pPr marL="2057400" indent="-228600" defTabSz="990600" eaLnBrk="0" hangingPunct="0">
              <a:defRPr kumimoji="1">
                <a:solidFill>
                  <a:schemeClr val="tx1"/>
                </a:solidFill>
                <a:latin typeface="Arial" pitchFamily="34" charset="0"/>
                <a:ea typeface="Osaka" charset="-128"/>
              </a:defRPr>
            </a:lvl5pPr>
            <a:lvl6pPr marL="2514600" indent="-228600" defTabSz="990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defTabSz="990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defTabSz="990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defTabSz="990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7DBAFA68-4A8A-480D-A5FC-ED21938288B4}"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28</a:t>
            </a:fld>
            <a:endParaRPr kumimoji="1" lang="en-US" altLang="ja-JP" sz="1300" b="0" i="0" u="none" strike="noStrike" kern="1200" cap="none" spc="0" normalizeH="0" baseline="0" noProof="0">
              <a:ln>
                <a:noFill/>
              </a:ln>
              <a:solidFill>
                <a:srgbClr val="000000"/>
              </a:solidFill>
              <a:effectLst/>
              <a:uLnTx/>
              <a:uFillTx/>
              <a:latin typeface="Arial" pitchFamily="34" charset="0"/>
              <a:ea typeface="Osaka" charset="-128"/>
              <a:cs typeface="+mn-cs"/>
            </a:endParaRPr>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990600" eaLnBrk="0" hangingPunct="0">
              <a:defRPr kumimoji="1">
                <a:solidFill>
                  <a:schemeClr val="tx1"/>
                </a:solidFill>
                <a:latin typeface="Arial" charset="0"/>
                <a:ea typeface="Osaka" charset="-128"/>
              </a:defRPr>
            </a:lvl1pPr>
            <a:lvl2pPr marL="742950" indent="-285750" defTabSz="990600" eaLnBrk="0" hangingPunct="0">
              <a:defRPr kumimoji="1">
                <a:solidFill>
                  <a:schemeClr val="tx1"/>
                </a:solidFill>
                <a:latin typeface="Arial" charset="0"/>
                <a:ea typeface="Osaka" charset="-128"/>
              </a:defRPr>
            </a:lvl2pPr>
            <a:lvl3pPr marL="1143000" indent="-228600" defTabSz="990600" eaLnBrk="0" hangingPunct="0">
              <a:defRPr kumimoji="1">
                <a:solidFill>
                  <a:schemeClr val="tx1"/>
                </a:solidFill>
                <a:latin typeface="Arial" charset="0"/>
                <a:ea typeface="Osaka" charset="-128"/>
              </a:defRPr>
            </a:lvl3pPr>
            <a:lvl4pPr marL="1600200" indent="-228600" defTabSz="990600" eaLnBrk="0" hangingPunct="0">
              <a:defRPr kumimoji="1">
                <a:solidFill>
                  <a:schemeClr val="tx1"/>
                </a:solidFill>
                <a:latin typeface="Arial" charset="0"/>
                <a:ea typeface="Osaka" charset="-128"/>
              </a:defRPr>
            </a:lvl4pPr>
            <a:lvl5pPr marL="2057400" indent="-228600" defTabSz="990600" eaLnBrk="0" hangingPunct="0">
              <a:defRPr kumimoji="1">
                <a:solidFill>
                  <a:schemeClr val="tx1"/>
                </a:solidFill>
                <a:latin typeface="Arial" charset="0"/>
                <a:ea typeface="Osaka" charset="-128"/>
              </a:defRPr>
            </a:lvl5pPr>
            <a:lvl6pPr marL="2514600" indent="-228600" defTabSz="990600" eaLnBrk="0" fontAlgn="base" hangingPunct="0">
              <a:spcBef>
                <a:spcPct val="0"/>
              </a:spcBef>
              <a:spcAft>
                <a:spcPct val="0"/>
              </a:spcAft>
              <a:defRPr kumimoji="1">
                <a:solidFill>
                  <a:schemeClr val="tx1"/>
                </a:solidFill>
                <a:latin typeface="Arial" charset="0"/>
                <a:ea typeface="Osaka" charset="-128"/>
              </a:defRPr>
            </a:lvl6pPr>
            <a:lvl7pPr marL="2971800" indent="-228600" defTabSz="990600" eaLnBrk="0" fontAlgn="base" hangingPunct="0">
              <a:spcBef>
                <a:spcPct val="0"/>
              </a:spcBef>
              <a:spcAft>
                <a:spcPct val="0"/>
              </a:spcAft>
              <a:defRPr kumimoji="1">
                <a:solidFill>
                  <a:schemeClr val="tx1"/>
                </a:solidFill>
                <a:latin typeface="Arial" charset="0"/>
                <a:ea typeface="Osaka" charset="-128"/>
              </a:defRPr>
            </a:lvl7pPr>
            <a:lvl8pPr marL="3429000" indent="-228600" defTabSz="990600" eaLnBrk="0" fontAlgn="base" hangingPunct="0">
              <a:spcBef>
                <a:spcPct val="0"/>
              </a:spcBef>
              <a:spcAft>
                <a:spcPct val="0"/>
              </a:spcAft>
              <a:defRPr kumimoji="1">
                <a:solidFill>
                  <a:schemeClr val="tx1"/>
                </a:solidFill>
                <a:latin typeface="Arial" charset="0"/>
                <a:ea typeface="Osaka" charset="-128"/>
              </a:defRPr>
            </a:lvl8pPr>
            <a:lvl9pPr marL="3886200" indent="-228600" defTabSz="990600" eaLnBrk="0" fontAlgn="base" hangingPunct="0">
              <a:spcBef>
                <a:spcPct val="0"/>
              </a:spcBef>
              <a:spcAft>
                <a:spcPct val="0"/>
              </a:spcAft>
              <a:defRPr kumimoji="1">
                <a:solidFill>
                  <a:schemeClr val="tx1"/>
                </a:solidFill>
                <a:latin typeface="Arial" charset="0"/>
                <a:ea typeface="Osaka" charset="-128"/>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AC48E91B-5B17-492A-936F-1CB7DD04C881}" type="slidenum">
              <a:rPr kumimoji="1" lang="en-US" altLang="ja-JP" sz="1300" b="0" i="0" u="none" strike="noStrike" kern="1200" cap="none" spc="0" normalizeH="0" baseline="0" noProof="0" smtClean="0">
                <a:ln>
                  <a:noFill/>
                </a:ln>
                <a:solidFill>
                  <a:srgbClr val="000000"/>
                </a:solidFill>
                <a:effectLst/>
                <a:uLnTx/>
                <a:uFillTx/>
                <a:latin typeface="Arial" charset="0"/>
                <a:ea typeface="Osaka" charset="-128"/>
                <a:cs typeface="+mn-cs"/>
              </a:rPr>
              <a:pPr marL="0" marR="0" lvl="0" indent="0" algn="r" defTabSz="990600" rtl="0" eaLnBrk="1" fontAlgn="base" latinLnBrk="0" hangingPunct="1">
                <a:lnSpc>
                  <a:spcPct val="100000"/>
                </a:lnSpc>
                <a:spcBef>
                  <a:spcPct val="0"/>
                </a:spcBef>
                <a:spcAft>
                  <a:spcPct val="0"/>
                </a:spcAft>
                <a:buClrTx/>
                <a:buSzTx/>
                <a:buFontTx/>
                <a:buNone/>
                <a:tabLst/>
                <a:defRPr/>
              </a:pPr>
              <a:t>3</a:t>
            </a:fld>
            <a:endParaRPr kumimoji="1" lang="en-US" altLang="ja-JP" sz="1300" b="0" i="0" u="none" strike="noStrike" kern="1200" cap="none" spc="0" normalizeH="0" baseline="0" noProof="0">
              <a:ln>
                <a:noFill/>
              </a:ln>
              <a:solidFill>
                <a:srgbClr val="000000"/>
              </a:solidFill>
              <a:effectLst/>
              <a:uLnTx/>
              <a:uFillTx/>
              <a:latin typeface="Arial" charset="0"/>
              <a:ea typeface="Osaka" charset="-128"/>
              <a:cs typeface="+mn-cs"/>
            </a:endParaRPr>
          </a:p>
        </p:txBody>
      </p:sp>
      <p:sp>
        <p:nvSpPr>
          <p:cNvPr id="10243" name="Rectangle 2"/>
          <p:cNvSpPr>
            <a:spLocks noGrp="1" noRot="1" noChangeAspect="1" noChangeArrowheads="1" noTextEdit="1"/>
          </p:cNvSpPr>
          <p:nvPr>
            <p:ph type="sldImg"/>
          </p:nvPr>
        </p:nvSpPr>
        <p:spPr>
          <a:xfrm>
            <a:off x="992188" y="768350"/>
            <a:ext cx="5114925" cy="3836988"/>
          </a:xfrm>
          <a:ln/>
        </p:spPr>
      </p:sp>
      <p:sp>
        <p:nvSpPr>
          <p:cNvPr id="10244"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32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376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370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97783" eaLnBrk="0" hangingPunct="0">
              <a:defRPr kumimoji="1" b="1">
                <a:solidFill>
                  <a:schemeClr val="tx1"/>
                </a:solidFill>
                <a:latin typeface="Arial" charset="0"/>
                <a:ea typeface="HGP創英角ｺﾞｼｯｸUB" pitchFamily="50" charset="-128"/>
              </a:defRPr>
            </a:lvl1pPr>
            <a:lvl2pPr marL="748337" indent="-287822" defTabSz="997783" eaLnBrk="0" hangingPunct="0">
              <a:defRPr kumimoji="1" b="1">
                <a:solidFill>
                  <a:schemeClr val="tx1"/>
                </a:solidFill>
                <a:latin typeface="Arial" charset="0"/>
                <a:ea typeface="HGP創英角ｺﾞｼｯｸUB" pitchFamily="50" charset="-128"/>
              </a:defRPr>
            </a:lvl2pPr>
            <a:lvl3pPr marL="1151288" indent="-230257" defTabSz="997783" eaLnBrk="0" hangingPunct="0">
              <a:defRPr kumimoji="1" b="1">
                <a:solidFill>
                  <a:schemeClr val="tx1"/>
                </a:solidFill>
                <a:latin typeface="Arial" charset="0"/>
                <a:ea typeface="HGP創英角ｺﾞｼｯｸUB" pitchFamily="50" charset="-128"/>
              </a:defRPr>
            </a:lvl3pPr>
            <a:lvl4pPr marL="1611804" indent="-230257" defTabSz="997783" eaLnBrk="0" hangingPunct="0">
              <a:defRPr kumimoji="1" b="1">
                <a:solidFill>
                  <a:schemeClr val="tx1"/>
                </a:solidFill>
                <a:latin typeface="Arial" charset="0"/>
                <a:ea typeface="HGP創英角ｺﾞｼｯｸUB" pitchFamily="50" charset="-128"/>
              </a:defRPr>
            </a:lvl4pPr>
            <a:lvl5pPr marL="2072319" indent="-230257" defTabSz="997783" eaLnBrk="0" hangingPunct="0">
              <a:defRPr kumimoji="1" b="1">
                <a:solidFill>
                  <a:schemeClr val="tx1"/>
                </a:solidFill>
                <a:latin typeface="Arial" charset="0"/>
                <a:ea typeface="HGP創英角ｺﾞｼｯｸUB" pitchFamily="50" charset="-128"/>
              </a:defRPr>
            </a:lvl5pPr>
            <a:lvl6pPr marL="2532833"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6pPr>
            <a:lvl7pPr marL="2993349"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7pPr>
            <a:lvl8pPr marL="3453864"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8pPr>
            <a:lvl9pPr marL="3914380" indent="-230257" defTabSz="997783" eaLnBrk="0" fontAlgn="base" hangingPunct="0">
              <a:spcBef>
                <a:spcPct val="0"/>
              </a:spcBef>
              <a:spcAft>
                <a:spcPct val="0"/>
              </a:spcAft>
              <a:defRPr kumimoji="1" b="1">
                <a:solidFill>
                  <a:schemeClr val="tx1"/>
                </a:solidFill>
                <a:latin typeface="Arial" charset="0"/>
                <a:ea typeface="HGP創英角ｺﾞｼｯｸUB" pitchFamily="50" charset="-128"/>
              </a:defRPr>
            </a:lvl9pPr>
          </a:lstStyle>
          <a:p>
            <a:pPr marL="0" marR="0" lvl="0" indent="0" algn="r" defTabSz="997783" rtl="0" eaLnBrk="1" fontAlgn="auto" latinLnBrk="0" hangingPunct="1">
              <a:lnSpc>
                <a:spcPct val="100000"/>
              </a:lnSpc>
              <a:spcBef>
                <a:spcPts val="0"/>
              </a:spcBef>
              <a:spcAft>
                <a:spcPts val="0"/>
              </a:spcAft>
              <a:buClrTx/>
              <a:buSzTx/>
              <a:buFontTx/>
              <a:buNone/>
              <a:tabLst/>
              <a:defRPr/>
            </a:pPr>
            <a:fld id="{3E5D485A-AF65-40DE-8F7D-234C95C31302}" type="slidenum">
              <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rPr>
              <a:pPr marL="0" marR="0" lvl="0" indent="0" algn="r" defTabSz="997783" rtl="0" eaLnBrk="1" fontAlgn="auto" latinLnBrk="0" hangingPunct="1">
                <a:lnSpc>
                  <a:spcPct val="100000"/>
                </a:lnSpc>
                <a:spcBef>
                  <a:spcPts val="0"/>
                </a:spcBef>
                <a:spcAft>
                  <a:spcPts val="0"/>
                </a:spcAft>
                <a:buClrTx/>
                <a:buSzTx/>
                <a:buFontTx/>
                <a:buNone/>
                <a:tabLst/>
                <a:defRPr/>
              </a:pPr>
              <a:t>9</a:t>
            </a:fld>
            <a:endParaRPr kumimoji="1" lang="en-US" altLang="ja-JP" sz="1800" b="0" i="0" u="none" strike="noStrike" kern="0" cap="none" spc="0" normalizeH="0" baseline="0" noProof="0">
              <a:ln>
                <a:noFill/>
              </a:ln>
              <a:solidFill>
                <a:prstClr val="black"/>
              </a:solidFill>
              <a:effectLst/>
              <a:uLnTx/>
              <a:uFillTx/>
              <a:latin typeface="Arial" charset="0"/>
              <a:ea typeface="Osaka" charset="-128"/>
              <a:cs typeface="+mn-cs"/>
            </a:endParaRPr>
          </a:p>
        </p:txBody>
      </p:sp>
      <p:sp>
        <p:nvSpPr>
          <p:cNvPr id="25603" name="Rectangle 2"/>
          <p:cNvSpPr>
            <a:spLocks noGrp="1" noRot="1" noChangeAspect="1" noChangeArrowheads="1" noTextEdit="1"/>
          </p:cNvSpPr>
          <p:nvPr>
            <p:ph type="sldImg"/>
          </p:nvPr>
        </p:nvSpPr>
        <p:spPr>
          <a:xfrm>
            <a:off x="920750" y="746125"/>
            <a:ext cx="4959350" cy="3721100"/>
          </a:xfrm>
          <a:ln/>
        </p:spPr>
      </p:sp>
      <p:sp>
        <p:nvSpPr>
          <p:cNvPr id="25604" name="Rectangle 3"/>
          <p:cNvSpPr>
            <a:spLocks noGrp="1" noChangeArrowheads="1"/>
          </p:cNvSpPr>
          <p:nvPr>
            <p:ph type="body" idx="1"/>
          </p:nvPr>
        </p:nvSpPr>
        <p:spPr>
          <a:xfrm>
            <a:off x="907473" y="4714653"/>
            <a:ext cx="4982732" cy="4466757"/>
          </a:xfrm>
          <a:noFill/>
        </p:spPr>
        <p:txBody>
          <a:bodyPr/>
          <a:lstStyle/>
          <a:p>
            <a:pPr eaLnBrk="1" hangingPunct="1"/>
            <a:endParaRPr lang="ja-JP" altLang="ja-JP">
              <a:latin typeface="Arial" charset="0"/>
            </a:endParaRPr>
          </a:p>
        </p:txBody>
      </p:sp>
    </p:spTree>
    <p:extLst>
      <p:ext uri="{BB962C8B-B14F-4D97-AF65-F5344CB8AC3E}">
        <p14:creationId xmlns:p14="http://schemas.microsoft.com/office/powerpoint/2010/main" val="139816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42ABF3-DE32-402A-BD19-EDC83EA8A81F}"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9362" name="Rectangle 2"/>
          <p:cNvSpPr>
            <a:spLocks noGrp="1" noRot="1" noChangeAspect="1" noChangeArrowheads="1" noTextEdit="1"/>
          </p:cNvSpPr>
          <p:nvPr>
            <p:ph type="sldImg"/>
          </p:nvPr>
        </p:nvSpPr>
        <p:spPr>
          <a:xfrm>
            <a:off x="992188" y="768350"/>
            <a:ext cx="5114925" cy="3836988"/>
          </a:xfrm>
          <a:ln/>
        </p:spPr>
      </p:sp>
      <p:sp>
        <p:nvSpPr>
          <p:cNvPr id="1039363" name="Rectangle 3"/>
          <p:cNvSpPr>
            <a:spLocks noGrp="1" noChangeArrowheads="1"/>
          </p:cNvSpPr>
          <p:nvPr>
            <p:ph type="body" idx="1"/>
          </p:nvPr>
        </p:nvSpPr>
        <p:spPr>
          <a:xfrm>
            <a:off x="947738" y="4860925"/>
            <a:ext cx="5203825" cy="4605338"/>
          </a:xfrm>
        </p:spPr>
        <p:txBody>
          <a:bodyPr/>
          <a:lstStyle/>
          <a:p>
            <a:endParaRPr lang="en-US"/>
          </a:p>
        </p:txBody>
      </p:sp>
    </p:spTree>
    <p:extLst>
      <p:ext uri="{BB962C8B-B14F-4D97-AF65-F5344CB8AC3E}">
        <p14:creationId xmlns:p14="http://schemas.microsoft.com/office/powerpoint/2010/main" val="423866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272BE4-4C27-4D46-8C0F-03ED7AF34925}"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3458" name="Rectangle 2"/>
          <p:cNvSpPr>
            <a:spLocks noGrp="1" noRot="1" noChangeAspect="1" noChangeArrowheads="1" noTextEdit="1"/>
          </p:cNvSpPr>
          <p:nvPr>
            <p:ph type="sldImg"/>
          </p:nvPr>
        </p:nvSpPr>
        <p:spPr>
          <a:xfrm>
            <a:off x="992188" y="768350"/>
            <a:ext cx="5114925" cy="3836988"/>
          </a:xfrm>
          <a:ln/>
        </p:spPr>
      </p:sp>
      <p:sp>
        <p:nvSpPr>
          <p:cNvPr id="1043459" name="Rectangle 3"/>
          <p:cNvSpPr>
            <a:spLocks noGrp="1" noChangeArrowheads="1"/>
          </p:cNvSpPr>
          <p:nvPr>
            <p:ph type="body" idx="1"/>
          </p:nvPr>
        </p:nvSpPr>
        <p:spPr>
          <a:xfrm>
            <a:off x="947738" y="4860925"/>
            <a:ext cx="5203825" cy="460533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08B33D-CC71-4781-832D-1D0570EEFE9B}" type="slidenum">
              <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en-US" altLang="ja-JP"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5506" name="Rectangle 2"/>
          <p:cNvSpPr>
            <a:spLocks noGrp="1" noRot="1" noChangeAspect="1" noChangeArrowheads="1" noTextEdit="1"/>
          </p:cNvSpPr>
          <p:nvPr>
            <p:ph type="sldImg"/>
          </p:nvPr>
        </p:nvSpPr>
        <p:spPr>
          <a:xfrm>
            <a:off x="992188" y="768350"/>
            <a:ext cx="5114925" cy="3836988"/>
          </a:xfrm>
          <a:ln/>
        </p:spPr>
      </p:sp>
      <p:sp>
        <p:nvSpPr>
          <p:cNvPr id="1045507" name="Rectangle 3"/>
          <p:cNvSpPr>
            <a:spLocks noGrp="1" noChangeArrowheads="1"/>
          </p:cNvSpPr>
          <p:nvPr>
            <p:ph type="body" idx="1"/>
          </p:nvPr>
        </p:nvSpPr>
        <p:spPr>
          <a:xfrm>
            <a:off x="947738" y="4860925"/>
            <a:ext cx="5203825" cy="460533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endParaRPr lang="en-US" dirty="0"/>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18983768"/>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611197904"/>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92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34663642"/>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9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74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204705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08409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12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49406416"/>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9827820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6206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ADC"/>
        </a:solidFill>
        <a:effectLst/>
      </p:bgPr>
    </p:bg>
    <p:spTree>
      <p:nvGrpSpPr>
        <p:cNvPr id="1" name=""/>
        <p:cNvGrpSpPr/>
        <p:nvPr/>
      </p:nvGrpSpPr>
      <p:grpSpPr>
        <a:xfrm>
          <a:off x="0" y="0"/>
          <a:ext cx="0" cy="0"/>
          <a:chOff x="0" y="0"/>
          <a:chExt cx="0" cy="0"/>
        </a:xfrm>
      </p:grpSpPr>
      <p:sp>
        <p:nvSpPr>
          <p:cNvPr id="1032" name="AutoShape 8"/>
          <p:cNvSpPr>
            <a:spLocks noChangeArrowheads="1"/>
          </p:cNvSpPr>
          <p:nvPr userDrawn="1"/>
        </p:nvSpPr>
        <p:spPr bwMode="auto">
          <a:xfrm flipH="1">
            <a:off x="8316913" y="6035675"/>
            <a:ext cx="827087" cy="827088"/>
          </a:xfrm>
          <a:prstGeom prst="rtTriangle">
            <a:avLst/>
          </a:prstGeom>
          <a:solidFill>
            <a:srgbClr val="3A5B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メイリオ" panose="020B0604030504040204" pitchFamily="50" charset="-128"/>
              <a:ea typeface="メイリオ" panose="020B0604030504040204" pitchFamily="50" charset="-128"/>
            </a:endParaRPr>
          </a:p>
        </p:txBody>
      </p:sp>
      <p:sp>
        <p:nvSpPr>
          <p:cNvPr id="1026" name="Rectangle 2"/>
          <p:cNvSpPr>
            <a:spLocks noGrp="1" noChangeArrowheads="1"/>
          </p:cNvSpPr>
          <p:nvPr>
            <p:ph type="title"/>
          </p:nvPr>
        </p:nvSpPr>
        <p:spPr bwMode="auto">
          <a:xfrm>
            <a:off x="0" y="0"/>
            <a:ext cx="8456613" cy="660400"/>
          </a:xfrm>
          <a:prstGeom prst="rect">
            <a:avLst/>
          </a:prstGeom>
          <a:solidFill>
            <a:srgbClr val="3A5B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72000" rIns="91440" bIns="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58775" y="898525"/>
            <a:ext cx="8456613"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180000" rIns="180000" bIns="1800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スライド番号プレースホルダー 3"/>
          <p:cNvSpPr txBox="1">
            <a:spLocks/>
          </p:cNvSpPr>
          <p:nvPr userDrawn="1"/>
        </p:nvSpPr>
        <p:spPr>
          <a:xfrm>
            <a:off x="4666042" y="6381328"/>
            <a:ext cx="4518496" cy="360363"/>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Osaka" charset="-128"/>
                <a:cs typeface="+mn-cs"/>
              </a:defRPr>
            </a:lvl1pPr>
            <a:lvl2pPr marL="457200" algn="l" rtl="0" fontAlgn="base">
              <a:spcBef>
                <a:spcPct val="0"/>
              </a:spcBef>
              <a:spcAft>
                <a:spcPct val="0"/>
              </a:spcAft>
              <a:defRPr kumimoji="1" kern="1200">
                <a:solidFill>
                  <a:schemeClr val="tx1"/>
                </a:solidFill>
                <a:latin typeface="Arial" charset="0"/>
                <a:ea typeface="Osaka" charset="-128"/>
                <a:cs typeface="+mn-cs"/>
              </a:defRPr>
            </a:lvl2pPr>
            <a:lvl3pPr marL="914400" algn="l" rtl="0" fontAlgn="base">
              <a:spcBef>
                <a:spcPct val="0"/>
              </a:spcBef>
              <a:spcAft>
                <a:spcPct val="0"/>
              </a:spcAft>
              <a:defRPr kumimoji="1" kern="1200">
                <a:solidFill>
                  <a:schemeClr val="tx1"/>
                </a:solidFill>
                <a:latin typeface="Arial" charset="0"/>
                <a:ea typeface="Osaka" charset="-128"/>
                <a:cs typeface="+mn-cs"/>
              </a:defRPr>
            </a:lvl3pPr>
            <a:lvl4pPr marL="1371600" algn="l" rtl="0" fontAlgn="base">
              <a:spcBef>
                <a:spcPct val="0"/>
              </a:spcBef>
              <a:spcAft>
                <a:spcPct val="0"/>
              </a:spcAft>
              <a:defRPr kumimoji="1" kern="1200">
                <a:solidFill>
                  <a:schemeClr val="tx1"/>
                </a:solidFill>
                <a:latin typeface="Arial" charset="0"/>
                <a:ea typeface="Osaka" charset="-128"/>
                <a:cs typeface="+mn-cs"/>
              </a:defRPr>
            </a:lvl4pPr>
            <a:lvl5pPr marL="1828800" algn="l" rtl="0" fontAlgn="base">
              <a:spcBef>
                <a:spcPct val="0"/>
              </a:spcBef>
              <a:spcAft>
                <a:spcPct val="0"/>
              </a:spcAft>
              <a:defRPr kumimoji="1" kern="1200">
                <a:solidFill>
                  <a:schemeClr val="tx1"/>
                </a:solidFill>
                <a:latin typeface="Arial" charset="0"/>
                <a:ea typeface="Osaka" charset="-128"/>
                <a:cs typeface="+mn-cs"/>
              </a:defRPr>
            </a:lvl5pPr>
            <a:lvl6pPr marL="2286000" algn="l" defTabSz="914400" rtl="0" eaLnBrk="1" latinLnBrk="0" hangingPunct="1">
              <a:defRPr kumimoji="1" kern="1200">
                <a:solidFill>
                  <a:schemeClr val="tx1"/>
                </a:solidFill>
                <a:latin typeface="Arial" charset="0"/>
                <a:ea typeface="Osaka" charset="-128"/>
                <a:cs typeface="+mn-cs"/>
              </a:defRPr>
            </a:lvl6pPr>
            <a:lvl7pPr marL="2743200" algn="l" defTabSz="914400" rtl="0" eaLnBrk="1" latinLnBrk="0" hangingPunct="1">
              <a:defRPr kumimoji="1" kern="1200">
                <a:solidFill>
                  <a:schemeClr val="tx1"/>
                </a:solidFill>
                <a:latin typeface="Arial" charset="0"/>
                <a:ea typeface="Osaka" charset="-128"/>
                <a:cs typeface="+mn-cs"/>
              </a:defRPr>
            </a:lvl7pPr>
            <a:lvl8pPr marL="3200400" algn="l" defTabSz="914400" rtl="0" eaLnBrk="1" latinLnBrk="0" hangingPunct="1">
              <a:defRPr kumimoji="1" kern="1200">
                <a:solidFill>
                  <a:schemeClr val="tx1"/>
                </a:solidFill>
                <a:latin typeface="Arial" charset="0"/>
                <a:ea typeface="Osaka" charset="-128"/>
                <a:cs typeface="+mn-cs"/>
              </a:defRPr>
            </a:lvl8pPr>
            <a:lvl9pPr marL="3657600" algn="l" defTabSz="914400" rtl="0" eaLnBrk="1" latinLnBrk="0" hangingPunct="1">
              <a:defRPr kumimoji="1" kern="1200">
                <a:solidFill>
                  <a:schemeClr val="tx1"/>
                </a:solidFill>
                <a:latin typeface="Arial" charset="0"/>
                <a:ea typeface="Osaka" charset="-128"/>
                <a:cs typeface="+mn-cs"/>
              </a:defRPr>
            </a:lvl9pPr>
          </a:lstStyle>
          <a:p>
            <a:pPr>
              <a:tabLst>
                <a:tab pos="6786563" algn="r"/>
              </a:tabLst>
            </a:pPr>
            <a:r>
              <a:rPr lang="ja-JP" altLang="en-US" sz="1200" dirty="0">
                <a:latin typeface="メイリオ" panose="020B0604030504040204" pitchFamily="50" charset="-128"/>
                <a:ea typeface="メイリオ" panose="020B0604030504040204" pitchFamily="50" charset="-128"/>
              </a:rPr>
              <a:t>高知大学</a:t>
            </a:r>
            <a:r>
              <a:rPr lang="zh-TW" altLang="en-US" sz="1200" dirty="0">
                <a:latin typeface="メイリオ" panose="020B0604030504040204" pitchFamily="50" charset="-128"/>
                <a:ea typeface="メイリオ" panose="020B0604030504040204" pitchFamily="50" charset="-128"/>
              </a:rPr>
              <a:t>集中講義「化学生命理工学特論</a:t>
            </a:r>
            <a:r>
              <a:rPr lang="en-US" altLang="zh-TW" sz="1200" dirty="0">
                <a:latin typeface="メイリオ" panose="020B0604030504040204" pitchFamily="50" charset="-128"/>
                <a:ea typeface="メイリオ" panose="020B0604030504040204" pitchFamily="50" charset="-128"/>
              </a:rPr>
              <a:t>Ⅰ</a:t>
            </a:r>
            <a:r>
              <a:rPr lang="zh-TW" altLang="en-US" sz="12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	</a:t>
            </a:r>
            <a:fld id="{BC4A43E9-ABE2-4AED-9D63-2C140BCC42D7}" type="slidenum">
              <a:rPr lang="ja-JP" altLang="en-US" sz="2400" smtClean="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pPr>
                <a:tabLst>
                  <a:tab pos="6786563" algn="r"/>
                </a:tabLst>
              </a:pPr>
              <a:t>‹#›</a:t>
            </a:fld>
            <a:endParaRPr lang="ja-JP" altLang="en-US" sz="2400"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4496719"/>
      </p:ext>
    </p:extLst>
  </p:cSld>
  <p:clrMap bg1="lt1" tx1="dk1" bg2="lt2" tx2="dk2" accent1="accent1" accent2="accent2" accent3="accent3" accent4="accent4" accent5="accent5" accent6="accent6" hlink="hlink" folHlink="folHlink"/>
  <p:sldLayoutIdLst>
    <p:sldLayoutId id="2147483659" r:id="rId1"/>
  </p:sldLayoutIdLst>
  <p:transition>
    <p:split/>
  </p:transition>
  <p:hf hdr="0" ftr="0" dt="0"/>
  <p:txStyles>
    <p:titleStyle>
      <a:lvl1pPr algn="l" rtl="0" fontAlgn="base">
        <a:spcBef>
          <a:spcPct val="0"/>
        </a:spcBef>
        <a:spcAft>
          <a:spcPct val="0"/>
        </a:spcAft>
        <a:defRPr kumimoji="1" sz="280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mj-cs"/>
        </a:defRPr>
      </a:lvl1pPr>
      <a:lvl2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2pPr>
      <a:lvl3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3pPr>
      <a:lvl4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4pPr>
      <a:lvl5pPr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9pPr>
    </p:titleStyle>
    <p:bodyStyle>
      <a:lvl1pPr marL="342900" indent="-342900" algn="l" defTabSz="8093075" rtl="0" fontAlgn="base">
        <a:spcBef>
          <a:spcPct val="20000"/>
        </a:spcBef>
        <a:spcAft>
          <a:spcPct val="0"/>
        </a:spcAft>
        <a:defRPr kumimoji="1" sz="2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cs typeface="+mn-cs"/>
        </a:defRPr>
      </a:lvl1pPr>
      <a:lvl2pPr marL="742950" indent="-285750" algn="l" defTabSz="8093075" rtl="0" fontAlgn="base">
        <a:spcBef>
          <a:spcPct val="20000"/>
        </a:spcBef>
        <a:spcAft>
          <a:spcPct val="0"/>
        </a:spcAft>
        <a:defRPr kumimoji="1" sz="16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2pPr>
      <a:lvl3pPr marL="1143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3pPr>
      <a:lvl4pPr marL="1600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4pPr>
      <a:lvl5pPr marL="2057400" indent="-228600" algn="l" defTabSz="8093075" rtl="0" fontAlgn="base">
        <a:spcBef>
          <a:spcPct val="20000"/>
        </a:spcBef>
        <a:spcAft>
          <a:spcPct val="0"/>
        </a:spcAft>
        <a:tabLst>
          <a:tab pos="7799388" algn="r"/>
        </a:tabLst>
        <a:defRPr kumimoji="1" sz="1400">
          <a:solidFill>
            <a:schemeClr val="tx1"/>
          </a:solidFill>
          <a:effectLst>
            <a:outerShdw blurRad="38100" dist="38100" dir="2700000" algn="tl">
              <a:srgbClr val="FFFFFF"/>
            </a:outerShdw>
          </a:effectLst>
          <a:latin typeface="メイリオ" panose="020B0604030504040204" pitchFamily="50" charset="-128"/>
          <a:ea typeface="メイリオ" panose="020B0604030504040204" pitchFamily="50" charset="-128"/>
        </a:defRPr>
      </a:lvl5pPr>
      <a:lvl6pPr marL="25146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6pPr>
      <a:lvl7pPr marL="29718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7pPr>
      <a:lvl8pPr marL="34290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8pPr>
      <a:lvl9pPr marL="3886200" indent="-228600" algn="l" defTabSz="8093075" rtl="0" fontAlgn="base">
        <a:spcBef>
          <a:spcPct val="20000"/>
        </a:spcBef>
        <a:spcAft>
          <a:spcPct val="0"/>
        </a:spcAft>
        <a:defRPr kumimoji="1" sz="1400">
          <a:solidFill>
            <a:schemeClr val="tx1"/>
          </a:solidFill>
          <a:effectLst>
            <a:outerShdw blurRad="38100" dist="38100" dir="2700000" algn="tl">
              <a:srgbClr val="FFFFFF"/>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1578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975676"/>
      </p:ext>
    </p:extLst>
  </p:cSld>
  <p:clrMap bg1="lt1" tx1="dk1" bg2="lt2" tx2="dk2" accent1="accent1" accent2="accent2" accent3="accent3" accent4="accent4" accent5="accent5" accent6="accent6" hlink="hlink" folHlink="folHlink"/>
  <p:sldLayoutIdLst>
    <p:sldLayoutId id="2147483667"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40933435"/>
      </p:ext>
    </p:extLst>
  </p:cSld>
  <p:clrMap bg1="lt1" tx1="dk1" bg2="lt2" tx2="dk2" accent1="accent1" accent2="accent2" accent3="accent3" accent4="accent4" accent5="accent5" accent6="accent6" hlink="hlink" folHlink="folHlink"/>
  <p:sldLayoutIdLst>
    <p:sldLayoutId id="2147483669" r:id="rId1"/>
    <p:sldLayoutId id="2147483670" r:id="rId2"/>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Arial" panose="020B0604020202020204" pitchFamily="34" charset="0"/>
          <a:ea typeface="メイリオ" panose="020B0604030504040204" pitchFamily="50" charset="-128"/>
          <a:cs typeface="Arial" panose="020B0604020202020204" pitchFamily="34" charset="0"/>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073900" y="6342427"/>
            <a:ext cx="2069123"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660900" algn="r"/>
              </a:tabLst>
              <a:defRPr/>
            </a:pPr>
            <a:r>
              <a:rPr lang="en-US" altLang="zh-CN" sz="1400" dirty="0">
                <a:solidFill>
                  <a:prstClr val="black">
                    <a:lumMod val="75000"/>
                    <a:lumOff val="25000"/>
                  </a:prstClr>
                </a:solidFill>
                <a:latin typeface="メイリオ" panose="020B0604030504040204" pitchFamily="50" charset="-128"/>
                <a:ea typeface="メイリオ" panose="020B0604030504040204" pitchFamily="50" charset="-128"/>
              </a:rPr>
              <a:t>logic in science</a:t>
            </a:r>
            <a:r>
              <a:rPr lang="en-US" altLang="ja-JP" sz="2400" dirty="0">
                <a:solidFill>
                  <a:prstClr val="white"/>
                </a:solidFill>
                <a:latin typeface="メイリオ" panose="020B0604030504040204" pitchFamily="50" charset="-128"/>
                <a:ea typeface="メイリオ" panose="020B0604030504040204" pitchFamily="50" charset="-128"/>
              </a:rPr>
              <a:t>	</a:t>
            </a:r>
            <a:fld id="{72E48287-3690-BD4B-9C6F-C8A72A501CDE}" type="slidenum">
              <a:rPr lang="ja-JP" altLang="en-US" sz="2400" smtClean="0">
                <a:solidFill>
                  <a:prstClr val="white"/>
                </a:solidFill>
                <a:latin typeface="メイリオ" panose="020B0604030504040204" pitchFamily="50" charset="-128"/>
                <a:ea typeface="メイリオ" panose="020B0604030504040204" pitchFamily="50" charset="-128"/>
              </a:rPr>
              <a:pPr>
                <a:tabLst>
                  <a:tab pos="4660900" algn="r"/>
                </a:tabLst>
                <a:defRPr/>
              </a:pPr>
              <a:t>‹#›</a:t>
            </a:fld>
            <a:endParaRPr lang="ja-JP" altLang="en-US"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3428775"/>
      </p:ext>
    </p:extLst>
  </p:cSld>
  <p:clrMap bg1="lt1" tx1="dk1" bg2="lt2" tx2="dk2" accent1="accent1" accent2="accent2" accent3="accent3" accent4="accent4" accent5="accent5" accent6="accent6" hlink="hlink" folHlink="folHlink"/>
  <p:sldLayoutIdLst>
    <p:sldLayoutId id="2147483672" r:id="rId1"/>
    <p:sldLayoutId id="2147483685"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836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30698640"/>
      </p:ext>
    </p:extLst>
  </p:cSld>
  <p:clrMap bg1="lt1" tx1="dk1" bg2="lt2" tx2="dk2" accent1="accent1" accent2="accent2" accent3="accent3" accent4="accent4" accent5="accent5" accent6="accent6" hlink="hlink" folHlink="folHlink"/>
  <p:sldLayoutIdLst>
    <p:sldLayoutId id="2147483675" r:id="rId1"/>
  </p:sldLayoutIdLst>
  <p:transition spd="med">
    <p:fade/>
  </p:transition>
  <p:hf sldNum="0" hdr="0" ftr="0" dt="0"/>
  <p:txStyles>
    <p:titleStyle>
      <a:lvl1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mj-lt"/>
          <a:ea typeface="+mj-ea"/>
          <a:cs typeface="+mj-cs"/>
        </a:defRPr>
      </a:lvl1pPr>
      <a:lvl2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2pPr>
      <a:lvl3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3pPr>
      <a:lvl4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4pPr>
      <a:lvl5pPr algn="ctr" rtl="0" eaLnBrk="0" fontAlgn="base" hangingPunct="0">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5pPr>
      <a:lvl6pPr marL="4572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6pPr>
      <a:lvl7pPr marL="9144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7pPr>
      <a:lvl8pPr marL="13716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8pPr>
      <a:lvl9pPr marL="1828800" algn="ctr" rtl="0" fontAlgn="base">
        <a:spcBef>
          <a:spcPct val="0"/>
        </a:spcBef>
        <a:spcAft>
          <a:spcPct val="0"/>
        </a:spcAft>
        <a:defRPr kumimoji="1" sz="4000">
          <a:solidFill>
            <a:schemeClr val="bg1"/>
          </a:solidFill>
          <a:effectLst>
            <a:outerShdw blurRad="38100" dist="38100" dir="2700000" algn="tl">
              <a:srgbClr val="808080"/>
            </a:outerShdw>
          </a:effectLst>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bg1"/>
          </a:solidFill>
          <a:effectLst>
            <a:outerShdw blurRad="38100" dist="38100" dir="2700000" algn="tl">
              <a:srgbClr val="808080"/>
            </a:outerShdw>
          </a:effectLst>
          <a:latin typeface="+mn-lt"/>
          <a:ea typeface="+mn-ea"/>
        </a:defRPr>
      </a:lvl2pPr>
      <a:lvl3pPr marL="1143000" indent="-228600" algn="l" rtl="0" eaLnBrk="0" fontAlgn="base" hangingPunct="0">
        <a:spcBef>
          <a:spcPct val="20000"/>
        </a:spcBef>
        <a:spcAft>
          <a:spcPct val="0"/>
        </a:spcAft>
        <a:buChar char="•"/>
        <a:defRPr kumimoji="1" sz="2400">
          <a:solidFill>
            <a:schemeClr val="bg1"/>
          </a:solidFill>
          <a:effectLst>
            <a:outerShdw blurRad="38100" dist="38100" dir="2700000" algn="tl">
              <a:srgbClr val="80808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4pPr>
      <a:lvl5pPr marL="2057400" indent="-228600" algn="l" rtl="0" eaLnBrk="0" fontAlgn="base" hangingPunct="0">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5pPr>
      <a:lvl6pPr marL="25146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6pPr>
      <a:lvl7pPr marL="29718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7pPr>
      <a:lvl8pPr marL="34290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8pPr>
      <a:lvl9pPr marL="3886200" indent="-228600" algn="l" rtl="0" fontAlgn="base">
        <a:spcBef>
          <a:spcPct val="20000"/>
        </a:spcBef>
        <a:spcAft>
          <a:spcPct val="0"/>
        </a:spcAft>
        <a:buChar char="»"/>
        <a:defRPr kumimoji="1" sz="2000">
          <a:solidFill>
            <a:schemeClr val="bg1"/>
          </a:solidFill>
          <a:effectLst>
            <a:outerShdw blurRad="38100" dist="38100" dir="2700000" algn="tl">
              <a:srgbClr val="80808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ja-JP" altLang="en-US" dirty="0">
              <a:solidFill>
                <a:prstClr val="white"/>
              </a:solidFill>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073900" y="6342427"/>
            <a:ext cx="2069123"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4660900" algn="r"/>
              </a:tabLst>
              <a:defRPr/>
            </a:pPr>
            <a:r>
              <a:rPr lang="en-US" altLang="zh-CN" sz="1400" dirty="0">
                <a:solidFill>
                  <a:prstClr val="black">
                    <a:lumMod val="75000"/>
                    <a:lumOff val="25000"/>
                  </a:prstClr>
                </a:solidFill>
                <a:latin typeface="メイリオ" panose="020B0604030504040204" pitchFamily="50" charset="-128"/>
                <a:ea typeface="メイリオ" panose="020B0604030504040204" pitchFamily="50" charset="-128"/>
              </a:rPr>
              <a:t>logic in science</a:t>
            </a:r>
            <a:r>
              <a:rPr lang="en-US" altLang="ja-JP" sz="2400" dirty="0">
                <a:solidFill>
                  <a:prstClr val="white"/>
                </a:solidFill>
                <a:latin typeface="メイリオ" panose="020B0604030504040204" pitchFamily="50" charset="-128"/>
                <a:ea typeface="メイリオ" panose="020B0604030504040204" pitchFamily="50" charset="-128"/>
              </a:rPr>
              <a:t>	</a:t>
            </a:r>
            <a:fld id="{72E48287-3690-BD4B-9C6F-C8A72A501CDE}" type="slidenum">
              <a:rPr lang="ja-JP" altLang="en-US" sz="2400" smtClean="0">
                <a:solidFill>
                  <a:prstClr val="white"/>
                </a:solidFill>
                <a:latin typeface="メイリオ" panose="020B0604030504040204" pitchFamily="50" charset="-128"/>
                <a:ea typeface="メイリオ" panose="020B0604030504040204" pitchFamily="50" charset="-128"/>
              </a:rPr>
              <a:pPr>
                <a:tabLst>
                  <a:tab pos="4660900" algn="r"/>
                </a:tabLst>
                <a:defRPr/>
              </a:pPr>
              <a:t>‹#›</a:t>
            </a:fld>
            <a:endParaRPr lang="ja-JP" altLang="en-US"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4331629"/>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8615728" y="6329728"/>
            <a:ext cx="539995" cy="53999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ja-JP" altLang="en-US" dirty="0">
              <a:latin typeface="メイリオ" panose="020B0604030504040204" pitchFamily="50" charset="-128"/>
              <a:ea typeface="メイリオ" panose="020B0604030504040204" pitchFamily="50" charset="-128"/>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7145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7668344" y="6317027"/>
            <a:ext cx="1503707" cy="53999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l" defTabSz="457200" rtl="0" eaLnBrk="1" fontAlgn="auto" latinLnBrk="0" hangingPunct="1">
              <a:lnSpc>
                <a:spcPct val="100000"/>
              </a:lnSpc>
              <a:spcBef>
                <a:spcPts val="0"/>
              </a:spcBef>
              <a:spcAft>
                <a:spcPts val="0"/>
              </a:spcAft>
              <a:buClrTx/>
              <a:buSzTx/>
              <a:buFontTx/>
              <a:buNone/>
              <a:tabLst>
                <a:tab pos="3492500" algn="r"/>
              </a:tabLst>
              <a:defRPr/>
            </a:pPr>
            <a:r>
              <a:rPr lang="en-US" altLang="ja-JP" sz="1800" dirty="0">
                <a:solidFill>
                  <a:schemeClr val="tx1"/>
                </a:solidFill>
                <a:latin typeface="メイリオ" panose="020B0604030504040204" pitchFamily="50" charset="-128"/>
                <a:ea typeface="メイリオ" panose="020B0604030504040204" pitchFamily="50" charset="-128"/>
              </a:rPr>
              <a:t>study</a:t>
            </a:r>
            <a:r>
              <a:rPr lang="en-US" altLang="ja-JP" sz="2400" dirty="0">
                <a:latin typeface="メイリオ" panose="020B0604030504040204" pitchFamily="50" charset="-128"/>
                <a:ea typeface="メイリオ" panose="020B0604030504040204" pitchFamily="50" charset="-128"/>
              </a:rPr>
              <a:t>	</a:t>
            </a:r>
            <a:fld id="{72E48287-3690-BD4B-9C6F-C8A72A501CDE}" type="slidenum">
              <a:rPr lang="ja-JP" altLang="en-US" sz="2000" smtClean="0">
                <a:latin typeface="メイリオ" panose="020B0604030504040204" pitchFamily="50" charset="-128"/>
                <a:ea typeface="メイリオ" panose="020B0604030504040204" pitchFamily="50" charset="-128"/>
              </a:rPr>
              <a:pPr marL="0" marR="0" indent="0" algn="l" defTabSz="457200" rtl="0" eaLnBrk="1" fontAlgn="auto" latinLnBrk="0" hangingPunct="1">
                <a:lnSpc>
                  <a:spcPct val="100000"/>
                </a:lnSpc>
                <a:spcBef>
                  <a:spcPts val="0"/>
                </a:spcBef>
                <a:spcAft>
                  <a:spcPts val="0"/>
                </a:spcAft>
                <a:buClrTx/>
                <a:buSzTx/>
                <a:buFontTx/>
                <a:buNone/>
                <a:tabLst>
                  <a:tab pos="3492500" algn="r"/>
                </a:tabLst>
                <a:defRPr/>
              </a:pPr>
              <a:t>‹#›</a:t>
            </a:fld>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31354430"/>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ftr="0" dt="0"/>
  <p:txStyles>
    <p:titleStyle>
      <a:lvl1pPr algn="l" defTabSz="4572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8236-378F-33C0-B68B-34ED6AD0B340}"/>
            </a:ext>
          </a:extLst>
        </p:cNvPr>
        <p:cNvGrpSpPr/>
        <p:nvPr/>
      </p:nvGrpSpPr>
      <p:grpSpPr>
        <a:xfrm>
          <a:off x="0" y="0"/>
          <a:ext cx="0" cy="0"/>
          <a:chOff x="0" y="0"/>
          <a:chExt cx="0" cy="0"/>
        </a:xfrm>
      </p:grpSpPr>
      <p:sp>
        <p:nvSpPr>
          <p:cNvPr id="646148" name="Rectangle 4">
            <a:extLst>
              <a:ext uri="{FF2B5EF4-FFF2-40B4-BE49-F238E27FC236}">
                <a16:creationId xmlns:a16="http://schemas.microsoft.com/office/drawing/2014/main" id="{B441C166-545E-84D2-AB8D-DAB56D95E3AA}"/>
              </a:ext>
            </a:extLst>
          </p:cNvPr>
          <p:cNvSpPr>
            <a:spLocks noGrp="1" noChangeArrowheads="1"/>
          </p:cNvSpPr>
          <p:nvPr>
            <p:ph type="title"/>
          </p:nvPr>
        </p:nvSpPr>
        <p:spPr/>
        <p:txBody>
          <a:bodyPr tIns="72000"/>
          <a:lstStyle/>
          <a:p>
            <a:r>
              <a:rPr lang="ja-JP" altLang="en-US" dirty="0">
                <a:effectLst/>
              </a:rPr>
              <a:t>集中講義</a:t>
            </a:r>
            <a:r>
              <a:rPr lang="zh-CN" altLang="en-US" dirty="0">
                <a:effectLst/>
              </a:rPr>
              <a:t>「化学生命理工学特論</a:t>
            </a:r>
            <a:r>
              <a:rPr lang="en-US" altLang="zh-CN" dirty="0">
                <a:effectLst/>
              </a:rPr>
              <a:t>Ⅰ</a:t>
            </a:r>
            <a:r>
              <a:rPr lang="zh-CN" altLang="en-US" dirty="0">
                <a:effectLst/>
              </a:rPr>
              <a:t>」</a:t>
            </a:r>
            <a:endParaRPr lang="ja-JP" altLang="en-US" dirty="0"/>
          </a:p>
        </p:txBody>
      </p:sp>
      <p:sp>
        <p:nvSpPr>
          <p:cNvPr id="646149" name="Rectangle 5">
            <a:extLst>
              <a:ext uri="{FF2B5EF4-FFF2-40B4-BE49-F238E27FC236}">
                <a16:creationId xmlns:a16="http://schemas.microsoft.com/office/drawing/2014/main" id="{C0E6F589-7D5B-E06A-0B32-98A590C99FAC}"/>
              </a:ext>
            </a:extLst>
          </p:cNvPr>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endParaRPr lang="en-US" altLang="ja-JP" sz="2800" dirty="0"/>
          </a:p>
          <a:p>
            <a:r>
              <a:rPr lang="en-US" altLang="ja-JP" sz="2800" dirty="0"/>
              <a:t>2025</a:t>
            </a:r>
            <a:r>
              <a:rPr lang="ja-JP" altLang="en-US" sz="2800" dirty="0"/>
              <a:t>年</a:t>
            </a:r>
            <a:r>
              <a:rPr lang="en-US" altLang="ja-JP" sz="2800" dirty="0"/>
              <a:t>9</a:t>
            </a:r>
            <a:r>
              <a:rPr lang="ja-JP" altLang="en-US" sz="2800" dirty="0"/>
              <a:t>月</a:t>
            </a:r>
            <a:r>
              <a:rPr lang="en-US" altLang="ja-JP" sz="2800" dirty="0"/>
              <a:t>10</a:t>
            </a:r>
            <a:r>
              <a:rPr lang="ja-JP" altLang="en-US" sz="2800" dirty="0"/>
              <a:t>日～</a:t>
            </a:r>
            <a:r>
              <a:rPr lang="en-US" altLang="ja-JP" sz="2800" dirty="0"/>
              <a:t>11</a:t>
            </a:r>
            <a:r>
              <a:rPr lang="ja-JP" altLang="en-US" sz="2800" dirty="0"/>
              <a:t>日</a:t>
            </a:r>
            <a:endParaRPr lang="en-US" altLang="ja-JP" sz="2800" dirty="0"/>
          </a:p>
          <a:p>
            <a:endParaRPr lang="en-US" altLang="ja-JP" sz="2800" dirty="0"/>
          </a:p>
          <a:p>
            <a:r>
              <a:rPr lang="ja-JP" altLang="en-US" sz="2800" dirty="0"/>
              <a:t>大谷文章</a:t>
            </a:r>
            <a:endParaRPr lang="en-US" altLang="ja-JP" sz="2800" dirty="0"/>
          </a:p>
          <a:p>
            <a:r>
              <a:rPr lang="ja-JP" altLang="en-US" sz="1800" dirty="0"/>
              <a:t>特定非営利活動法人</a:t>
            </a:r>
            <a:r>
              <a:rPr lang="en-US" altLang="ja-JP" sz="1800" dirty="0"/>
              <a:t>touche NPO</a:t>
            </a:r>
            <a:r>
              <a:rPr lang="ja-JP" altLang="en-US" sz="1800" dirty="0"/>
              <a:t>・理事長</a:t>
            </a:r>
            <a:endParaRPr lang="en-US" altLang="ja-JP" sz="1800" dirty="0"/>
          </a:p>
          <a:p>
            <a:r>
              <a:rPr lang="ja-JP" altLang="en-US" sz="1800" dirty="0"/>
              <a:t>北海道大学名誉教授（元触媒科学研究所</a:t>
            </a:r>
            <a:r>
              <a:rPr lang="en-US" altLang="ja-JP" sz="1800" dirty="0"/>
              <a:t>/</a:t>
            </a:r>
            <a:r>
              <a:rPr lang="ja-JP" altLang="en-US" sz="1800" dirty="0"/>
              <a:t>環境科学院教授）</a:t>
            </a:r>
            <a:endParaRPr lang="en-US" altLang="ja-JP" dirty="0"/>
          </a:p>
          <a:p>
            <a:endParaRPr lang="en-US" altLang="ja-JP" sz="2800" dirty="0"/>
          </a:p>
        </p:txBody>
      </p:sp>
      <p:pic>
        <p:nvPicPr>
          <p:cNvPr id="2" name="図 1">
            <a:extLst>
              <a:ext uri="{FF2B5EF4-FFF2-40B4-BE49-F238E27FC236}">
                <a16:creationId xmlns:a16="http://schemas.microsoft.com/office/drawing/2014/main" id="{FB8926C6-0DF4-1001-C0D5-1860549CD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8" y="5881072"/>
            <a:ext cx="3025140" cy="716280"/>
          </a:xfrm>
          <a:prstGeom prst="rect">
            <a:avLst/>
          </a:prstGeom>
          <a:effectLst>
            <a:outerShdw blurRad="50800" dist="38100" dir="2700000" algn="tl" rotWithShape="0">
              <a:prstClr val="black">
                <a:alpha val="40000"/>
              </a:prstClr>
            </a:outerShdw>
          </a:effectLst>
        </p:spPr>
      </p:pic>
      <p:sp>
        <p:nvSpPr>
          <p:cNvPr id="3" name="テキスト ボックス 2">
            <a:extLst>
              <a:ext uri="{FF2B5EF4-FFF2-40B4-BE49-F238E27FC236}">
                <a16:creationId xmlns:a16="http://schemas.microsoft.com/office/drawing/2014/main" id="{8D71C0C3-D1BD-DDE9-9EB8-8DA7C8E25084}"/>
              </a:ext>
            </a:extLst>
          </p:cNvPr>
          <p:cNvSpPr txBox="1"/>
          <p:nvPr/>
        </p:nvSpPr>
        <p:spPr>
          <a:xfrm>
            <a:off x="1979712" y="6119718"/>
            <a:ext cx="1008514" cy="26161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大谷文章</a:t>
            </a:r>
            <a:endParaRPr kumimoji="1" lang="en-US" sz="1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99739582"/>
      </p:ext>
    </p:extLst>
  </p:cSld>
  <p:clrMapOvr>
    <a:masterClrMapping/>
  </p:clrMapOvr>
  <p:transition>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9E2726-3456-49BF-8D8F-8B1E60767901}"/>
              </a:ext>
            </a:extLst>
          </p:cNvPr>
          <p:cNvSpPr>
            <a:spLocks noGrp="1"/>
          </p:cNvSpPr>
          <p:nvPr>
            <p:ph idx="4294967295"/>
          </p:nvPr>
        </p:nvSpPr>
        <p:spPr>
          <a:xfrm>
            <a:off x="539552" y="459811"/>
            <a:ext cx="7229475" cy="5688012"/>
          </a:xfrm>
        </p:spPr>
        <p:txBody>
          <a:bodyPr>
            <a:normAutofit/>
          </a:bodyPr>
          <a:lstStyle/>
          <a:p>
            <a:pPr marL="0" indent="0">
              <a:buNone/>
            </a:pPr>
            <a:r>
              <a:rPr lang="en-US" sz="1800" dirty="0"/>
              <a:t>Draw a side view of this object seeing a picture below for 10 s.</a:t>
            </a:r>
            <a:endParaRPr kumimoji="1" lang="en-US" sz="2000" dirty="0"/>
          </a:p>
        </p:txBody>
      </p:sp>
      <p:pic>
        <p:nvPicPr>
          <p:cNvPr id="11268" name="Picture 4" descr="銀河鉄道株式会社（バス） | ロケ地検索 | 東京ロケーションボックス">
            <a:extLst>
              <a:ext uri="{FF2B5EF4-FFF2-40B4-BE49-F238E27FC236}">
                <a16:creationId xmlns:a16="http://schemas.microsoft.com/office/drawing/2014/main" id="{6CECE1D3-C1D5-475A-A5F4-3E0A09BAADA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30000"/>
                    </a14:imgEffect>
                  </a14:imgLayer>
                </a14:imgProps>
              </a:ext>
              <a:ext uri="{28A0092B-C50C-407E-A947-70E740481C1C}">
                <a14:useLocalDpi xmlns:a14="http://schemas.microsoft.com/office/drawing/2010/main" val="0"/>
              </a:ext>
            </a:extLst>
          </a:blip>
          <a:srcRect/>
          <a:stretch>
            <a:fillRect/>
          </a:stretch>
        </p:blipFill>
        <p:spPr bwMode="auto">
          <a:xfrm>
            <a:off x="957943" y="961579"/>
            <a:ext cx="7228114"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8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subTnLst>
                                    <p:set>
                                      <p:cBhvr override="childStyle">
                                        <p:cTn dur="1" fill="hold" display="0" masterRel="nextClick" afterEffect="1"/>
                                        <p:tgtEl>
                                          <p:spTgt spid="1126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EACF-F375-D3AB-3451-A24D12FF020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B332F4-DEC2-AE59-6D1C-50D73EDA2948}"/>
              </a:ext>
            </a:extLst>
          </p:cNvPr>
          <p:cNvSpPr>
            <a:spLocks noGrp="1"/>
          </p:cNvSpPr>
          <p:nvPr>
            <p:ph idx="4294967295"/>
          </p:nvPr>
        </p:nvSpPr>
        <p:spPr>
          <a:xfrm>
            <a:off x="539552" y="459811"/>
            <a:ext cx="7229475" cy="5688012"/>
          </a:xfrm>
        </p:spPr>
        <p:txBody>
          <a:bodyPr>
            <a:normAutofit/>
          </a:bodyPr>
          <a:lstStyle/>
          <a:p>
            <a:pPr marL="0" indent="0">
              <a:buNone/>
            </a:pPr>
            <a:r>
              <a:rPr lang="en-US" sz="1800" dirty="0"/>
              <a:t>Draw a side view of this object seeing a picture below for 10 s.</a:t>
            </a:r>
            <a:endParaRPr kumimoji="1" lang="en-US" sz="2000" dirty="0"/>
          </a:p>
        </p:txBody>
      </p:sp>
      <p:pic>
        <p:nvPicPr>
          <p:cNvPr id="11268" name="Picture 4" descr="銀河鉄道株式会社（バス） | ロケ地検索 | 東京ロケーションボックス">
            <a:extLst>
              <a:ext uri="{FF2B5EF4-FFF2-40B4-BE49-F238E27FC236}">
                <a16:creationId xmlns:a16="http://schemas.microsoft.com/office/drawing/2014/main" id="{8742EC82-CC83-4F82-22DA-92E4A3A141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contrast="30000"/>
                    </a14:imgEffect>
                  </a14:imgLayer>
                </a14:imgProps>
              </a:ext>
              <a:ext uri="{28A0092B-C50C-407E-A947-70E740481C1C}">
                <a14:useLocalDpi xmlns:a14="http://schemas.microsoft.com/office/drawing/2010/main" val="0"/>
              </a:ext>
            </a:extLst>
          </a:blip>
          <a:srcRect/>
          <a:stretch>
            <a:fillRect/>
          </a:stretch>
        </p:blipFill>
        <p:spPr bwMode="auto">
          <a:xfrm>
            <a:off x="957943" y="961579"/>
            <a:ext cx="7228114"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91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idx="4294967295"/>
          </p:nvPr>
        </p:nvSpPr>
        <p:spPr>
          <a:xfrm>
            <a:off x="409306" y="144463"/>
            <a:ext cx="8229600" cy="1143000"/>
          </a:xfrm>
        </p:spPr>
        <p:txBody>
          <a:bodyPr/>
          <a:lstStyle/>
          <a:p>
            <a:r>
              <a:rPr lang="ja-JP" altLang="en-US" dirty="0"/>
              <a:t>ノートをとってください</a:t>
            </a:r>
          </a:p>
        </p:txBody>
      </p:sp>
      <p:pic>
        <p:nvPicPr>
          <p:cNvPr id="4" name="Picture 4">
            <a:extLst>
              <a:ext uri="{FF2B5EF4-FFF2-40B4-BE49-F238E27FC236}">
                <a16:creationId xmlns:a16="http://schemas.microsoft.com/office/drawing/2014/main" id="{A2F6608D-DD06-4D9A-9A2F-70F479EC3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652" y="548680"/>
            <a:ext cx="3915435" cy="576064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
        <p:nvSpPr>
          <p:cNvPr id="5" name="Text Box 4">
            <a:extLst>
              <a:ext uri="{FF2B5EF4-FFF2-40B4-BE49-F238E27FC236}">
                <a16:creationId xmlns:a16="http://schemas.microsoft.com/office/drawing/2014/main" id="{95F14DA4-E467-4C9C-985F-69206F126B1C}"/>
              </a:ext>
            </a:extLst>
          </p:cNvPr>
          <p:cNvSpPr txBox="1">
            <a:spLocks noChangeArrowheads="1"/>
          </p:cNvSpPr>
          <p:nvPr/>
        </p:nvSpPr>
        <p:spPr bwMode="auto">
          <a:xfrm>
            <a:off x="323528" y="1654628"/>
            <a:ext cx="4464495" cy="458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いまから，新聞の記事（</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2006</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16</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日・毎日新聞「時代の風」同志社大学教授・浜矩子）を読みますので，ノートをとってください．ただし，</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このあとで，そのノートを見てヨーロッパと北アフリカの地図を描いてもらいます．</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そのことを意識してノートをとってください．</a:t>
            </a:r>
          </a:p>
        </p:txBody>
      </p:sp>
    </p:spTree>
    <p:extLst>
      <p:ext uri="{BB962C8B-B14F-4D97-AF65-F5344CB8AC3E}">
        <p14:creationId xmlns:p14="http://schemas.microsoft.com/office/powerpoint/2010/main" val="94007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9D4C3D8-9BC6-4E0D-8329-79F6364861F4}"/>
              </a:ext>
            </a:extLst>
          </p:cNvPr>
          <p:cNvSpPr txBox="1"/>
          <p:nvPr/>
        </p:nvSpPr>
        <p:spPr bwMode="auto">
          <a:xfrm>
            <a:off x="35496" y="131714"/>
            <a:ext cx="907300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numCol="3" spcCol="180000" rtlCol="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ワールドカップ・サッカーをみていたら，ヨーロッパの地図が頭の中でちらついた．</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見事優勝に輝いた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イタリアは長靴型の国</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．その</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イタリアが長靴のかかと越しに振り向けば，そこにあるのはアルバニア</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だ．</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イタリアと決勝戦で死闘を演じたのがフランスだった．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フランスが地中海越しに眼下を見下ろせば，そこにはアルジェリアがある</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三位決定戦ではドイツとポルトガルがぶつかった．力の限りの好カードだった．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ドイツが振り向けば，そこは東欧だ．ポーランドともチェコとも長い国境を接している</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の東方への拡大を巡って，ドイツの思いはことのほか揺れた．第二次大戦の記憶がドイツと東欧諸国との関係をいまなお底流において彩っている．それがあればこそ，彼らに背を向けるわけには決していかない．だがその一方で，東方から流れ込む低賃金移民労働には，やはり神経をとがらさざるを得ない．</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ポルトガルの前面にはスペインが広がる．見渡す限りスペインだ．スペイン越しにでなければヨーロッパを見ることが出来ない</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のである．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その</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スペインにとっても「欧州本土」は存外に遠い．ピレネー山脈を越えても，その向こうにはフランスがある．フランスをまたいでいかないと，他の大陸欧州諸国とは出会えない</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ワールドカップの序盤戦で多くの名プレーをみせたスペインも，三位決定戦を華麗に戦ったポルトガルも，ヨーロッパという言葉に特別の思いを寄せる．</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イベリア半島を脱して欧州の一員</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となる．それが長らく彼らの悲願であった．</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1980</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年代に</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EC</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（欧州共同体，今日の</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）入りしたことで，彼らの夢が実現した．</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スペインとポルトガルが見下ろせば，そこにはモロッコ</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ある．ジブラルタル海峡という極狭の一衣帯水を一またぎすれば，そこはもう北アフリカだ．スペインを舞台とするオペラ「カルメン」のヒロインは，怪しげな密輸商売がらみでジブラルタル界隈に足を運んだことになってい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今回のワールドカップでは，スイスが大方の予想を上回る存在感を披露した．強豪たちを敵にまわしてひるまず臆さず，大いに威勢のいいところを示した．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そのスイスが四方を見渡せば，そこにドイツあり，フランスあり，イタリアあり</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．それこそサッカー界の大御所ばかりだ．統合欧州発祥の御三家でもある．彼らに回りをぐるりと囲まれている．これはなかなか息苦しい．だが，その息苦しさに圧倒されて，</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入りするということをスイスはしない．息苦しければこそ，小国の意地をみせて</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に包囲された陸の孤島としてがんばっている．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今回の大会では，ウクライナもなかなか頑張った．決勝ラウンドへの勝ち残りは大健闘だった．</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ウクライナが</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に送る思いは熱い．背中の向こうに大ロシアが陣取っている</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からだ．なんとかしてロシアの抱擁を振り切って，</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の懐に転がり込みたい．このところ，天然ガス供給などを巡ってロシアからのいやがらせがことのほかキツイ．そうなればなるほど，ウクライナの</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入り願望は強まる．この思いに</a:t>
            </a:r>
            <a:r>
              <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EU</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はどう応えるか．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残念ながら，今回のワールドカップではデンマークの小さな勇姿をみることができなかった．彼らもサッカーが大好きだ．ドイツに勝とうものなら，狂喜乱舞である．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デンマークが見下ろせば，そこにはまさしくドイツがある</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．デンマークは，ドイツと一つの通貨を共有することを嫌って，ユーロ圏入りを見送った．これまた小国の五分の魂を披瀝した一幕だった．</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眼下の大国が気になるデンマークにとって，頼りになるのが，見上げた時の仲間たちだ．</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デンマークは面白い形をしている．まるで人差し指と親指だけを指し伸ばした左手の握りこぶしのようである．</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伸ばした親指はスウェーデンの方を指している．人差し指の目指すところはノルウェーだ</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．いざとなれば，北欧の仲間たちがそこにいる．その安心感があるから，小さなデンマークは大国たちに対して結構しっかり自己主張する．</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そこが微妙に違って苦しいのオランダだ．ワールドカップでは前評判ほどには輝けなかった．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オランダもまた，見下ろせばドイツだ</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．経済的には大いに依存しながらも，政治的にはやっぱりそれなりの距離をおきたい．だが，デンマークほどには大胆にその雰囲気をかもしだせない．なぜかといえば，振り向いてそこになにもないからだ．</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オランダが振り向けばそこは北海．さらにその向こうにはイギリスがある</a:t>
            </a: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が，デンマークにとっての北欧とオランダにとってのイギリスとではまるで意味が違う．</a:t>
            </a:r>
            <a:endParaRPr kumimoji="1" lang="en-US" altLang="ja-JP"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かくして，かの地のサッカー大好き国たちは，いつも四方八方への目配りが大変だ．ワールドカップ観戦がそれを改めて教えてくれた．</a:t>
            </a:r>
          </a:p>
        </p:txBody>
      </p:sp>
    </p:spTree>
    <p:extLst>
      <p:ext uri="{BB962C8B-B14F-4D97-AF65-F5344CB8AC3E}">
        <p14:creationId xmlns:p14="http://schemas.microsoft.com/office/powerpoint/2010/main" val="3818198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9D4C3D8-9BC6-4E0D-8329-79F6364861F4}"/>
              </a:ext>
            </a:extLst>
          </p:cNvPr>
          <p:cNvSpPr txBox="1"/>
          <p:nvPr/>
        </p:nvSpPr>
        <p:spPr bwMode="auto">
          <a:xfrm>
            <a:off x="235131" y="480060"/>
            <a:ext cx="8673738" cy="599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180000" rtlCol="0" anchor="t" anchorCtr="0">
            <a:no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は長靴型の国</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．その</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が長靴のかかと越しに振り向けば，そこにあるのは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アルバニア</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だ．</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が地中海越しに見下ろせば，そこには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アルジェリア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が振り向けば，そこは東欧だ．</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ポーランド</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とも</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チェコ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とも長い国境を接している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ポルトガル</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の前面には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が広がる．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その</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にとっても「欧州本土」は存外に遠い．</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をまたいでいかないと，他の大陸欧州諸国とは出会えない</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ポルトガル</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が見下ろせば，そこには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モロッコ</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がある．</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スイス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が四方を見渡せば，そこに</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ウクライナ</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EU</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に送る思いは熱い．背中の向こうに大</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ロシア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が陣取っている</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デンマーク</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が見下ろせば，そこにはまさしく</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デンマーク</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は面白い形をしている．まるで人差し指と親指だけを指し伸ばした左手の握りこぶしのようである．伸ばした親指は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スウェーデン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の方を指している．人差し指の目指すところは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ノルウェー</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だ</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オランダ</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もまた，見下ろせば</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だ</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オランダ</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が振り向けばそこは北海．さらにその向こうには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イギリス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717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61BC1FF-9022-4D55-BAED-E0ECE433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652" y="548680"/>
            <a:ext cx="3915435" cy="576064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
        <p:nvSpPr>
          <p:cNvPr id="5" name="Text Box 4">
            <a:extLst>
              <a:ext uri="{FF2B5EF4-FFF2-40B4-BE49-F238E27FC236}">
                <a16:creationId xmlns:a16="http://schemas.microsoft.com/office/drawing/2014/main" id="{9EAC5E3D-33FC-4F5E-8287-43D036080325}"/>
              </a:ext>
            </a:extLst>
          </p:cNvPr>
          <p:cNvSpPr txBox="1">
            <a:spLocks noChangeArrowheads="1"/>
          </p:cNvSpPr>
          <p:nvPr/>
        </p:nvSpPr>
        <p:spPr bwMode="auto">
          <a:xfrm>
            <a:off x="323528" y="1854926"/>
            <a:ext cx="4464495" cy="438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ノートを見て，ヨーロッパと北アフリカの地図を描いてください．</a:t>
            </a:r>
          </a:p>
        </p:txBody>
      </p:sp>
      <p:sp>
        <p:nvSpPr>
          <p:cNvPr id="6" name="Rectangle 2">
            <a:extLst>
              <a:ext uri="{FF2B5EF4-FFF2-40B4-BE49-F238E27FC236}">
                <a16:creationId xmlns:a16="http://schemas.microsoft.com/office/drawing/2014/main" id="{923ACB43-36FA-BC60-F405-708B540844F1}"/>
              </a:ext>
            </a:extLst>
          </p:cNvPr>
          <p:cNvSpPr>
            <a:spLocks noGrp="1" noChangeArrowheads="1"/>
          </p:cNvSpPr>
          <p:nvPr>
            <p:ph type="title" idx="4294967295"/>
          </p:nvPr>
        </p:nvSpPr>
        <p:spPr>
          <a:xfrm>
            <a:off x="435434" y="144463"/>
            <a:ext cx="8229600" cy="1143000"/>
          </a:xfrm>
        </p:spPr>
        <p:txBody>
          <a:bodyPr/>
          <a:lstStyle/>
          <a:p>
            <a:r>
              <a:rPr lang="ja-JP" altLang="en-US" dirty="0"/>
              <a:t>ノートをとってください</a:t>
            </a:r>
          </a:p>
        </p:txBody>
      </p:sp>
    </p:spTree>
    <p:extLst>
      <p:ext uri="{BB962C8B-B14F-4D97-AF65-F5344CB8AC3E}">
        <p14:creationId xmlns:p14="http://schemas.microsoft.com/office/powerpoint/2010/main" val="108032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8E75F1F-8992-44F5-968B-61A991958866}"/>
              </a:ext>
            </a:extLst>
          </p:cNvPr>
          <p:cNvGrpSpPr/>
          <p:nvPr/>
        </p:nvGrpSpPr>
        <p:grpSpPr>
          <a:xfrm>
            <a:off x="1043214" y="191587"/>
            <a:ext cx="6775946" cy="4643385"/>
            <a:chOff x="1657350" y="1170083"/>
            <a:chExt cx="7132638" cy="4887817"/>
          </a:xfrm>
        </p:grpSpPr>
        <p:pic>
          <p:nvPicPr>
            <p:cNvPr id="1044484" name="Picture 4" descr="ヨーロッパ地図"/>
            <p:cNvPicPr>
              <a:picLocks noChangeAspect="1" noChangeArrowheads="1"/>
            </p:cNvPicPr>
            <p:nvPr/>
          </p:nvPicPr>
          <p:blipFill rotWithShape="1">
            <a:blip r:embed="rId3">
              <a:extLst>
                <a:ext uri="{28A0092B-C50C-407E-A947-70E740481C1C}">
                  <a14:useLocalDpi xmlns:a14="http://schemas.microsoft.com/office/drawing/2010/main" val="0"/>
                </a:ext>
              </a:extLst>
            </a:blip>
            <a:srcRect l="594" t="18716" r="14429" b="8075"/>
            <a:stretch/>
          </p:blipFill>
          <p:spPr bwMode="auto">
            <a:xfrm>
              <a:off x="1763713" y="1170083"/>
              <a:ext cx="7026275" cy="4840177"/>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044485" name="Line 5"/>
            <p:cNvSpPr>
              <a:spLocks noChangeShapeType="1"/>
            </p:cNvSpPr>
            <p:nvPr/>
          </p:nvSpPr>
          <p:spPr bwMode="auto">
            <a:xfrm>
              <a:off x="1657350" y="5283200"/>
              <a:ext cx="1008063"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86" name="Line 6"/>
            <p:cNvSpPr>
              <a:spLocks noChangeShapeType="1"/>
            </p:cNvSpPr>
            <p:nvPr/>
          </p:nvSpPr>
          <p:spPr bwMode="auto">
            <a:xfrm>
              <a:off x="2195513" y="5661025"/>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87" name="Line 7"/>
            <p:cNvSpPr>
              <a:spLocks noChangeShapeType="1"/>
            </p:cNvSpPr>
            <p:nvPr/>
          </p:nvSpPr>
          <p:spPr bwMode="auto">
            <a:xfrm>
              <a:off x="3132138" y="4652963"/>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88" name="Line 8"/>
            <p:cNvSpPr>
              <a:spLocks noChangeShapeType="1"/>
            </p:cNvSpPr>
            <p:nvPr/>
          </p:nvSpPr>
          <p:spPr bwMode="auto">
            <a:xfrm>
              <a:off x="4643438" y="6057900"/>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89" name="Line 9"/>
            <p:cNvSpPr>
              <a:spLocks noChangeShapeType="1"/>
            </p:cNvSpPr>
            <p:nvPr/>
          </p:nvSpPr>
          <p:spPr bwMode="auto">
            <a:xfrm>
              <a:off x="7613650" y="1700213"/>
              <a:ext cx="1008063"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0" name="Line 10"/>
            <p:cNvSpPr>
              <a:spLocks noChangeShapeType="1"/>
            </p:cNvSpPr>
            <p:nvPr/>
          </p:nvSpPr>
          <p:spPr bwMode="auto">
            <a:xfrm>
              <a:off x="6948488" y="3789363"/>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1" name="Line 11"/>
            <p:cNvSpPr>
              <a:spLocks noChangeShapeType="1"/>
            </p:cNvSpPr>
            <p:nvPr/>
          </p:nvSpPr>
          <p:spPr bwMode="auto">
            <a:xfrm>
              <a:off x="5038725" y="1592263"/>
              <a:ext cx="1008063"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2" name="Line 12"/>
            <p:cNvSpPr>
              <a:spLocks noChangeShapeType="1"/>
            </p:cNvSpPr>
            <p:nvPr/>
          </p:nvSpPr>
          <p:spPr bwMode="auto">
            <a:xfrm>
              <a:off x="4211638" y="1844675"/>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3" name="Line 13"/>
            <p:cNvSpPr>
              <a:spLocks noChangeShapeType="1"/>
            </p:cNvSpPr>
            <p:nvPr/>
          </p:nvSpPr>
          <p:spPr bwMode="auto">
            <a:xfrm>
              <a:off x="4211638" y="2852738"/>
              <a:ext cx="1008062"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4" name="Line 14"/>
            <p:cNvSpPr>
              <a:spLocks noChangeShapeType="1"/>
            </p:cNvSpPr>
            <p:nvPr/>
          </p:nvSpPr>
          <p:spPr bwMode="auto">
            <a:xfrm>
              <a:off x="4572000" y="3500438"/>
              <a:ext cx="647700"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5" name="Line 15"/>
            <p:cNvSpPr>
              <a:spLocks noChangeShapeType="1"/>
            </p:cNvSpPr>
            <p:nvPr/>
          </p:nvSpPr>
          <p:spPr bwMode="auto">
            <a:xfrm>
              <a:off x="3276600" y="3789363"/>
              <a:ext cx="647700"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6" name="Line 16"/>
            <p:cNvSpPr>
              <a:spLocks noChangeShapeType="1"/>
            </p:cNvSpPr>
            <p:nvPr/>
          </p:nvSpPr>
          <p:spPr bwMode="auto">
            <a:xfrm>
              <a:off x="5437188" y="3500438"/>
              <a:ext cx="935037"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7" name="Line 17"/>
            <p:cNvSpPr>
              <a:spLocks noChangeShapeType="1"/>
            </p:cNvSpPr>
            <p:nvPr/>
          </p:nvSpPr>
          <p:spPr bwMode="auto">
            <a:xfrm>
              <a:off x="3059113" y="3357563"/>
              <a:ext cx="935037"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8" name="Line 18"/>
            <p:cNvSpPr>
              <a:spLocks noChangeShapeType="1"/>
            </p:cNvSpPr>
            <p:nvPr/>
          </p:nvSpPr>
          <p:spPr bwMode="auto">
            <a:xfrm>
              <a:off x="5076825" y="3933825"/>
              <a:ext cx="647700"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499" name="Line 19"/>
            <p:cNvSpPr>
              <a:spLocks noChangeShapeType="1"/>
            </p:cNvSpPr>
            <p:nvPr/>
          </p:nvSpPr>
          <p:spPr bwMode="auto">
            <a:xfrm>
              <a:off x="4067175" y="4508500"/>
              <a:ext cx="647700"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1044500" name="Line 20"/>
            <p:cNvSpPr>
              <a:spLocks noChangeShapeType="1"/>
            </p:cNvSpPr>
            <p:nvPr/>
          </p:nvSpPr>
          <p:spPr bwMode="auto">
            <a:xfrm>
              <a:off x="5651500" y="5876925"/>
              <a:ext cx="865188"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grpSp>
      <p:pic>
        <p:nvPicPr>
          <p:cNvPr id="2" name="Picture 4" descr="アフリカ地図">
            <a:extLst>
              <a:ext uri="{FF2B5EF4-FFF2-40B4-BE49-F238E27FC236}">
                <a16:creationId xmlns:a16="http://schemas.microsoft.com/office/drawing/2014/main" id="{C825D339-10A2-9ABD-D720-0B71DD52D3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25" t="3419" r="1945" b="79261"/>
          <a:stretch/>
        </p:blipFill>
        <p:spPr bwMode="auto">
          <a:xfrm>
            <a:off x="1144257" y="4935274"/>
            <a:ext cx="6674903" cy="1343921"/>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4" name="Line 7">
            <a:extLst>
              <a:ext uri="{FF2B5EF4-FFF2-40B4-BE49-F238E27FC236}">
                <a16:creationId xmlns:a16="http://schemas.microsoft.com/office/drawing/2014/main" id="{4ED6C6CC-AEB5-7DF1-1723-8A428562ABA7}"/>
              </a:ext>
            </a:extLst>
          </p:cNvPr>
          <p:cNvSpPr>
            <a:spLocks noChangeShapeType="1"/>
          </p:cNvSpPr>
          <p:nvPr/>
        </p:nvSpPr>
        <p:spPr bwMode="auto">
          <a:xfrm>
            <a:off x="1887028" y="6069474"/>
            <a:ext cx="1108721"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
        <p:nvSpPr>
          <p:cNvPr id="5" name="Line 8">
            <a:extLst>
              <a:ext uri="{FF2B5EF4-FFF2-40B4-BE49-F238E27FC236}">
                <a16:creationId xmlns:a16="http://schemas.microsoft.com/office/drawing/2014/main" id="{674C88ED-7D4A-F4F8-5118-21529A194FD3}"/>
              </a:ext>
            </a:extLst>
          </p:cNvPr>
          <p:cNvSpPr>
            <a:spLocks noChangeShapeType="1"/>
          </p:cNvSpPr>
          <p:nvPr/>
        </p:nvSpPr>
        <p:spPr bwMode="auto">
          <a:xfrm>
            <a:off x="1272131" y="5517568"/>
            <a:ext cx="1150937" cy="0"/>
          </a:xfrm>
          <a:prstGeom prst="line">
            <a:avLst/>
          </a:prstGeom>
          <a:noFill/>
          <a:ln w="38100">
            <a:solidFill>
              <a:srgbClr val="FF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小塚ゴシック Pro L"/>
              <a:cs typeface="+mn-cs"/>
            </a:endParaRPr>
          </a:p>
        </p:txBody>
      </p:sp>
    </p:spTree>
    <p:extLst>
      <p:ext uri="{BB962C8B-B14F-4D97-AF65-F5344CB8AC3E}">
        <p14:creationId xmlns:p14="http://schemas.microsoft.com/office/powerpoint/2010/main" val="196225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マップ&#10;&#10;AI によって生成されたコンテンツは間違っている可能性があります。">
            <a:extLst>
              <a:ext uri="{FF2B5EF4-FFF2-40B4-BE49-F238E27FC236}">
                <a16:creationId xmlns:a16="http://schemas.microsoft.com/office/drawing/2014/main" id="{8D7AF0A9-D718-28ED-1769-47D63DBAAC0A}"/>
              </a:ext>
            </a:extLst>
          </p:cNvPr>
          <p:cNvPicPr>
            <a:picLocks noChangeAspect="1"/>
          </p:cNvPicPr>
          <p:nvPr/>
        </p:nvPicPr>
        <p:blipFill>
          <a:blip r:embed="rId2"/>
          <a:srcRect l="3008" t="5611" r="2443" b="4875"/>
          <a:stretch/>
        </p:blipFill>
        <p:spPr>
          <a:xfrm>
            <a:off x="335280" y="350520"/>
            <a:ext cx="5110480" cy="6156960"/>
          </a:xfrm>
          <a:prstGeom prst="rect">
            <a:avLst/>
          </a:prstGeom>
        </p:spPr>
      </p:pic>
      <p:pic>
        <p:nvPicPr>
          <p:cNvPr id="1026" name="Picture 2" descr="クロスワードパズルの答え">
            <a:extLst>
              <a:ext uri="{FF2B5EF4-FFF2-40B4-BE49-F238E27FC236}">
                <a16:creationId xmlns:a16="http://schemas.microsoft.com/office/drawing/2014/main" id="{8709EA34-8065-91EC-E2DB-8909851B7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120" y="1254760"/>
            <a:ext cx="4714240" cy="471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46980"/>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9D4C3D8-9BC6-4E0D-8329-79F6364861F4}"/>
              </a:ext>
            </a:extLst>
          </p:cNvPr>
          <p:cNvSpPr txBox="1"/>
          <p:nvPr/>
        </p:nvSpPr>
        <p:spPr bwMode="auto">
          <a:xfrm>
            <a:off x="235131" y="480060"/>
            <a:ext cx="8673738" cy="599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spcCol="180000" rtlCol="0" anchor="t" anchorCtr="0">
            <a:noAutofit/>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は長靴型の国</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．その</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が長靴のかかと越しに振り向けば，そこにあるのは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アルバニア</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だ．</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が地中海越しに見下ろせば，そこには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アルジェリア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が振り向けば，そこは東欧だ．</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ポーランド</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とも</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チェコ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とも長い国境を接している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ポルトガル</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の前面には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が広がる．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その</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にとっても「欧州本土」は存外に遠い．</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をまたいでいかないと，他の大陸欧州諸国とは出会えない</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スペイン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ポルトガル</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が見下ろせば，そこには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モロッコ</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がある．</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スイス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が四方を見渡せば，そこに</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フランス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イタリア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あり</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ウクライナ</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EU</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に送る思いは熱い．背中の向こうに大</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ロシア</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が陣取っている</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デンマーク</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が見下ろせば，そこにはまさしく</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デンマーク</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は面白い形をしている．まるで人差し指と親指だけを指し伸ばした左手の握りこぶしのようである．伸ばした親指は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スウェーデン</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の方を指している．人差し指の目指すところは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ノルウェー</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だ</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オランダ</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もまた，見下ろせば</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ドイツ</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だ</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　</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オランダ</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が振り向けばそこは北海．さらにその向こうには</a:t>
            </a:r>
            <a:r>
              <a:rPr kumimoji="1" lang="ja-JP" altLang="en-US" sz="20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イギリス</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a:t>
            </a:r>
            <a:r>
              <a:rPr kumimoji="1" lang="ja-JP" altLang="en-US"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rPr>
              <a:t>が．．．</a:t>
            </a:r>
            <a:endParaRPr kumimoji="1" lang="en-US" altLang="ja-JP" sz="2000" b="0" i="0" u="none" strike="noStrike" kern="1200" cap="none" spc="0" normalizeH="0" baseline="0" noProof="0" dirty="0">
              <a:ln>
                <a:noFill/>
              </a:ln>
              <a:solidFill>
                <a:prstClr val="white">
                  <a:lumMod val="6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2345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498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4" name="Rectangle 4"/>
          <p:cNvSpPr>
            <a:spLocks noGrp="1" noChangeArrowheads="1"/>
          </p:cNvSpPr>
          <p:nvPr>
            <p:ph type="title"/>
          </p:nvPr>
        </p:nvSpPr>
        <p:spPr/>
        <p:txBody>
          <a:bodyPr/>
          <a:lstStyle/>
          <a:p>
            <a:pPr eaLnBrk="1" hangingPunct="1">
              <a:defRPr/>
            </a:pPr>
            <a:r>
              <a:rPr lang="ja-JP" altLang="en-US" dirty="0"/>
              <a:t>講義の目標・到達目標</a:t>
            </a:r>
          </a:p>
        </p:txBody>
      </p:sp>
      <p:sp>
        <p:nvSpPr>
          <p:cNvPr id="609285" name="Rectangle 5"/>
          <p:cNvSpPr>
            <a:spLocks noGrp="1" noChangeArrowheads="1"/>
          </p:cNvSpPr>
          <p:nvPr>
            <p:ph type="body" idx="1"/>
          </p:nvPr>
        </p:nvSpPr>
        <p:spPr/>
        <p:txBody>
          <a:bodyPr/>
          <a:lstStyle/>
          <a:p>
            <a:pPr eaLnBrk="1" hangingPunct="1">
              <a:spcBef>
                <a:spcPts val="0"/>
              </a:spcBef>
              <a:spcAft>
                <a:spcPts val="1200"/>
              </a:spcAft>
              <a:defRPr/>
            </a:pPr>
            <a:r>
              <a:rPr lang="en-US" altLang="ja-JP" sz="2000" dirty="0">
                <a:effectLst/>
              </a:rPr>
              <a:t>■	</a:t>
            </a:r>
            <a:r>
              <a:rPr lang="ja-JP" altLang="en-US" sz="2000" dirty="0">
                <a:effectLst/>
              </a:rPr>
              <a:t>各回数題出題されるクイズに答えることによって「自然科学の研究とはなにか」を学ぶ．答えの内容は「何か書かれているかぎり」評価しない．</a:t>
            </a:r>
            <a:r>
              <a:rPr lang="en-US" altLang="ja-JP" sz="2000" dirty="0">
                <a:solidFill>
                  <a:srgbClr val="C00000"/>
                </a:solidFill>
                <a:effectLst/>
              </a:rPr>
              <a:t>《30%》</a:t>
            </a:r>
          </a:p>
          <a:p>
            <a:pPr eaLnBrk="1" hangingPunct="1">
              <a:spcBef>
                <a:spcPts val="0"/>
              </a:spcBef>
              <a:spcAft>
                <a:spcPts val="1200"/>
              </a:spcAft>
              <a:defRPr/>
            </a:pPr>
            <a:r>
              <a:rPr lang="en-US" altLang="ja-JP" sz="2000" dirty="0">
                <a:effectLst/>
              </a:rPr>
              <a:t>■	</a:t>
            </a:r>
            <a:r>
              <a:rPr lang="ja-JP" altLang="en-US" sz="2000" dirty="0">
                <a:effectLst/>
              </a:rPr>
              <a:t>受講者は，「自然科学の研究を理解するのに役に立つクイズ」を作成しレポートとして提出 </a:t>
            </a:r>
            <a:r>
              <a:rPr lang="en-US" altLang="ja-JP" sz="2000" dirty="0">
                <a:solidFill>
                  <a:srgbClr val="C00000"/>
                </a:solidFill>
                <a:effectLst/>
              </a:rPr>
              <a:t>《50%》</a:t>
            </a:r>
          </a:p>
          <a:p>
            <a:pPr eaLnBrk="1" hangingPunct="1">
              <a:spcBef>
                <a:spcPts val="0"/>
              </a:spcBef>
              <a:spcAft>
                <a:spcPts val="1200"/>
              </a:spcAft>
              <a:defRPr/>
            </a:pPr>
            <a:r>
              <a:rPr lang="en-US" altLang="ja-JP" sz="2000" dirty="0">
                <a:effectLst/>
              </a:rPr>
              <a:t>■	1</a:t>
            </a:r>
            <a:r>
              <a:rPr lang="ja-JP" altLang="en-US" sz="2000" dirty="0">
                <a:effectLst/>
              </a:rPr>
              <a:t>日めと</a:t>
            </a:r>
            <a:r>
              <a:rPr lang="en-US" altLang="ja-JP" sz="2000" dirty="0">
                <a:effectLst/>
              </a:rPr>
              <a:t>2</a:t>
            </a:r>
            <a:r>
              <a:rPr lang="ja-JP" altLang="en-US" sz="2000" dirty="0">
                <a:effectLst/>
              </a:rPr>
              <a:t>日めの最後の講義後に提出する「感想と意見」は（ニックネームつきで）公開とし，受講者はニックネームを設定する．</a:t>
            </a:r>
          </a:p>
          <a:p>
            <a:pPr eaLnBrk="1" hangingPunct="1">
              <a:spcBef>
                <a:spcPts val="0"/>
              </a:spcBef>
              <a:spcAft>
                <a:spcPts val="1200"/>
              </a:spcAft>
              <a:defRPr/>
            </a:pPr>
            <a:r>
              <a:rPr lang="ja-JP" altLang="en-US" sz="2000" dirty="0">
                <a:effectLst/>
              </a:rPr>
              <a:t>■	</a:t>
            </a:r>
            <a:r>
              <a:rPr lang="en-US" altLang="ja-JP" sz="2000" dirty="0">
                <a:effectLst/>
              </a:rPr>
              <a:t>1</a:t>
            </a:r>
            <a:r>
              <a:rPr lang="ja-JP" altLang="en-US" sz="2000" dirty="0">
                <a:effectLst/>
              </a:rPr>
              <a:t>日めの「感想と意見」には担当者に対する</a:t>
            </a:r>
            <a:r>
              <a:rPr lang="en-US" altLang="ja-JP" sz="2000" dirty="0">
                <a:effectLst/>
              </a:rPr>
              <a:t>1</a:t>
            </a:r>
            <a:r>
              <a:rPr lang="ja-JP" altLang="en-US" sz="2000" dirty="0">
                <a:effectLst/>
              </a:rPr>
              <a:t>つの質問をすること．</a:t>
            </a:r>
            <a:r>
              <a:rPr lang="en-US" altLang="ja-JP" sz="2000" dirty="0">
                <a:effectLst/>
              </a:rPr>
              <a:t>2</a:t>
            </a:r>
            <a:r>
              <a:rPr lang="ja-JP" altLang="en-US" sz="2000" dirty="0">
                <a:effectLst/>
              </a:rPr>
              <a:t>日めのさいしょの講義で，質問と答えのそれぞれについて投票してランキング </a:t>
            </a:r>
            <a:r>
              <a:rPr lang="en-US" altLang="ja-JP" sz="2000" dirty="0">
                <a:solidFill>
                  <a:srgbClr val="C00000"/>
                </a:solidFill>
                <a:effectLst/>
              </a:rPr>
              <a:t>《20%》</a:t>
            </a:r>
          </a:p>
          <a:p>
            <a:pPr eaLnBrk="1" hangingPunct="1">
              <a:defRPr/>
            </a:pPr>
            <a:endParaRPr lang="en-US" altLang="ja-JP" sz="2000" dirty="0">
              <a:effectLst/>
            </a:endParaRPr>
          </a:p>
          <a:p>
            <a:pPr eaLnBrk="1" hangingPunct="1">
              <a:defRPr/>
            </a:pPr>
            <a:r>
              <a:rPr lang="en-US" altLang="ja-JP" sz="2000" dirty="0">
                <a:solidFill>
                  <a:srgbClr val="C00000"/>
                </a:solidFill>
                <a:effectLst/>
              </a:rPr>
              <a:t>■	</a:t>
            </a:r>
            <a:r>
              <a:rPr lang="ja-JP" altLang="en-US" sz="2000" dirty="0">
                <a:solidFill>
                  <a:srgbClr val="C00000"/>
                </a:solidFill>
                <a:effectLst/>
              </a:rPr>
              <a:t>科学研究とはなにをめざすのか，研究のオリジナリティとはなにかについてかんがえてもらうことが目的です</a:t>
            </a:r>
          </a:p>
        </p:txBody>
      </p:sp>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51110" y="1034668"/>
            <a:ext cx="5692584"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文字にしたことば＝文章）</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7" name="グループ化 6">
            <a:extLst>
              <a:ext uri="{FF2B5EF4-FFF2-40B4-BE49-F238E27FC236}">
                <a16:creationId xmlns:a16="http://schemas.microsoft.com/office/drawing/2014/main" id="{2AD83BB8-6443-4F91-B4EC-72E6BC50353C}"/>
              </a:ext>
            </a:extLst>
          </p:cNvPr>
          <p:cNvGrpSpPr/>
          <p:nvPr/>
        </p:nvGrpSpPr>
        <p:grpSpPr>
          <a:xfrm>
            <a:off x="736601" y="2946965"/>
            <a:ext cx="7721600" cy="2565062"/>
            <a:chOff x="749300" y="2177880"/>
            <a:chExt cx="7721600" cy="1866900"/>
          </a:xfrm>
        </p:grpSpPr>
        <p:sp>
          <p:nvSpPr>
            <p:cNvPr id="5" name="正方形/長方形 4"/>
            <p:cNvSpPr/>
            <p:nvPr/>
          </p:nvSpPr>
          <p:spPr>
            <a:xfrm>
              <a:off x="749300" y="2177880"/>
              <a:ext cx="7721600" cy="1866900"/>
            </a:xfrm>
            <a:prstGeom prst="rect">
              <a:avLst/>
            </a:prstGeom>
            <a:solidFill>
              <a:schemeClr val="bg2"/>
            </a:solidFill>
            <a:ln w="57150">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p:cNvSpPr txBox="1"/>
            <p:nvPr/>
          </p:nvSpPr>
          <p:spPr>
            <a:xfrm>
              <a:off x="1976207" y="2422114"/>
              <a:ext cx="5267789" cy="136643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if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の場合</a:t>
              </a: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a:t>
              </a:r>
              <a:r>
                <a:rPr kumimoji="0" lang="ja-JP" altLang="en-US"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という条件下では</a:t>
              </a:r>
              <a:r>
                <a:rPr kumimoji="0" lang="en-US" altLang="ja-JP" sz="2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then B</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144593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89565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738558" y="4962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135027" y="581592"/>
            <a:ext cx="4924746"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proposition(s)/</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3" name="下矢印 2"/>
          <p:cNvSpPr/>
          <p:nvPr/>
        </p:nvSpPr>
        <p:spPr>
          <a:xfrm>
            <a:off x="4133849" y="1828800"/>
            <a:ext cx="927100" cy="2260600"/>
          </a:xfrm>
          <a:prstGeom prst="downArrow">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3548074" y="2432523"/>
            <a:ext cx="2098651" cy="584775"/>
          </a:xfrm>
          <a:prstGeom prst="rect">
            <a:avLst/>
          </a:prstGeom>
          <a:solidFill>
            <a:schemeClr val="bg1">
              <a:alpha val="5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logic/</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論理</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8142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74CA-817B-BB27-DC48-5A666BF860F0}"/>
            </a:ext>
          </a:extLst>
        </p:cNvPr>
        <p:cNvGrpSpPr/>
        <p:nvPr/>
      </p:nvGrpSpPr>
      <p:grpSpPr>
        <a:xfrm>
          <a:off x="0" y="0"/>
          <a:ext cx="0" cy="0"/>
          <a:chOff x="0" y="0"/>
          <a:chExt cx="0" cy="0"/>
        </a:xfrm>
      </p:grpSpPr>
      <p:sp>
        <p:nvSpPr>
          <p:cNvPr id="5" name="Text Box 4">
            <a:extLst>
              <a:ext uri="{FF2B5EF4-FFF2-40B4-BE49-F238E27FC236}">
                <a16:creationId xmlns:a16="http://schemas.microsoft.com/office/drawing/2014/main" id="{DEE52195-5CF5-9CEB-093C-6F11FE8F74F1}"/>
              </a:ext>
            </a:extLst>
          </p:cNvPr>
          <p:cNvSpPr txBox="1">
            <a:spLocks noChangeArrowheads="1"/>
          </p:cNvSpPr>
          <p:nvPr/>
        </p:nvSpPr>
        <p:spPr bwMode="auto">
          <a:xfrm>
            <a:off x="323528" y="1381034"/>
            <a:ext cx="8647752" cy="409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a:t>
            </a:r>
            <a:r>
              <a:rPr kumimoji="1" lang="ja-JP" altLang="en-US"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7</a:t>
            </a:r>
            <a:r>
              <a:rPr kumimoji="1" lang="ja-JP" altLang="en-US"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9</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22</a:t>
            </a:r>
            <a:r>
              <a:rPr kumimoji="1" lang="ja-JP" altLang="en-US"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24</a:t>
            </a:r>
            <a:r>
              <a:rPr kumimoji="1" lang="ja-JP" altLang="en-US"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26</a:t>
            </a:r>
            <a:endParaRPr kumimoji="1" lang="ja-JP" altLang="en-US" sz="7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3" name="直線コネクタ 2">
            <a:extLst>
              <a:ext uri="{FF2B5EF4-FFF2-40B4-BE49-F238E27FC236}">
                <a16:creationId xmlns:a16="http://schemas.microsoft.com/office/drawing/2014/main" id="{EBE72F2F-797C-3FEE-5A7F-71C2F8184E58}"/>
              </a:ext>
            </a:extLst>
          </p:cNvPr>
          <p:cNvCxnSpPr/>
          <p:nvPr/>
        </p:nvCxnSpPr>
        <p:spPr>
          <a:xfrm>
            <a:off x="1127760" y="3220720"/>
            <a:ext cx="7061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3050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E7A1-5D5A-426C-4389-7E61CEE60AF2}"/>
            </a:ext>
          </a:extLst>
        </p:cNvPr>
        <p:cNvGrpSpPr/>
        <p:nvPr/>
      </p:nvGrpSpPr>
      <p:grpSpPr>
        <a:xfrm>
          <a:off x="0" y="0"/>
          <a:ext cx="0" cy="0"/>
          <a:chOff x="0" y="0"/>
          <a:chExt cx="0" cy="0"/>
        </a:xfrm>
      </p:grpSpPr>
      <p:sp>
        <p:nvSpPr>
          <p:cNvPr id="2760706" name="Rectangle 2">
            <a:extLst>
              <a:ext uri="{FF2B5EF4-FFF2-40B4-BE49-F238E27FC236}">
                <a16:creationId xmlns:a16="http://schemas.microsoft.com/office/drawing/2014/main" id="{416F0C71-5758-D7B7-8DBC-0ABF5100B524}"/>
              </a:ext>
            </a:extLst>
          </p:cNvPr>
          <p:cNvSpPr>
            <a:spLocks noGrp="1" noChangeArrowheads="1"/>
          </p:cNvSpPr>
          <p:nvPr>
            <p:ph type="title"/>
          </p:nvPr>
        </p:nvSpPr>
        <p:spPr/>
        <p:txBody>
          <a:bodyPr>
            <a:normAutofit/>
          </a:bodyPr>
          <a:lstStyle/>
          <a:p>
            <a:pPr eaLnBrk="1" hangingPunct="1">
              <a:defRPr/>
            </a:pPr>
            <a:r>
              <a:rPr lang="ja-JP" altLang="en-US" sz="2800" dirty="0"/>
              <a:t>実験</a:t>
            </a:r>
            <a:r>
              <a:rPr lang="en-US" altLang="ja-JP" sz="2800" dirty="0"/>
              <a:t>/</a:t>
            </a:r>
            <a:r>
              <a:rPr lang="ja-JP" altLang="en-US" sz="2800" dirty="0"/>
              <a:t>観察ノート＝ことばに変換して文字で記録</a:t>
            </a:r>
            <a:endParaRPr lang="en-US" altLang="ja-JP" sz="2800" dirty="0"/>
          </a:p>
        </p:txBody>
      </p:sp>
      <p:sp>
        <p:nvSpPr>
          <p:cNvPr id="2760707" name="Rectangle 3">
            <a:extLst>
              <a:ext uri="{FF2B5EF4-FFF2-40B4-BE49-F238E27FC236}">
                <a16:creationId xmlns:a16="http://schemas.microsoft.com/office/drawing/2014/main" id="{9201CD21-B611-4F87-0DDF-A6A697C29EA1}"/>
              </a:ext>
            </a:extLst>
          </p:cNvPr>
          <p:cNvSpPr>
            <a:spLocks noGrp="1" noChangeArrowheads="1"/>
          </p:cNvSpPr>
          <p:nvPr>
            <p:ph idx="1"/>
          </p:nvPr>
        </p:nvSpPr>
        <p:spPr/>
        <p:txBody>
          <a:bodyPr/>
          <a:lstStyle/>
          <a:p>
            <a:pPr eaLnBrk="1" hangingPunct="1">
              <a:spcBef>
                <a:spcPct val="0"/>
              </a:spcBef>
              <a:spcAft>
                <a:spcPct val="50000"/>
              </a:spcAft>
              <a:buFont typeface="Wingdings" panose="05000000000000000000" pitchFamily="2" charset="2"/>
              <a:buChar char="v"/>
              <a:defRPr/>
            </a:pPr>
            <a:r>
              <a:rPr lang="ja-JP" altLang="en-US" sz="2000" dirty="0"/>
              <a:t>第一段階は実験したこと</a:t>
            </a:r>
            <a:r>
              <a:rPr lang="en-US" altLang="ja-JP" sz="2000" dirty="0"/>
              <a:t>/</a:t>
            </a:r>
            <a:r>
              <a:rPr lang="ja-JP" altLang="en-US" sz="2000" dirty="0"/>
              <a:t>観察したことを「ことばに変換」＝文章</a:t>
            </a:r>
            <a:endParaRPr lang="en-US" altLang="ja-JP" sz="2000" dirty="0"/>
          </a:p>
          <a:p>
            <a:pPr eaLnBrk="1" hangingPunct="1">
              <a:spcBef>
                <a:spcPct val="0"/>
              </a:spcBef>
              <a:spcAft>
                <a:spcPct val="50000"/>
              </a:spcAft>
              <a:buFont typeface="Wingdings" panose="05000000000000000000" pitchFamily="2" charset="2"/>
              <a:buChar char="v"/>
              <a:defRPr/>
            </a:pPr>
            <a:r>
              <a:rPr lang="ja-JP" altLang="en-US" sz="2000" dirty="0"/>
              <a:t>写真や図，グラフを貼ってもいいが「ことばで説明しなければ」実験</a:t>
            </a:r>
            <a:r>
              <a:rPr lang="en-US" altLang="ja-JP" sz="2000" dirty="0"/>
              <a:t>/</a:t>
            </a:r>
            <a:r>
              <a:rPr lang="ja-JP" altLang="en-US" sz="2000" dirty="0"/>
              <a:t>観察ノートにはならない．</a:t>
            </a:r>
            <a:endParaRPr lang="en-US" altLang="ja-JP" sz="2000" dirty="0"/>
          </a:p>
        </p:txBody>
      </p:sp>
      <p:grpSp>
        <p:nvGrpSpPr>
          <p:cNvPr id="8196" name="Group 4">
            <a:extLst>
              <a:ext uri="{FF2B5EF4-FFF2-40B4-BE49-F238E27FC236}">
                <a16:creationId xmlns:a16="http://schemas.microsoft.com/office/drawing/2014/main" id="{25A13ACB-1D12-AFD0-7C49-18EAD3737815}"/>
              </a:ext>
            </a:extLst>
          </p:cNvPr>
          <p:cNvGrpSpPr>
            <a:grpSpLocks/>
          </p:cNvGrpSpPr>
          <p:nvPr/>
        </p:nvGrpSpPr>
        <p:grpSpPr bwMode="auto">
          <a:xfrm>
            <a:off x="323850" y="3241675"/>
            <a:ext cx="8569325" cy="2882900"/>
            <a:chOff x="204" y="1797"/>
            <a:chExt cx="5398" cy="1816"/>
          </a:xfrm>
        </p:grpSpPr>
        <p:sp>
          <p:nvSpPr>
            <p:cNvPr id="2760709" name="Oval 5">
              <a:extLst>
                <a:ext uri="{FF2B5EF4-FFF2-40B4-BE49-F238E27FC236}">
                  <a16:creationId xmlns:a16="http://schemas.microsoft.com/office/drawing/2014/main" id="{540F26B8-0572-22C3-F071-7080E2F821A7}"/>
                </a:ext>
              </a:extLst>
            </p:cNvPr>
            <p:cNvSpPr>
              <a:spLocks noChangeArrowheads="1"/>
            </p:cNvSpPr>
            <p:nvPr/>
          </p:nvSpPr>
          <p:spPr bwMode="auto">
            <a:xfrm>
              <a:off x="204" y="1843"/>
              <a:ext cx="1588" cy="1724"/>
            </a:xfrm>
            <a:prstGeom prst="ellipse">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type="none" w="sm" len="lg"/>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実験したこと</a:t>
              </a:r>
              <a:r>
                <a:rPr kumimoji="0" lang="en-US" altLang="ja-JP"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a:t>
              </a:r>
              <a:r>
                <a:rPr kumimoji="0" lang="ja-JP" altLang="en-US"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観察したこと</a:t>
              </a:r>
              <a:endParaRPr kumimoji="0" lang="en-US" altLang="ja-JP"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endParaRPr>
            </a:p>
          </p:txBody>
        </p:sp>
        <p:pic>
          <p:nvPicPr>
            <p:cNvPr id="8199" name="Picture 6">
              <a:extLst>
                <a:ext uri="{FF2B5EF4-FFF2-40B4-BE49-F238E27FC236}">
                  <a16:creationId xmlns:a16="http://schemas.microsoft.com/office/drawing/2014/main" id="{938CE426-819E-33F7-413D-F1D06AA04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2" t="4175" r="6670" b="6680"/>
            <a:stretch>
              <a:fillRect/>
            </a:stretch>
          </p:blipFill>
          <p:spPr bwMode="auto">
            <a:xfrm>
              <a:off x="3242" y="1797"/>
              <a:ext cx="2359" cy="181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
          <p:nvSpPr>
            <p:cNvPr id="2760711" name="Rectangle 7">
              <a:extLst>
                <a:ext uri="{FF2B5EF4-FFF2-40B4-BE49-F238E27FC236}">
                  <a16:creationId xmlns:a16="http://schemas.microsoft.com/office/drawing/2014/main" id="{6D947505-02DF-E8FC-4F34-1BB7DB0CA9C5}"/>
                </a:ext>
              </a:extLst>
            </p:cNvPr>
            <p:cNvSpPr>
              <a:spLocks noChangeArrowheads="1"/>
            </p:cNvSpPr>
            <p:nvPr/>
          </p:nvSpPr>
          <p:spPr bwMode="auto">
            <a:xfrm>
              <a:off x="3242" y="1797"/>
              <a:ext cx="2360" cy="1816"/>
            </a:xfrm>
            <a:prstGeom prst="rect">
              <a:avLst/>
            </a:prstGeom>
            <a:solidFill>
              <a:schemeClr val="bg1">
                <a:alpha val="85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実験</a:t>
              </a:r>
              <a:r>
                <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a:t>
              </a:r>
              <a:r>
                <a:rPr kumimoji="0" lang="ja-JP" altLang="en-US"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観察ノートはことばでなかったものを「ことば」で書く</a:t>
              </a:r>
              <a:endPar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rgbClr val="FF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p:txBody>
        </p:sp>
        <p:sp>
          <p:nvSpPr>
            <p:cNvPr id="2760712" name="AutoShape 8">
              <a:extLst>
                <a:ext uri="{FF2B5EF4-FFF2-40B4-BE49-F238E27FC236}">
                  <a16:creationId xmlns:a16="http://schemas.microsoft.com/office/drawing/2014/main" id="{64ED2D45-4237-DBEE-0F21-F51A04F0CC0A}"/>
                </a:ext>
              </a:extLst>
            </p:cNvPr>
            <p:cNvSpPr>
              <a:spLocks noChangeArrowheads="1"/>
            </p:cNvSpPr>
            <p:nvPr/>
          </p:nvSpPr>
          <p:spPr bwMode="auto">
            <a:xfrm>
              <a:off x="1927" y="2569"/>
              <a:ext cx="1225" cy="272"/>
            </a:xfrm>
            <a:prstGeom prst="rightArrow">
              <a:avLst>
                <a:gd name="adj1" fmla="val 50000"/>
                <a:gd name="adj2" fmla="val 112592"/>
              </a:avLst>
            </a:prstGeom>
            <a:solidFill>
              <a:schemeClr val="tx1">
                <a:lumMod val="65000"/>
                <a:lumOff val="35000"/>
              </a:schemeClr>
            </a:solidFill>
            <a:ln w="12700">
              <a:noFill/>
              <a:miter lim="800000"/>
              <a:headEnd/>
              <a:tailEnd type="none" w="sm" len="lg"/>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760713" name="Text Box 9">
              <a:extLst>
                <a:ext uri="{FF2B5EF4-FFF2-40B4-BE49-F238E27FC236}">
                  <a16:creationId xmlns:a16="http://schemas.microsoft.com/office/drawing/2014/main" id="{BE2CDAF4-53FA-0DA1-9978-D6EF6D8E624D}"/>
                </a:ext>
              </a:extLst>
            </p:cNvPr>
            <p:cNvSpPr txBox="1">
              <a:spLocks noChangeArrowheads="1"/>
            </p:cNvSpPr>
            <p:nvPr/>
          </p:nvSpPr>
          <p:spPr bwMode="auto">
            <a:xfrm>
              <a:off x="1882" y="2387"/>
              <a:ext cx="113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変換（翻訳）</a:t>
              </a:r>
              <a:endParaRPr kumimoji="0" lang="en-US" altLang="ja-JP"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1881173772"/>
      </p:ext>
    </p:extLst>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ACCB-3AD6-937A-5261-9E07E46EB13B}"/>
            </a:ext>
          </a:extLst>
        </p:cNvPr>
        <p:cNvGrpSpPr/>
        <p:nvPr/>
      </p:nvGrpSpPr>
      <p:grpSpPr>
        <a:xfrm>
          <a:off x="0" y="0"/>
          <a:ext cx="0" cy="0"/>
          <a:chOff x="0" y="0"/>
          <a:chExt cx="0" cy="0"/>
        </a:xfrm>
      </p:grpSpPr>
      <p:sp>
        <p:nvSpPr>
          <p:cNvPr id="39" name="角丸四角形 38">
            <a:extLst>
              <a:ext uri="{FF2B5EF4-FFF2-40B4-BE49-F238E27FC236}">
                <a16:creationId xmlns:a16="http://schemas.microsoft.com/office/drawing/2014/main" id="{8C88CA67-4214-713B-3F48-BE49297DAB19}"/>
              </a:ext>
            </a:extLst>
          </p:cNvPr>
          <p:cNvSpPr/>
          <p:nvPr/>
        </p:nvSpPr>
        <p:spPr>
          <a:xfrm>
            <a:off x="5088949" y="2727855"/>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角丸四角形 37">
            <a:extLst>
              <a:ext uri="{FF2B5EF4-FFF2-40B4-BE49-F238E27FC236}">
                <a16:creationId xmlns:a16="http://schemas.microsoft.com/office/drawing/2014/main" id="{9DEB0761-07F9-D397-0D8C-A88B59985E4F}"/>
              </a:ext>
            </a:extLst>
          </p:cNvPr>
          <p:cNvSpPr/>
          <p:nvPr/>
        </p:nvSpPr>
        <p:spPr>
          <a:xfrm>
            <a:off x="443480" y="188640"/>
            <a:ext cx="3816424" cy="216024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 name="角丸四角形 1">
            <a:extLst>
              <a:ext uri="{FF2B5EF4-FFF2-40B4-BE49-F238E27FC236}">
                <a16:creationId xmlns:a16="http://schemas.microsoft.com/office/drawing/2014/main" id="{8F431966-BA44-AD59-CBA1-A780271B96A0}"/>
              </a:ext>
            </a:extLst>
          </p:cNvPr>
          <p:cNvSpPr/>
          <p:nvPr/>
        </p:nvSpPr>
        <p:spPr>
          <a:xfrm>
            <a:off x="2699792"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a:extLst>
              <a:ext uri="{FF2B5EF4-FFF2-40B4-BE49-F238E27FC236}">
                <a16:creationId xmlns:a16="http://schemas.microsoft.com/office/drawing/2014/main" id="{5B1B09B6-C439-A377-30B4-AAE9E8CA5F84}"/>
              </a:ext>
            </a:extLst>
          </p:cNvPr>
          <p:cNvSpPr/>
          <p:nvPr/>
        </p:nvSpPr>
        <p:spPr>
          <a:xfrm>
            <a:off x="2053375" y="967267"/>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16" name="グループ化 15">
            <a:extLst>
              <a:ext uri="{FF2B5EF4-FFF2-40B4-BE49-F238E27FC236}">
                <a16:creationId xmlns:a16="http://schemas.microsoft.com/office/drawing/2014/main" id="{A0BEE75D-C1E1-B9E5-BD19-EACC22F9F79C}"/>
              </a:ext>
            </a:extLst>
          </p:cNvPr>
          <p:cNvGrpSpPr/>
          <p:nvPr/>
        </p:nvGrpSpPr>
        <p:grpSpPr>
          <a:xfrm>
            <a:off x="5328176" y="332656"/>
            <a:ext cx="3332067" cy="1845823"/>
            <a:chOff x="677663" y="2276872"/>
            <a:chExt cx="3332067" cy="1845823"/>
          </a:xfrm>
        </p:grpSpPr>
        <p:sp>
          <p:nvSpPr>
            <p:cNvPr id="17" name="角丸四角形 16">
              <a:extLst>
                <a:ext uri="{FF2B5EF4-FFF2-40B4-BE49-F238E27FC236}">
                  <a16:creationId xmlns:a16="http://schemas.microsoft.com/office/drawing/2014/main" id="{12ECD1F2-C40B-8B36-4FCC-09E158F87EA2}"/>
                </a:ext>
              </a:extLst>
            </p:cNvPr>
            <p:cNvSpPr/>
            <p:nvPr/>
          </p:nvSpPr>
          <p:spPr>
            <a:xfrm>
              <a:off x="677663"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右矢印 18">
              <a:extLst>
                <a:ext uri="{FF2B5EF4-FFF2-40B4-BE49-F238E27FC236}">
                  <a16:creationId xmlns:a16="http://schemas.microsoft.com/office/drawing/2014/main" id="{C2A63105-F20C-A7C5-7C3A-9E367FC738C1}"/>
                </a:ext>
              </a:extLst>
            </p:cNvPr>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a:extLst>
                <a:ext uri="{FF2B5EF4-FFF2-40B4-BE49-F238E27FC236}">
                  <a16:creationId xmlns:a16="http://schemas.microsoft.com/office/drawing/2014/main" id="{153A3AAC-A66C-9241-6F11-86F676AAE780}"/>
                </a:ext>
              </a:extLst>
            </p:cNvPr>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22" name="グループ化 21">
            <a:extLst>
              <a:ext uri="{FF2B5EF4-FFF2-40B4-BE49-F238E27FC236}">
                <a16:creationId xmlns:a16="http://schemas.microsoft.com/office/drawing/2014/main" id="{F56DD951-0873-41D7-6EC6-8811A658497D}"/>
              </a:ext>
            </a:extLst>
          </p:cNvPr>
          <p:cNvGrpSpPr/>
          <p:nvPr/>
        </p:nvGrpSpPr>
        <p:grpSpPr>
          <a:xfrm>
            <a:off x="5366858" y="2885064"/>
            <a:ext cx="3332067" cy="1845823"/>
            <a:chOff x="677663" y="2276872"/>
            <a:chExt cx="3332067" cy="1845823"/>
          </a:xfrm>
        </p:grpSpPr>
        <p:sp>
          <p:nvSpPr>
            <p:cNvPr id="23" name="角丸四角形 22">
              <a:extLst>
                <a:ext uri="{FF2B5EF4-FFF2-40B4-BE49-F238E27FC236}">
                  <a16:creationId xmlns:a16="http://schemas.microsoft.com/office/drawing/2014/main" id="{A60BEB32-2CAA-C79B-1B64-F32E41842EE0}"/>
                </a:ext>
              </a:extLst>
            </p:cNvPr>
            <p:cNvSpPr/>
            <p:nvPr/>
          </p:nvSpPr>
          <p:spPr>
            <a:xfrm>
              <a:off x="677663"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右矢印 23">
              <a:extLst>
                <a:ext uri="{FF2B5EF4-FFF2-40B4-BE49-F238E27FC236}">
                  <a16:creationId xmlns:a16="http://schemas.microsoft.com/office/drawing/2014/main" id="{328C3E7A-7423-EAC7-1FDD-28599EF36D5B}"/>
                </a:ext>
              </a:extLst>
            </p:cNvPr>
            <p:cNvSpPr/>
            <p:nvPr/>
          </p:nvSpPr>
          <p:spPr>
            <a:xfrm>
              <a:off x="2053375" y="2898726"/>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角丸四角形 24">
              <a:extLst>
                <a:ext uri="{FF2B5EF4-FFF2-40B4-BE49-F238E27FC236}">
                  <a16:creationId xmlns:a16="http://schemas.microsoft.com/office/drawing/2014/main" id="{70564081-D560-7CF6-DFB3-61FD0860DF83}"/>
                </a:ext>
              </a:extLst>
            </p:cNvPr>
            <p:cNvSpPr/>
            <p:nvPr/>
          </p:nvSpPr>
          <p:spPr>
            <a:xfrm>
              <a:off x="2699791" y="2276872"/>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28" name="角丸四角形 27">
            <a:extLst>
              <a:ext uri="{FF2B5EF4-FFF2-40B4-BE49-F238E27FC236}">
                <a16:creationId xmlns:a16="http://schemas.microsoft.com/office/drawing/2014/main" id="{CF26BE59-3741-CBC4-DF6B-B4B528061FB1}"/>
              </a:ext>
            </a:extLst>
          </p:cNvPr>
          <p:cNvSpPr/>
          <p:nvPr/>
        </p:nvSpPr>
        <p:spPr>
          <a:xfrm>
            <a:off x="683567" y="28850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9" name="右矢印 28">
            <a:extLst>
              <a:ext uri="{FF2B5EF4-FFF2-40B4-BE49-F238E27FC236}">
                <a16:creationId xmlns:a16="http://schemas.microsoft.com/office/drawing/2014/main" id="{75C941F0-D4C4-8C33-901A-F7779E2EA29D}"/>
              </a:ext>
            </a:extLst>
          </p:cNvPr>
          <p:cNvSpPr/>
          <p:nvPr/>
        </p:nvSpPr>
        <p:spPr>
          <a:xfrm>
            <a:off x="2053375" y="3506918"/>
            <a:ext cx="586548" cy="602114"/>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nvGrpSpPr>
          <p:cNvPr id="8" name="グループ化 7">
            <a:extLst>
              <a:ext uri="{FF2B5EF4-FFF2-40B4-BE49-F238E27FC236}">
                <a16:creationId xmlns:a16="http://schemas.microsoft.com/office/drawing/2014/main" id="{8B89BFF6-4F16-357E-7E44-522A753F238B}"/>
              </a:ext>
            </a:extLst>
          </p:cNvPr>
          <p:cNvGrpSpPr/>
          <p:nvPr/>
        </p:nvGrpSpPr>
        <p:grpSpPr>
          <a:xfrm>
            <a:off x="683567" y="345413"/>
            <a:ext cx="1309939" cy="1845823"/>
            <a:chOff x="683567" y="345413"/>
            <a:chExt cx="1309939" cy="1845823"/>
          </a:xfrm>
        </p:grpSpPr>
        <p:sp>
          <p:nvSpPr>
            <p:cNvPr id="4" name="角丸四角形 3">
              <a:extLst>
                <a:ext uri="{FF2B5EF4-FFF2-40B4-BE49-F238E27FC236}">
                  <a16:creationId xmlns:a16="http://schemas.microsoft.com/office/drawing/2014/main" id="{35D5F9D9-C0A1-CD7F-7B75-9E5265AC695B}"/>
                </a:ext>
              </a:extLst>
            </p:cNvPr>
            <p:cNvSpPr/>
            <p:nvPr/>
          </p:nvSpPr>
          <p:spPr>
            <a:xfrm>
              <a:off x="683567"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http://www.jidouhanbaiki.jp/cocacola22.jpg">
              <a:extLst>
                <a:ext uri="{FF2B5EF4-FFF2-40B4-BE49-F238E27FC236}">
                  <a16:creationId xmlns:a16="http://schemas.microsoft.com/office/drawing/2014/main" id="{81D22190-DCB4-49C6-4E4F-542463560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42" y="484323"/>
              <a:ext cx="843188" cy="1542488"/>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2" descr="http://www.jidouhanbaiki.jp/cocacola22.jpg">
            <a:extLst>
              <a:ext uri="{FF2B5EF4-FFF2-40B4-BE49-F238E27FC236}">
                <a16:creationId xmlns:a16="http://schemas.microsoft.com/office/drawing/2014/main" id="{712E386B-72FA-572F-8FB1-1DA88202C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2361" y="495038"/>
            <a:ext cx="843188" cy="154248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5B55462B-C8D7-1EC0-8F13-3D5318485555}"/>
              </a:ext>
            </a:extLst>
          </p:cNvPr>
          <p:cNvSpPr/>
          <p:nvPr/>
        </p:nvSpPr>
        <p:spPr>
          <a:xfrm>
            <a:off x="7740352" y="3212976"/>
            <a:ext cx="648072" cy="1150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X</a:t>
            </a: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0" name="正方形/長方形 39">
            <a:extLst>
              <a:ext uri="{FF2B5EF4-FFF2-40B4-BE49-F238E27FC236}">
                <a16:creationId xmlns:a16="http://schemas.microsoft.com/office/drawing/2014/main" id="{6950EA31-4C76-4316-DF12-00ADE8C58C44}"/>
              </a:ext>
            </a:extLst>
          </p:cNvPr>
          <p:cNvSpPr/>
          <p:nvPr/>
        </p:nvSpPr>
        <p:spPr>
          <a:xfrm>
            <a:off x="1014500" y="3232646"/>
            <a:ext cx="648072" cy="1150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X</a:t>
            </a:r>
            <a:endParaRPr kumimoji="0" 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36" name="Picture 12" descr="http://tatsuo.gnk.cc/memo/etc/koka_100_r.gif">
            <a:extLst>
              <a:ext uri="{FF2B5EF4-FFF2-40B4-BE49-F238E27FC236}">
                <a16:creationId xmlns:a16="http://schemas.microsoft.com/office/drawing/2014/main" id="{2544C7D5-42BF-C42D-6170-61E5628AB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764704"/>
            <a:ext cx="1030188" cy="10301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http://tatsuo.gnk.cc/memo/etc/koka_100_r.gif">
            <a:extLst>
              <a:ext uri="{FF2B5EF4-FFF2-40B4-BE49-F238E27FC236}">
                <a16:creationId xmlns:a16="http://schemas.microsoft.com/office/drawing/2014/main" id="{B29B27E7-9958-2094-10C4-CD6BF527F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051" y="740473"/>
            <a:ext cx="1030188" cy="10301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a:extLst>
              <a:ext uri="{FF2B5EF4-FFF2-40B4-BE49-F238E27FC236}">
                <a16:creationId xmlns:a16="http://schemas.microsoft.com/office/drawing/2014/main" id="{F4E6C72D-73D7-55B0-BD3F-5D837FDAE08C}"/>
              </a:ext>
            </a:extLst>
          </p:cNvPr>
          <p:cNvGrpSpPr/>
          <p:nvPr/>
        </p:nvGrpSpPr>
        <p:grpSpPr>
          <a:xfrm>
            <a:off x="2699792" y="2885064"/>
            <a:ext cx="1309939" cy="1845823"/>
            <a:chOff x="2699792" y="2885064"/>
            <a:chExt cx="1309939" cy="1845823"/>
          </a:xfrm>
          <a:solidFill>
            <a:schemeClr val="bg1"/>
          </a:solidFill>
        </p:grpSpPr>
        <p:sp>
          <p:nvSpPr>
            <p:cNvPr id="27" name="角丸四角形 26">
              <a:extLst>
                <a:ext uri="{FF2B5EF4-FFF2-40B4-BE49-F238E27FC236}">
                  <a16:creationId xmlns:a16="http://schemas.microsoft.com/office/drawing/2014/main" id="{752B9EB7-433D-96E2-643C-B67E6396D850}"/>
                </a:ext>
              </a:extLst>
            </p:cNvPr>
            <p:cNvSpPr/>
            <p:nvPr/>
          </p:nvSpPr>
          <p:spPr>
            <a:xfrm>
              <a:off x="2699792" y="2885064"/>
              <a:ext cx="1309939" cy="1845823"/>
            </a:xfrm>
            <a:prstGeom prst="roundRect">
              <a:avLst/>
            </a:prstGeom>
            <a:grp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038" name="Picture 14" descr="http://img07.shop-pro.jp/PA01027/210/product/4557362_o1.JPG?20110304114655">
              <a:extLst>
                <a:ext uri="{FF2B5EF4-FFF2-40B4-BE49-F238E27FC236}">
                  <a16:creationId xmlns:a16="http://schemas.microsoft.com/office/drawing/2014/main" id="{14A17935-3B14-4C1A-5D8F-C259967E2E8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334" y="3153979"/>
              <a:ext cx="1259136" cy="1268650"/>
            </a:xfrm>
            <a:prstGeom prst="rect">
              <a:avLst/>
            </a:prstGeom>
            <a:grpFill/>
          </p:spPr>
        </p:pic>
      </p:grpSp>
      <p:pic>
        <p:nvPicPr>
          <p:cNvPr id="42" name="Picture 14" descr="http://img07.shop-pro.jp/PA01027/210/product/4557362_o1.JPG?20110304114655">
            <a:extLst>
              <a:ext uri="{FF2B5EF4-FFF2-40B4-BE49-F238E27FC236}">
                <a16:creationId xmlns:a16="http://schemas.microsoft.com/office/drawing/2014/main" id="{CF3D742A-E908-258D-63F1-EA88B0AA850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7661" y="3173650"/>
            <a:ext cx="1259136" cy="12686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a:extLst>
              <a:ext uri="{FF2B5EF4-FFF2-40B4-BE49-F238E27FC236}">
                <a16:creationId xmlns:a16="http://schemas.microsoft.com/office/drawing/2014/main" id="{E548595F-5436-F3D3-F77A-11D389DB4642}"/>
              </a:ext>
            </a:extLst>
          </p:cNvPr>
          <p:cNvGrpSpPr/>
          <p:nvPr/>
        </p:nvGrpSpPr>
        <p:grpSpPr>
          <a:xfrm>
            <a:off x="2551768" y="5126741"/>
            <a:ext cx="2901670" cy="1384476"/>
            <a:chOff x="2551768" y="5126741"/>
            <a:chExt cx="2901670" cy="1384476"/>
          </a:xfrm>
        </p:grpSpPr>
        <p:sp>
          <p:nvSpPr>
            <p:cNvPr id="43" name="テキスト ボックス 42">
              <a:extLst>
                <a:ext uri="{FF2B5EF4-FFF2-40B4-BE49-F238E27FC236}">
                  <a16:creationId xmlns:a16="http://schemas.microsoft.com/office/drawing/2014/main" id="{4E0287BC-E267-591F-6235-5DADB41BBEFC}"/>
                </a:ext>
              </a:extLst>
            </p:cNvPr>
            <p:cNvSpPr txBox="1"/>
            <p:nvPr/>
          </p:nvSpPr>
          <p:spPr>
            <a:xfrm>
              <a:off x="2551768" y="5926442"/>
              <a:ext cx="1107996"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キラー</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7" name="グループ化 46">
              <a:extLst>
                <a:ext uri="{FF2B5EF4-FFF2-40B4-BE49-F238E27FC236}">
                  <a16:creationId xmlns:a16="http://schemas.microsoft.com/office/drawing/2014/main" id="{01E7EE4A-1DD4-CFE9-099F-FCA923A198A2}"/>
                </a:ext>
              </a:extLst>
            </p:cNvPr>
            <p:cNvGrpSpPr/>
            <p:nvPr/>
          </p:nvGrpSpPr>
          <p:grpSpPr>
            <a:xfrm>
              <a:off x="4485825" y="5133232"/>
              <a:ext cx="967613" cy="1363454"/>
              <a:chOff x="2699792" y="2885064"/>
              <a:chExt cx="1309939" cy="1845823"/>
            </a:xfrm>
          </p:grpSpPr>
          <p:sp>
            <p:nvSpPr>
              <p:cNvPr id="48" name="角丸四角形 47">
                <a:extLst>
                  <a:ext uri="{FF2B5EF4-FFF2-40B4-BE49-F238E27FC236}">
                    <a16:creationId xmlns:a16="http://schemas.microsoft.com/office/drawing/2014/main" id="{E269B2A8-9132-09DD-9678-552ED1B99ABD}"/>
                  </a:ext>
                </a:extLst>
              </p:cNvPr>
              <p:cNvSpPr/>
              <p:nvPr/>
            </p:nvSpPr>
            <p:spPr>
              <a:xfrm>
                <a:off x="2699792" y="2885064"/>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9" name="Picture 14" descr="http://img07.shop-pro.jp/PA01027/210/product/4557362_o1.JPG?20110304114655">
                <a:extLst>
                  <a:ext uri="{FF2B5EF4-FFF2-40B4-BE49-F238E27FC236}">
                    <a16:creationId xmlns:a16="http://schemas.microsoft.com/office/drawing/2014/main" id="{94F1D984-22F9-EF12-F5DA-675E10C58266}"/>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334" y="3153979"/>
                <a:ext cx="1259136" cy="1268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グループ化 43">
              <a:extLst>
                <a:ext uri="{FF2B5EF4-FFF2-40B4-BE49-F238E27FC236}">
                  <a16:creationId xmlns:a16="http://schemas.microsoft.com/office/drawing/2014/main" id="{7C98A787-D39D-C39E-91DF-587FE6A2CED0}"/>
                </a:ext>
              </a:extLst>
            </p:cNvPr>
            <p:cNvGrpSpPr/>
            <p:nvPr/>
          </p:nvGrpSpPr>
          <p:grpSpPr>
            <a:xfrm>
              <a:off x="3635896" y="5126741"/>
              <a:ext cx="982531" cy="1384476"/>
              <a:chOff x="683567" y="345413"/>
              <a:chExt cx="1309939" cy="1845823"/>
            </a:xfrm>
          </p:grpSpPr>
          <p:sp>
            <p:nvSpPr>
              <p:cNvPr id="45" name="角丸四角形 44">
                <a:extLst>
                  <a:ext uri="{FF2B5EF4-FFF2-40B4-BE49-F238E27FC236}">
                    <a16:creationId xmlns:a16="http://schemas.microsoft.com/office/drawing/2014/main" id="{81963415-C07E-BF20-02CF-E409E6D75B36}"/>
                  </a:ext>
                </a:extLst>
              </p:cNvPr>
              <p:cNvSpPr/>
              <p:nvPr/>
            </p:nvSpPr>
            <p:spPr>
              <a:xfrm>
                <a:off x="683567" y="345413"/>
                <a:ext cx="1309939" cy="1845823"/>
              </a:xfrm>
              <a:prstGeom prst="roundRect">
                <a:avLst/>
              </a:prstGeom>
              <a:solidFill>
                <a:schemeClr val="bg1"/>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46" name="Picture 2" descr="http://www.jidouhanbaiki.jp/cocacola22.jpg">
                <a:extLst>
                  <a:ext uri="{FF2B5EF4-FFF2-40B4-BE49-F238E27FC236}">
                    <a16:creationId xmlns:a16="http://schemas.microsoft.com/office/drawing/2014/main" id="{6BD97A8B-BAE3-9139-DBA0-F8EDA438B6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942" y="484323"/>
                <a:ext cx="843188" cy="154248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7" name="グループ化 66">
            <a:extLst>
              <a:ext uri="{FF2B5EF4-FFF2-40B4-BE49-F238E27FC236}">
                <a16:creationId xmlns:a16="http://schemas.microsoft.com/office/drawing/2014/main" id="{954BBE9B-243B-D3BE-1A8D-8054C6DA9CF4}"/>
              </a:ext>
            </a:extLst>
          </p:cNvPr>
          <p:cNvGrpSpPr/>
          <p:nvPr/>
        </p:nvGrpSpPr>
        <p:grpSpPr>
          <a:xfrm>
            <a:off x="1968595" y="885944"/>
            <a:ext cx="5415375" cy="3234503"/>
            <a:chOff x="1968595" y="1737821"/>
            <a:chExt cx="5415375" cy="3234503"/>
          </a:xfrm>
        </p:grpSpPr>
        <p:grpSp>
          <p:nvGrpSpPr>
            <p:cNvPr id="68" name="グループ化 67">
              <a:extLst>
                <a:ext uri="{FF2B5EF4-FFF2-40B4-BE49-F238E27FC236}">
                  <a16:creationId xmlns:a16="http://schemas.microsoft.com/office/drawing/2014/main" id="{BABE96A5-E36D-F9C3-C1C7-325FD91A4697}"/>
                </a:ext>
              </a:extLst>
            </p:cNvPr>
            <p:cNvGrpSpPr/>
            <p:nvPr/>
          </p:nvGrpSpPr>
          <p:grpSpPr>
            <a:xfrm>
              <a:off x="3965624" y="4300482"/>
              <a:ext cx="1157668" cy="671842"/>
              <a:chOff x="3999993" y="4626365"/>
              <a:chExt cx="1157668" cy="671842"/>
            </a:xfrm>
          </p:grpSpPr>
          <p:sp>
            <p:nvSpPr>
              <p:cNvPr id="82" name="左右矢印 42">
                <a:extLst>
                  <a:ext uri="{FF2B5EF4-FFF2-40B4-BE49-F238E27FC236}">
                    <a16:creationId xmlns:a16="http://schemas.microsoft.com/office/drawing/2014/main" id="{072EB629-D1D5-E1D5-1E50-E16FF25DE5EA}"/>
                  </a:ext>
                </a:extLst>
              </p:cNvPr>
              <p:cNvSpPr/>
              <p:nvPr/>
            </p:nvSpPr>
            <p:spPr>
              <a:xfrm>
                <a:off x="3999993" y="4626365"/>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3" name="テキスト ボックス 82">
                <a:extLst>
                  <a:ext uri="{FF2B5EF4-FFF2-40B4-BE49-F238E27FC236}">
                    <a16:creationId xmlns:a16="http://schemas.microsoft.com/office/drawing/2014/main" id="{89655FC3-FE05-BEB3-FC4B-9DF3FDD7AB8E}"/>
                  </a:ext>
                </a:extLst>
              </p:cNvPr>
              <p:cNvSpPr txBox="1"/>
              <p:nvPr/>
            </p:nvSpPr>
            <p:spPr>
              <a:xfrm>
                <a:off x="4371078" y="4793009"/>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69" name="グループ化 68">
              <a:extLst>
                <a:ext uri="{FF2B5EF4-FFF2-40B4-BE49-F238E27FC236}">
                  <a16:creationId xmlns:a16="http://schemas.microsoft.com/office/drawing/2014/main" id="{098BD7AF-5734-6139-CCB2-BAFAA0358D98}"/>
                </a:ext>
              </a:extLst>
            </p:cNvPr>
            <p:cNvGrpSpPr/>
            <p:nvPr/>
          </p:nvGrpSpPr>
          <p:grpSpPr>
            <a:xfrm>
              <a:off x="1968595" y="2807716"/>
              <a:ext cx="671842" cy="1157668"/>
              <a:chOff x="2007670" y="2792086"/>
              <a:chExt cx="671842" cy="1157668"/>
            </a:xfrm>
          </p:grpSpPr>
          <p:sp>
            <p:nvSpPr>
              <p:cNvPr id="80" name="左右矢印 37">
                <a:extLst>
                  <a:ext uri="{FF2B5EF4-FFF2-40B4-BE49-F238E27FC236}">
                    <a16:creationId xmlns:a16="http://schemas.microsoft.com/office/drawing/2014/main" id="{0B0B6141-C3DE-3E4A-9998-9EC91D415C93}"/>
                  </a:ext>
                </a:extLst>
              </p:cNvPr>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1" name="テキスト ボックス 80">
                <a:extLst>
                  <a:ext uri="{FF2B5EF4-FFF2-40B4-BE49-F238E27FC236}">
                    <a16:creationId xmlns:a16="http://schemas.microsoft.com/office/drawing/2014/main" id="{E62176FE-7B33-9D64-7B3D-9E85A78C5470}"/>
                  </a:ext>
                </a:extLst>
              </p:cNvPr>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0" name="グループ化 69">
              <a:extLst>
                <a:ext uri="{FF2B5EF4-FFF2-40B4-BE49-F238E27FC236}">
                  <a16:creationId xmlns:a16="http://schemas.microsoft.com/office/drawing/2014/main" id="{8401FB2E-C537-4E22-03AD-CF55A7463B26}"/>
                </a:ext>
              </a:extLst>
            </p:cNvPr>
            <p:cNvGrpSpPr/>
            <p:nvPr/>
          </p:nvGrpSpPr>
          <p:grpSpPr>
            <a:xfrm>
              <a:off x="3883857" y="3050088"/>
              <a:ext cx="1586912" cy="672924"/>
              <a:chOff x="4098479" y="3277400"/>
              <a:chExt cx="1157668" cy="490904"/>
            </a:xfrm>
          </p:grpSpPr>
          <p:sp>
            <p:nvSpPr>
              <p:cNvPr id="77" name="左右矢印 44">
                <a:extLst>
                  <a:ext uri="{FF2B5EF4-FFF2-40B4-BE49-F238E27FC236}">
                    <a16:creationId xmlns:a16="http://schemas.microsoft.com/office/drawing/2014/main" id="{9BFC1BCC-1A74-34AE-13DB-198B535A937C}"/>
                  </a:ext>
                </a:extLst>
              </p:cNvPr>
              <p:cNvSpPr/>
              <p:nvPr/>
            </p:nvSpPr>
            <p:spPr>
              <a:xfrm rot="8100000">
                <a:off x="4098479" y="3277400"/>
                <a:ext cx="1157668" cy="490904"/>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8" name="左右矢印 44">
                <a:extLst>
                  <a:ext uri="{FF2B5EF4-FFF2-40B4-BE49-F238E27FC236}">
                    <a16:creationId xmlns:a16="http://schemas.microsoft.com/office/drawing/2014/main" id="{0485B353-B89D-355C-DE06-267BE2154C74}"/>
                  </a:ext>
                </a:extLst>
              </p:cNvPr>
              <p:cNvSpPr/>
              <p:nvPr/>
            </p:nvSpPr>
            <p:spPr>
              <a:xfrm rot="2694670">
                <a:off x="4098479" y="3305838"/>
                <a:ext cx="1157668" cy="434028"/>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0A13CE13-6F18-631F-74DF-7241FCA04706}"/>
                  </a:ext>
                </a:extLst>
              </p:cNvPr>
              <p:cNvSpPr txBox="1"/>
              <p:nvPr/>
            </p:nvSpPr>
            <p:spPr>
              <a:xfrm>
                <a:off x="4441560" y="3338186"/>
                <a:ext cx="471505" cy="2694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対偶</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1" name="グループ化 70">
              <a:extLst>
                <a:ext uri="{FF2B5EF4-FFF2-40B4-BE49-F238E27FC236}">
                  <a16:creationId xmlns:a16="http://schemas.microsoft.com/office/drawing/2014/main" id="{88B75E78-32CF-186B-6226-EE83E8C94D2F}"/>
                </a:ext>
              </a:extLst>
            </p:cNvPr>
            <p:cNvGrpSpPr/>
            <p:nvPr/>
          </p:nvGrpSpPr>
          <p:grpSpPr>
            <a:xfrm>
              <a:off x="4207889" y="1737821"/>
              <a:ext cx="1157668" cy="671842"/>
              <a:chOff x="3999993" y="5290673"/>
              <a:chExt cx="1157668" cy="671842"/>
            </a:xfrm>
          </p:grpSpPr>
          <p:sp>
            <p:nvSpPr>
              <p:cNvPr id="75" name="左右矢印 42">
                <a:extLst>
                  <a:ext uri="{FF2B5EF4-FFF2-40B4-BE49-F238E27FC236}">
                    <a16:creationId xmlns:a16="http://schemas.microsoft.com/office/drawing/2014/main" id="{CFD16DEA-B7C6-EF0E-4212-BE4FD088929F}"/>
                  </a:ext>
                </a:extLst>
              </p:cNvPr>
              <p:cNvSpPr/>
              <p:nvPr/>
            </p:nvSpPr>
            <p:spPr>
              <a:xfrm>
                <a:off x="3999993" y="5290673"/>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6" name="テキスト ボックス 75">
                <a:extLst>
                  <a:ext uri="{FF2B5EF4-FFF2-40B4-BE49-F238E27FC236}">
                    <a16:creationId xmlns:a16="http://schemas.microsoft.com/office/drawing/2014/main" id="{A529AFE4-BB47-2B9E-DAAC-6FC50AD4BB90}"/>
                  </a:ext>
                </a:extLst>
              </p:cNvPr>
              <p:cNvSpPr txBox="1"/>
              <p:nvPr/>
            </p:nvSpPr>
            <p:spPr>
              <a:xfrm>
                <a:off x="4371078" y="5457317"/>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逆</a:t>
                </a:r>
                <a:endParaRPr kumimoji="0" lang="en-US" sz="16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72" name="グループ化 71">
              <a:extLst>
                <a:ext uri="{FF2B5EF4-FFF2-40B4-BE49-F238E27FC236}">
                  <a16:creationId xmlns:a16="http://schemas.microsoft.com/office/drawing/2014/main" id="{0BA7E393-2835-FD14-961B-2E35C55CF984}"/>
                </a:ext>
              </a:extLst>
            </p:cNvPr>
            <p:cNvGrpSpPr/>
            <p:nvPr/>
          </p:nvGrpSpPr>
          <p:grpSpPr>
            <a:xfrm>
              <a:off x="6712128" y="2807716"/>
              <a:ext cx="671842" cy="1157668"/>
              <a:chOff x="2007670" y="2792086"/>
              <a:chExt cx="671842" cy="1157668"/>
            </a:xfrm>
          </p:grpSpPr>
          <p:sp>
            <p:nvSpPr>
              <p:cNvPr id="73" name="左右矢印 37">
                <a:extLst>
                  <a:ext uri="{FF2B5EF4-FFF2-40B4-BE49-F238E27FC236}">
                    <a16:creationId xmlns:a16="http://schemas.microsoft.com/office/drawing/2014/main" id="{6ADE3A9B-5559-3AC9-FE57-639CB95EB00F}"/>
                  </a:ext>
                </a:extLst>
              </p:cNvPr>
              <p:cNvSpPr/>
              <p:nvPr/>
            </p:nvSpPr>
            <p:spPr>
              <a:xfrm rot="5400000">
                <a:off x="1764757" y="3034999"/>
                <a:ext cx="1157668" cy="671842"/>
              </a:xfrm>
              <a:prstGeom prst="leftRightArrow">
                <a:avLst>
                  <a:gd name="adj1" fmla="val 50000"/>
                  <a:gd name="adj2" fmla="val 37464"/>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4" name="テキスト ボックス 73">
                <a:extLst>
                  <a:ext uri="{FF2B5EF4-FFF2-40B4-BE49-F238E27FC236}">
                    <a16:creationId xmlns:a16="http://schemas.microsoft.com/office/drawing/2014/main" id="{5E1C22AC-6F89-D90E-03DA-7A353424ACAB}"/>
                  </a:ext>
                </a:extLst>
              </p:cNvPr>
              <p:cNvSpPr txBox="1"/>
              <p:nvPr/>
            </p:nvSpPr>
            <p:spPr>
              <a:xfrm>
                <a:off x="2135842" y="3186254"/>
                <a:ext cx="415498"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裏</a:t>
                </a:r>
                <a:endParaRPr kumimoji="0" lang="en-US"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spTree>
    <p:extLst>
      <p:ext uri="{BB962C8B-B14F-4D97-AF65-F5344CB8AC3E}">
        <p14:creationId xmlns:p14="http://schemas.microsoft.com/office/powerpoint/2010/main" val="288650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41007-FE3B-B8E0-6377-B6450825E6DD}"/>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CE069F6-64E4-0BFB-D7F0-38E703E9CF00}"/>
              </a:ext>
            </a:extLst>
          </p:cNvPr>
          <p:cNvGrpSpPr/>
          <p:nvPr/>
        </p:nvGrpSpPr>
        <p:grpSpPr>
          <a:xfrm>
            <a:off x="467360" y="238030"/>
            <a:ext cx="3982720" cy="6256388"/>
            <a:chOff x="467360" y="238030"/>
            <a:chExt cx="3982720" cy="6256388"/>
          </a:xfrm>
        </p:grpSpPr>
        <p:sp>
          <p:nvSpPr>
            <p:cNvPr id="4" name="Text Box 4">
              <a:extLst>
                <a:ext uri="{FF2B5EF4-FFF2-40B4-BE49-F238E27FC236}">
                  <a16:creationId xmlns:a16="http://schemas.microsoft.com/office/drawing/2014/main" id="{EDDF83C8-6714-A9A4-82D7-89BCA6F2281D}"/>
                </a:ext>
              </a:extLst>
            </p:cNvPr>
            <p:cNvSpPr txBox="1">
              <a:spLocks noChangeArrowheads="1"/>
            </p:cNvSpPr>
            <p:nvPr/>
          </p:nvSpPr>
          <p:spPr bwMode="auto">
            <a:xfrm>
              <a:off x="467360" y="147577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103	105	107</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Text Box 4">
              <a:extLst>
                <a:ext uri="{FF2B5EF4-FFF2-40B4-BE49-F238E27FC236}">
                  <a16:creationId xmlns:a16="http://schemas.microsoft.com/office/drawing/2014/main" id="{F4C82A9C-91B1-C931-D260-4F7F37A2FD74}"/>
                </a:ext>
              </a:extLst>
            </p:cNvPr>
            <p:cNvSpPr txBox="1">
              <a:spLocks noChangeArrowheads="1"/>
            </p:cNvSpPr>
            <p:nvPr/>
          </p:nvSpPr>
          <p:spPr bwMode="auto">
            <a:xfrm>
              <a:off x="467360" y="4570141"/>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98	103	108</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Text Box 4">
              <a:extLst>
                <a:ext uri="{FF2B5EF4-FFF2-40B4-BE49-F238E27FC236}">
                  <a16:creationId xmlns:a16="http://schemas.microsoft.com/office/drawing/2014/main" id="{69E8793B-8187-094A-1581-CD258B09497B}"/>
                </a:ext>
              </a:extLst>
            </p:cNvPr>
            <p:cNvSpPr txBox="1">
              <a:spLocks noChangeArrowheads="1"/>
            </p:cNvSpPr>
            <p:nvPr/>
          </p:nvSpPr>
          <p:spPr bwMode="auto">
            <a:xfrm>
              <a:off x="467360" y="238030"/>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	7	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Text Box 4">
              <a:extLst>
                <a:ext uri="{FF2B5EF4-FFF2-40B4-BE49-F238E27FC236}">
                  <a16:creationId xmlns:a16="http://schemas.microsoft.com/office/drawing/2014/main" id="{8E008E86-049A-A6D4-893F-25154FA1A73C}"/>
                </a:ext>
              </a:extLst>
            </p:cNvPr>
            <p:cNvSpPr txBox="1">
              <a:spLocks noChangeArrowheads="1"/>
            </p:cNvSpPr>
            <p:nvPr/>
          </p:nvSpPr>
          <p:spPr bwMode="auto">
            <a:xfrm>
              <a:off x="467360" y="856903"/>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22	24	26</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Text Box 4">
              <a:extLst>
                <a:ext uri="{FF2B5EF4-FFF2-40B4-BE49-F238E27FC236}">
                  <a16:creationId xmlns:a16="http://schemas.microsoft.com/office/drawing/2014/main" id="{0F4E19A1-4A77-EFC3-7A5E-1802EB814906}"/>
                </a:ext>
              </a:extLst>
            </p:cNvPr>
            <p:cNvSpPr txBox="1">
              <a:spLocks noChangeArrowheads="1"/>
            </p:cNvSpPr>
            <p:nvPr/>
          </p:nvSpPr>
          <p:spPr bwMode="auto">
            <a:xfrm>
              <a:off x="467360" y="5189014"/>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30	40	50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 name="Text Box 4">
              <a:extLst>
                <a:ext uri="{FF2B5EF4-FFF2-40B4-BE49-F238E27FC236}">
                  <a16:creationId xmlns:a16="http://schemas.microsoft.com/office/drawing/2014/main" id="{F4D38A04-ECCE-2069-0436-AEA11D7603F3}"/>
                </a:ext>
              </a:extLst>
            </p:cNvPr>
            <p:cNvSpPr txBox="1">
              <a:spLocks noChangeArrowheads="1"/>
            </p:cNvSpPr>
            <p:nvPr/>
          </p:nvSpPr>
          <p:spPr bwMode="auto">
            <a:xfrm>
              <a:off x="467360" y="2094649"/>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	13	12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3" name="Text Box 4">
              <a:extLst>
                <a:ext uri="{FF2B5EF4-FFF2-40B4-BE49-F238E27FC236}">
                  <a16:creationId xmlns:a16="http://schemas.microsoft.com/office/drawing/2014/main" id="{80F28615-45ED-1FC3-335D-7133B556EB7A}"/>
                </a:ext>
              </a:extLst>
            </p:cNvPr>
            <p:cNvSpPr txBox="1">
              <a:spLocks noChangeArrowheads="1"/>
            </p:cNvSpPr>
            <p:nvPr/>
          </p:nvSpPr>
          <p:spPr bwMode="auto">
            <a:xfrm>
              <a:off x="467360" y="3332395"/>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50	100	150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 name="Text Box 4">
              <a:extLst>
                <a:ext uri="{FF2B5EF4-FFF2-40B4-BE49-F238E27FC236}">
                  <a16:creationId xmlns:a16="http://schemas.microsoft.com/office/drawing/2014/main" id="{5D72C993-1DA3-0CC5-F41E-6B12760F33B0}"/>
                </a:ext>
              </a:extLst>
            </p:cNvPr>
            <p:cNvSpPr txBox="1">
              <a:spLocks noChangeArrowheads="1"/>
            </p:cNvSpPr>
            <p:nvPr/>
          </p:nvSpPr>
          <p:spPr bwMode="auto">
            <a:xfrm>
              <a:off x="467360" y="2713522"/>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8	10	12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 name="Text Box 4">
              <a:extLst>
                <a:ext uri="{FF2B5EF4-FFF2-40B4-BE49-F238E27FC236}">
                  <a16:creationId xmlns:a16="http://schemas.microsoft.com/office/drawing/2014/main" id="{7C3BBB67-C2FC-E2F5-2510-FE191DC1EC37}"/>
                </a:ext>
              </a:extLst>
            </p:cNvPr>
            <p:cNvSpPr txBox="1">
              <a:spLocks noChangeArrowheads="1"/>
            </p:cNvSpPr>
            <p:nvPr/>
          </p:nvSpPr>
          <p:spPr bwMode="auto">
            <a:xfrm>
              <a:off x="467360" y="3951268"/>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25	20	10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 name="Text Box 4">
              <a:extLst>
                <a:ext uri="{FF2B5EF4-FFF2-40B4-BE49-F238E27FC236}">
                  <a16:creationId xmlns:a16="http://schemas.microsoft.com/office/drawing/2014/main" id="{754C049C-5599-A969-7A81-2E0713D3C050}"/>
                </a:ext>
              </a:extLst>
            </p:cNvPr>
            <p:cNvSpPr txBox="1">
              <a:spLocks noChangeArrowheads="1"/>
            </p:cNvSpPr>
            <p:nvPr/>
          </p:nvSpPr>
          <p:spPr bwMode="auto">
            <a:xfrm>
              <a:off x="467360" y="580788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grpSp>
        <p:nvGrpSpPr>
          <p:cNvPr id="3" name="グループ化 2">
            <a:extLst>
              <a:ext uri="{FF2B5EF4-FFF2-40B4-BE49-F238E27FC236}">
                <a16:creationId xmlns:a16="http://schemas.microsoft.com/office/drawing/2014/main" id="{D345656E-86B0-5C47-5AC6-4BE81913AED0}"/>
              </a:ext>
            </a:extLst>
          </p:cNvPr>
          <p:cNvGrpSpPr/>
          <p:nvPr/>
        </p:nvGrpSpPr>
        <p:grpSpPr>
          <a:xfrm>
            <a:off x="4765040" y="238030"/>
            <a:ext cx="3982720" cy="6256388"/>
            <a:chOff x="4765040" y="238030"/>
            <a:chExt cx="3982720" cy="6256388"/>
          </a:xfrm>
        </p:grpSpPr>
        <p:sp>
          <p:nvSpPr>
            <p:cNvPr id="19" name="Text Box 4">
              <a:extLst>
                <a:ext uri="{FF2B5EF4-FFF2-40B4-BE49-F238E27FC236}">
                  <a16:creationId xmlns:a16="http://schemas.microsoft.com/office/drawing/2014/main" id="{BF910E3B-3F9C-4F84-4A16-CEC16E004835}"/>
                </a:ext>
              </a:extLst>
            </p:cNvPr>
            <p:cNvSpPr txBox="1">
              <a:spLocks noChangeArrowheads="1"/>
            </p:cNvSpPr>
            <p:nvPr/>
          </p:nvSpPr>
          <p:spPr bwMode="auto">
            <a:xfrm>
              <a:off x="4765040" y="147577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0	10	100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0" name="Text Box 4">
              <a:extLst>
                <a:ext uri="{FF2B5EF4-FFF2-40B4-BE49-F238E27FC236}">
                  <a16:creationId xmlns:a16="http://schemas.microsoft.com/office/drawing/2014/main" id="{442C8D04-F4A3-9C01-56F5-E623028E2C7F}"/>
                </a:ext>
              </a:extLst>
            </p:cNvPr>
            <p:cNvSpPr txBox="1">
              <a:spLocks noChangeArrowheads="1"/>
            </p:cNvSpPr>
            <p:nvPr/>
          </p:nvSpPr>
          <p:spPr bwMode="auto">
            <a:xfrm>
              <a:off x="4765040" y="4570141"/>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108	105	102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1" name="Text Box 4">
              <a:extLst>
                <a:ext uri="{FF2B5EF4-FFF2-40B4-BE49-F238E27FC236}">
                  <a16:creationId xmlns:a16="http://schemas.microsoft.com/office/drawing/2014/main" id="{0E5B5893-2094-7A55-DD1E-2185D549AAA5}"/>
                </a:ext>
              </a:extLst>
            </p:cNvPr>
            <p:cNvSpPr txBox="1">
              <a:spLocks noChangeArrowheads="1"/>
            </p:cNvSpPr>
            <p:nvPr/>
          </p:nvSpPr>
          <p:spPr bwMode="auto">
            <a:xfrm>
              <a:off x="4765040" y="238030"/>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55	88	99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2" name="Text Box 4">
              <a:extLst>
                <a:ext uri="{FF2B5EF4-FFF2-40B4-BE49-F238E27FC236}">
                  <a16:creationId xmlns:a16="http://schemas.microsoft.com/office/drawing/2014/main" id="{991B58CE-EE41-2144-D460-E4624DC0DF0F}"/>
                </a:ext>
              </a:extLst>
            </p:cNvPr>
            <p:cNvSpPr txBox="1">
              <a:spLocks noChangeArrowheads="1"/>
            </p:cNvSpPr>
            <p:nvPr/>
          </p:nvSpPr>
          <p:spPr bwMode="auto">
            <a:xfrm>
              <a:off x="4765040" y="856903"/>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3" name="Text Box 4">
              <a:extLst>
                <a:ext uri="{FF2B5EF4-FFF2-40B4-BE49-F238E27FC236}">
                  <a16:creationId xmlns:a16="http://schemas.microsoft.com/office/drawing/2014/main" id="{E6892FF2-2BCC-32E1-4F81-0F5CC5B372F5}"/>
                </a:ext>
              </a:extLst>
            </p:cNvPr>
            <p:cNvSpPr txBox="1">
              <a:spLocks noChangeArrowheads="1"/>
            </p:cNvSpPr>
            <p:nvPr/>
          </p:nvSpPr>
          <p:spPr bwMode="auto">
            <a:xfrm>
              <a:off x="4765040" y="5189014"/>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0	40	80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4" name="Text Box 4">
              <a:extLst>
                <a:ext uri="{FF2B5EF4-FFF2-40B4-BE49-F238E27FC236}">
                  <a16:creationId xmlns:a16="http://schemas.microsoft.com/office/drawing/2014/main" id="{C7073101-6ECB-BE02-2DEA-C024235C3D58}"/>
                </a:ext>
              </a:extLst>
            </p:cNvPr>
            <p:cNvSpPr txBox="1">
              <a:spLocks noChangeArrowheads="1"/>
            </p:cNvSpPr>
            <p:nvPr/>
          </p:nvSpPr>
          <p:spPr bwMode="auto">
            <a:xfrm>
              <a:off x="4765040" y="2094649"/>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	13	99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Text Box 4">
              <a:extLst>
                <a:ext uri="{FF2B5EF4-FFF2-40B4-BE49-F238E27FC236}">
                  <a16:creationId xmlns:a16="http://schemas.microsoft.com/office/drawing/2014/main" id="{BCBC78F0-8104-19DA-0DC9-E4006D78E106}"/>
                </a:ext>
              </a:extLst>
            </p:cNvPr>
            <p:cNvSpPr txBox="1">
              <a:spLocks noChangeArrowheads="1"/>
            </p:cNvSpPr>
            <p:nvPr/>
          </p:nvSpPr>
          <p:spPr bwMode="auto">
            <a:xfrm>
              <a:off x="4765040" y="3332395"/>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777	77	77</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6" name="Text Box 4">
              <a:extLst>
                <a:ext uri="{FF2B5EF4-FFF2-40B4-BE49-F238E27FC236}">
                  <a16:creationId xmlns:a16="http://schemas.microsoft.com/office/drawing/2014/main" id="{4E9A4AE4-1229-B7F3-0874-388FE4F5899C}"/>
                </a:ext>
              </a:extLst>
            </p:cNvPr>
            <p:cNvSpPr txBox="1">
              <a:spLocks noChangeArrowheads="1"/>
            </p:cNvSpPr>
            <p:nvPr/>
          </p:nvSpPr>
          <p:spPr bwMode="auto">
            <a:xfrm>
              <a:off x="4765040" y="2713522"/>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18	10	102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Text Box 4">
              <a:extLst>
                <a:ext uri="{FF2B5EF4-FFF2-40B4-BE49-F238E27FC236}">
                  <a16:creationId xmlns:a16="http://schemas.microsoft.com/office/drawing/2014/main" id="{57481469-5708-4D56-76AB-ADA654E9330E}"/>
                </a:ext>
              </a:extLst>
            </p:cNvPr>
            <p:cNvSpPr txBox="1">
              <a:spLocks noChangeArrowheads="1"/>
            </p:cNvSpPr>
            <p:nvPr/>
          </p:nvSpPr>
          <p:spPr bwMode="auto">
            <a:xfrm>
              <a:off x="4765040" y="3951268"/>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60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60	60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8" name="Text Box 4">
              <a:extLst>
                <a:ext uri="{FF2B5EF4-FFF2-40B4-BE49-F238E27FC236}">
                  <a16:creationId xmlns:a16="http://schemas.microsoft.com/office/drawing/2014/main" id="{B605AD9A-2693-ADAC-E0D5-1EDB96F7C843}"/>
                </a:ext>
              </a:extLst>
            </p:cNvPr>
            <p:cNvSpPr txBox="1">
              <a:spLocks noChangeArrowheads="1"/>
            </p:cNvSpPr>
            <p:nvPr/>
          </p:nvSpPr>
          <p:spPr bwMode="auto">
            <a:xfrm>
              <a:off x="4765040" y="580788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55	20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3271267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90CDD-52A1-239D-43EE-8C5A9EC16AA6}"/>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05353E24-E7D7-D8B1-3BE4-42D1645BD40F}"/>
              </a:ext>
            </a:extLst>
          </p:cNvPr>
          <p:cNvSpPr txBox="1">
            <a:spLocks noChangeArrowheads="1"/>
          </p:cNvSpPr>
          <p:nvPr/>
        </p:nvSpPr>
        <p:spPr bwMode="auto">
          <a:xfrm>
            <a:off x="467360" y="1476904"/>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103	105	107</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8" name="Text Box 4">
            <a:extLst>
              <a:ext uri="{FF2B5EF4-FFF2-40B4-BE49-F238E27FC236}">
                <a16:creationId xmlns:a16="http://schemas.microsoft.com/office/drawing/2014/main" id="{2A00E5C1-5CBA-21A8-D6B5-93105613BD59}"/>
              </a:ext>
            </a:extLst>
          </p:cNvPr>
          <p:cNvSpPr txBox="1">
            <a:spLocks noChangeArrowheads="1"/>
          </p:cNvSpPr>
          <p:nvPr/>
        </p:nvSpPr>
        <p:spPr bwMode="auto">
          <a:xfrm>
            <a:off x="4765040" y="237292"/>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98	103	108</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Text Box 4">
            <a:extLst>
              <a:ext uri="{FF2B5EF4-FFF2-40B4-BE49-F238E27FC236}">
                <a16:creationId xmlns:a16="http://schemas.microsoft.com/office/drawing/2014/main" id="{3D5A2079-6873-2571-0C7D-8218C9F35D98}"/>
              </a:ext>
            </a:extLst>
          </p:cNvPr>
          <p:cNvSpPr txBox="1">
            <a:spLocks noChangeArrowheads="1"/>
          </p:cNvSpPr>
          <p:nvPr/>
        </p:nvSpPr>
        <p:spPr bwMode="auto">
          <a:xfrm>
            <a:off x="467360" y="238030"/>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	7	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0" name="Text Box 4">
            <a:extLst>
              <a:ext uri="{FF2B5EF4-FFF2-40B4-BE49-F238E27FC236}">
                <a16:creationId xmlns:a16="http://schemas.microsoft.com/office/drawing/2014/main" id="{A5CC8E0A-857C-7CAB-1225-FDA6AD7EF2C2}"/>
              </a:ext>
            </a:extLst>
          </p:cNvPr>
          <p:cNvSpPr txBox="1">
            <a:spLocks noChangeArrowheads="1"/>
          </p:cNvSpPr>
          <p:nvPr/>
        </p:nvSpPr>
        <p:spPr bwMode="auto">
          <a:xfrm>
            <a:off x="467360" y="857467"/>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22	24	26</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1" name="Text Box 4">
            <a:extLst>
              <a:ext uri="{FF2B5EF4-FFF2-40B4-BE49-F238E27FC236}">
                <a16:creationId xmlns:a16="http://schemas.microsoft.com/office/drawing/2014/main" id="{34FA84F5-9B07-1B4F-4501-FC5A8256F6FD}"/>
              </a:ext>
            </a:extLst>
          </p:cNvPr>
          <p:cNvSpPr txBox="1">
            <a:spLocks noChangeArrowheads="1"/>
          </p:cNvSpPr>
          <p:nvPr/>
        </p:nvSpPr>
        <p:spPr bwMode="auto">
          <a:xfrm>
            <a:off x="467360" y="3335215"/>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30	40	50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 name="Text Box 4">
            <a:extLst>
              <a:ext uri="{FF2B5EF4-FFF2-40B4-BE49-F238E27FC236}">
                <a16:creationId xmlns:a16="http://schemas.microsoft.com/office/drawing/2014/main" id="{4CE7021D-713E-ECC7-C891-93A42DDD00E4}"/>
              </a:ext>
            </a:extLst>
          </p:cNvPr>
          <p:cNvSpPr txBox="1">
            <a:spLocks noChangeArrowheads="1"/>
          </p:cNvSpPr>
          <p:nvPr/>
        </p:nvSpPr>
        <p:spPr bwMode="auto">
          <a:xfrm>
            <a:off x="467360" y="2096341"/>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	13	12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 name="Text Box 4">
            <a:extLst>
              <a:ext uri="{FF2B5EF4-FFF2-40B4-BE49-F238E27FC236}">
                <a16:creationId xmlns:a16="http://schemas.microsoft.com/office/drawing/2014/main" id="{0B66E35E-94D5-9B95-1DC5-19BDE4B32946}"/>
              </a:ext>
            </a:extLst>
          </p:cNvPr>
          <p:cNvSpPr txBox="1">
            <a:spLocks noChangeArrowheads="1"/>
          </p:cNvSpPr>
          <p:nvPr/>
        </p:nvSpPr>
        <p:spPr bwMode="auto">
          <a:xfrm>
            <a:off x="467360" y="2715778"/>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25	20	10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8" name="Text Box 4">
            <a:extLst>
              <a:ext uri="{FF2B5EF4-FFF2-40B4-BE49-F238E27FC236}">
                <a16:creationId xmlns:a16="http://schemas.microsoft.com/office/drawing/2014/main" id="{B8378B98-1924-032D-9E2D-C9A08EF73B78}"/>
              </a:ext>
            </a:extLst>
          </p:cNvPr>
          <p:cNvSpPr txBox="1">
            <a:spLocks noChangeArrowheads="1"/>
          </p:cNvSpPr>
          <p:nvPr/>
        </p:nvSpPr>
        <p:spPr bwMode="auto">
          <a:xfrm>
            <a:off x="4765040" y="856811"/>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9" name="Text Box 4">
            <a:extLst>
              <a:ext uri="{FF2B5EF4-FFF2-40B4-BE49-F238E27FC236}">
                <a16:creationId xmlns:a16="http://schemas.microsoft.com/office/drawing/2014/main" id="{2A2B1AF6-BBD6-44FB-B257-14CA67552CA9}"/>
              </a:ext>
            </a:extLst>
          </p:cNvPr>
          <p:cNvSpPr txBox="1">
            <a:spLocks noChangeArrowheads="1"/>
          </p:cNvSpPr>
          <p:nvPr/>
        </p:nvSpPr>
        <p:spPr bwMode="auto">
          <a:xfrm>
            <a:off x="4765040" y="1476330"/>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0	10	100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0" name="Text Box 4">
            <a:extLst>
              <a:ext uri="{FF2B5EF4-FFF2-40B4-BE49-F238E27FC236}">
                <a16:creationId xmlns:a16="http://schemas.microsoft.com/office/drawing/2014/main" id="{60B9C51E-6944-CD29-B702-0559C10D3234}"/>
              </a:ext>
            </a:extLst>
          </p:cNvPr>
          <p:cNvSpPr txBox="1">
            <a:spLocks noChangeArrowheads="1"/>
          </p:cNvSpPr>
          <p:nvPr/>
        </p:nvSpPr>
        <p:spPr bwMode="auto">
          <a:xfrm>
            <a:off x="467360" y="581296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108	105	102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1" name="Text Box 4">
            <a:extLst>
              <a:ext uri="{FF2B5EF4-FFF2-40B4-BE49-F238E27FC236}">
                <a16:creationId xmlns:a16="http://schemas.microsoft.com/office/drawing/2014/main" id="{9ABA5B89-8EF5-71EA-42C2-383314E8E916}"/>
              </a:ext>
            </a:extLst>
          </p:cNvPr>
          <p:cNvSpPr txBox="1">
            <a:spLocks noChangeArrowheads="1"/>
          </p:cNvSpPr>
          <p:nvPr/>
        </p:nvSpPr>
        <p:spPr bwMode="auto">
          <a:xfrm>
            <a:off x="467360" y="3954652"/>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55	88	99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2" name="Text Box 4">
            <a:extLst>
              <a:ext uri="{FF2B5EF4-FFF2-40B4-BE49-F238E27FC236}">
                <a16:creationId xmlns:a16="http://schemas.microsoft.com/office/drawing/2014/main" id="{854112F5-F5B0-8956-F4DC-1C6A5A67DDAD}"/>
              </a:ext>
            </a:extLst>
          </p:cNvPr>
          <p:cNvSpPr txBox="1">
            <a:spLocks noChangeArrowheads="1"/>
          </p:cNvSpPr>
          <p:nvPr/>
        </p:nvSpPr>
        <p:spPr bwMode="auto">
          <a:xfrm>
            <a:off x="467360" y="4574089"/>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2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3" name="Text Box 4">
            <a:extLst>
              <a:ext uri="{FF2B5EF4-FFF2-40B4-BE49-F238E27FC236}">
                <a16:creationId xmlns:a16="http://schemas.microsoft.com/office/drawing/2014/main" id="{F4998459-D7DE-E6FA-ED32-D5BCF7BC2FEB}"/>
              </a:ext>
            </a:extLst>
          </p:cNvPr>
          <p:cNvSpPr txBox="1">
            <a:spLocks noChangeArrowheads="1"/>
          </p:cNvSpPr>
          <p:nvPr/>
        </p:nvSpPr>
        <p:spPr bwMode="auto">
          <a:xfrm>
            <a:off x="4765040" y="5193444"/>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0	40	80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4" name="Text Box 4">
            <a:extLst>
              <a:ext uri="{FF2B5EF4-FFF2-40B4-BE49-F238E27FC236}">
                <a16:creationId xmlns:a16="http://schemas.microsoft.com/office/drawing/2014/main" id="{9BCB957C-D06D-C12B-1B96-1BFBA96A5E85}"/>
              </a:ext>
            </a:extLst>
          </p:cNvPr>
          <p:cNvSpPr txBox="1">
            <a:spLocks noChangeArrowheads="1"/>
          </p:cNvSpPr>
          <p:nvPr/>
        </p:nvSpPr>
        <p:spPr bwMode="auto">
          <a:xfrm>
            <a:off x="467360" y="519352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10	13	99</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5" name="Text Box 4">
            <a:extLst>
              <a:ext uri="{FF2B5EF4-FFF2-40B4-BE49-F238E27FC236}">
                <a16:creationId xmlns:a16="http://schemas.microsoft.com/office/drawing/2014/main" id="{F3F27A53-50CC-1D93-4A7F-B69B4A924DC3}"/>
              </a:ext>
            </a:extLst>
          </p:cNvPr>
          <p:cNvSpPr txBox="1">
            <a:spLocks noChangeArrowheads="1"/>
          </p:cNvSpPr>
          <p:nvPr/>
        </p:nvSpPr>
        <p:spPr bwMode="auto">
          <a:xfrm>
            <a:off x="4765040" y="395440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777	77	77</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6" name="Text Box 4">
            <a:extLst>
              <a:ext uri="{FF2B5EF4-FFF2-40B4-BE49-F238E27FC236}">
                <a16:creationId xmlns:a16="http://schemas.microsoft.com/office/drawing/2014/main" id="{AC05D5EF-E58C-398D-2600-B0CD8E8E436D}"/>
              </a:ext>
            </a:extLst>
          </p:cNvPr>
          <p:cNvSpPr txBox="1">
            <a:spLocks noChangeArrowheads="1"/>
          </p:cNvSpPr>
          <p:nvPr/>
        </p:nvSpPr>
        <p:spPr bwMode="auto">
          <a:xfrm>
            <a:off x="4765040" y="3334887"/>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18	10	102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7" name="Text Box 4">
            <a:extLst>
              <a:ext uri="{FF2B5EF4-FFF2-40B4-BE49-F238E27FC236}">
                <a16:creationId xmlns:a16="http://schemas.microsoft.com/office/drawing/2014/main" id="{8AE15616-F78E-507B-B09F-D6B5C99B7CD2}"/>
              </a:ext>
            </a:extLst>
          </p:cNvPr>
          <p:cNvSpPr txBox="1">
            <a:spLocks noChangeArrowheads="1"/>
          </p:cNvSpPr>
          <p:nvPr/>
        </p:nvSpPr>
        <p:spPr bwMode="auto">
          <a:xfrm>
            <a:off x="4765040" y="4573925"/>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60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60	60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8" name="Text Box 4">
            <a:extLst>
              <a:ext uri="{FF2B5EF4-FFF2-40B4-BE49-F238E27FC236}">
                <a16:creationId xmlns:a16="http://schemas.microsoft.com/office/drawing/2014/main" id="{6DE3D857-359A-9381-DB10-5018C7AB8F63}"/>
              </a:ext>
            </a:extLst>
          </p:cNvPr>
          <p:cNvSpPr txBox="1">
            <a:spLocks noChangeArrowheads="1"/>
          </p:cNvSpPr>
          <p:nvPr/>
        </p:nvSpPr>
        <p:spPr bwMode="auto">
          <a:xfrm>
            <a:off x="4765040" y="5812966"/>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10	</a:t>
            </a:r>
            <a:r>
              <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55	20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 name="Text Box 4">
            <a:extLst>
              <a:ext uri="{FF2B5EF4-FFF2-40B4-BE49-F238E27FC236}">
                <a16:creationId xmlns:a16="http://schemas.microsoft.com/office/drawing/2014/main" id="{10BC856E-0CDE-6761-4391-F3F9BD9A42AD}"/>
              </a:ext>
            </a:extLst>
          </p:cNvPr>
          <p:cNvSpPr txBox="1">
            <a:spLocks noChangeArrowheads="1"/>
          </p:cNvSpPr>
          <p:nvPr/>
        </p:nvSpPr>
        <p:spPr bwMode="auto">
          <a:xfrm>
            <a:off x="4765040" y="2715368"/>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50	100	150</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 name="Text Box 4">
            <a:extLst>
              <a:ext uri="{FF2B5EF4-FFF2-40B4-BE49-F238E27FC236}">
                <a16:creationId xmlns:a16="http://schemas.microsoft.com/office/drawing/2014/main" id="{432F7D7B-55BD-1BC9-BEAC-95953AD1CCD9}"/>
              </a:ext>
            </a:extLst>
          </p:cNvPr>
          <p:cNvSpPr txBox="1">
            <a:spLocks noChangeArrowheads="1"/>
          </p:cNvSpPr>
          <p:nvPr/>
        </p:nvSpPr>
        <p:spPr bwMode="auto">
          <a:xfrm>
            <a:off x="4765040" y="2095849"/>
            <a:ext cx="3982720" cy="686532"/>
          </a:xfrm>
          <a:prstGeom prst="rect">
            <a:avLst/>
          </a:prstGeom>
          <a:solidFill>
            <a:schemeClr val="accent1">
              <a:lumMod val="20000"/>
              <a:lumOff val="80000"/>
            </a:schemeClr>
          </a:solidFill>
          <a:ln>
            <a:noFill/>
          </a:ln>
          <a:effectLst/>
        </p:spPr>
        <p:txBody>
          <a:bodyPr wrap="square" anchor="ctr" anchorCtr="0">
            <a:noAutofit/>
          </a:bodyPr>
          <a:lstStyle>
            <a:lvl1pPr eaLnBrk="0" hangingPunct="0">
              <a:defRPr kumimoji="1">
                <a:solidFill>
                  <a:schemeClr val="tx1"/>
                </a:solidFill>
                <a:latin typeface="Arial" pitchFamily="34" charset="0"/>
                <a:ea typeface="Osaka" charset="-128"/>
              </a:defRPr>
            </a:lvl1pPr>
            <a:lvl2pPr marL="742950" indent="-285750" eaLnBrk="0" hangingPunct="0">
              <a:defRPr kumimoji="1">
                <a:solidFill>
                  <a:schemeClr val="tx1"/>
                </a:solidFill>
                <a:latin typeface="Arial" pitchFamily="34" charset="0"/>
                <a:ea typeface="Osaka" charset="-128"/>
              </a:defRPr>
            </a:lvl2pPr>
            <a:lvl3pPr marL="1143000" indent="-228600" eaLnBrk="0" hangingPunct="0">
              <a:defRPr kumimoji="1">
                <a:solidFill>
                  <a:schemeClr val="tx1"/>
                </a:solidFill>
                <a:latin typeface="Arial" pitchFamily="34" charset="0"/>
                <a:ea typeface="Osaka" charset="-128"/>
              </a:defRPr>
            </a:lvl3pPr>
            <a:lvl4pPr marL="1600200" indent="-228600" eaLnBrk="0" hangingPunct="0">
              <a:defRPr kumimoji="1">
                <a:solidFill>
                  <a:schemeClr val="tx1"/>
                </a:solidFill>
                <a:latin typeface="Arial" pitchFamily="34" charset="0"/>
                <a:ea typeface="Osaka" charset="-128"/>
              </a:defRPr>
            </a:lvl4pPr>
            <a:lvl5pPr marL="2057400" indent="-228600" eaLnBrk="0" hangingPunct="0">
              <a:defRPr kumimoji="1">
                <a:solidFill>
                  <a:schemeClr val="tx1"/>
                </a:solidFill>
                <a:latin typeface="Arial" pitchFamily="34" charset="0"/>
                <a:ea typeface="Osaka" charset="-128"/>
              </a:defRPr>
            </a:lvl5pPr>
            <a:lvl6pPr marL="2514600" indent="-228600" eaLnBrk="0" fontAlgn="base" hangingPunct="0">
              <a:spcBef>
                <a:spcPct val="0"/>
              </a:spcBef>
              <a:spcAft>
                <a:spcPct val="0"/>
              </a:spcAft>
              <a:defRPr kumimoji="1">
                <a:solidFill>
                  <a:schemeClr val="tx1"/>
                </a:solidFill>
                <a:latin typeface="Arial" pitchFamily="34" charset="0"/>
                <a:ea typeface="Osaka" charset="-128"/>
              </a:defRPr>
            </a:lvl6pPr>
            <a:lvl7pPr marL="2971800" indent="-228600" eaLnBrk="0" fontAlgn="base" hangingPunct="0">
              <a:spcBef>
                <a:spcPct val="0"/>
              </a:spcBef>
              <a:spcAft>
                <a:spcPct val="0"/>
              </a:spcAft>
              <a:defRPr kumimoji="1">
                <a:solidFill>
                  <a:schemeClr val="tx1"/>
                </a:solidFill>
                <a:latin typeface="Arial" pitchFamily="34" charset="0"/>
                <a:ea typeface="Osaka" charset="-128"/>
              </a:defRPr>
            </a:lvl7pPr>
            <a:lvl8pPr marL="3429000" indent="-228600" eaLnBrk="0" fontAlgn="base" hangingPunct="0">
              <a:spcBef>
                <a:spcPct val="0"/>
              </a:spcBef>
              <a:spcAft>
                <a:spcPct val="0"/>
              </a:spcAft>
              <a:defRPr kumimoji="1">
                <a:solidFill>
                  <a:schemeClr val="tx1"/>
                </a:solidFill>
                <a:latin typeface="Arial" pitchFamily="34" charset="0"/>
                <a:ea typeface="Osaka" charset="-128"/>
              </a:defRPr>
            </a:lvl8pPr>
            <a:lvl9pPr marL="3886200" indent="-228600" eaLnBrk="0" fontAlgn="base" hangingPunct="0">
              <a:spcBef>
                <a:spcPct val="0"/>
              </a:spcBef>
              <a:spcAft>
                <a:spcPct val="0"/>
              </a:spcAft>
              <a:defRPr kumimoji="1">
                <a:solidFill>
                  <a:schemeClr val="tx1"/>
                </a:solidFill>
                <a:latin typeface="Arial" pitchFamily="34" charset="0"/>
                <a:ea typeface="Osaka"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tab pos="1524000" algn="r"/>
                <a:tab pos="2600325" algn="r"/>
                <a:tab pos="3678238" algn="r"/>
              </a:tabLst>
              <a:defRPr/>
            </a:pPr>
            <a:r>
              <a:rPr kumimoji="1" lang="en-US" altLang="ja-JP"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8	10	12</a:t>
            </a:r>
            <a:endParaRPr kumimoji="1" lang="ja-JP" altLang="en-US" sz="4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2344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pPr eaLnBrk="1" hangingPunct="1">
              <a:defRPr/>
            </a:pPr>
            <a:r>
              <a:rPr lang="ja-JP" altLang="en-US"/>
              <a:t>研究者として必要なこと</a:t>
            </a:r>
          </a:p>
        </p:txBody>
      </p:sp>
      <p:sp>
        <p:nvSpPr>
          <p:cNvPr id="811011" name="Rectangle 3"/>
          <p:cNvSpPr>
            <a:spLocks noGrp="1" noChangeArrowheads="1"/>
          </p:cNvSpPr>
          <p:nvPr>
            <p:ph type="body" idx="1"/>
          </p:nvPr>
        </p:nvSpPr>
        <p:spPr/>
        <p:txBody>
          <a:bodyPr/>
          <a:lstStyle/>
          <a:p>
            <a:pPr marL="441325" indent="-441325" eaLnBrk="1" hangingPunct="1">
              <a:defRPr/>
            </a:pPr>
            <a:r>
              <a:rPr lang="ja-JP" altLang="en-US" dirty="0">
                <a:effectLst/>
              </a:rPr>
              <a:t>研究環境・研究施設などがあるとして</a:t>
            </a:r>
            <a:r>
              <a:rPr lang="ja-JP" altLang="en-US" dirty="0" err="1">
                <a:effectLst/>
              </a:rPr>
              <a:t>．．．</a:t>
            </a:r>
            <a:endParaRPr lang="ja-JP" altLang="en-US" dirty="0">
              <a:effectLst/>
            </a:endParaRPr>
          </a:p>
          <a:p>
            <a:pPr marL="441325" indent="-441325" eaLnBrk="1" hangingPunct="1">
              <a:defRPr/>
            </a:pPr>
            <a:endParaRPr lang="ja-JP" altLang="en-US" dirty="0">
              <a:effectLst/>
            </a:endParaRPr>
          </a:p>
          <a:p>
            <a:pPr marL="441325" indent="-441325" eaLnBrk="1" hangingPunct="1">
              <a:defRPr/>
            </a:pPr>
            <a:r>
              <a:rPr lang="ja-JP" altLang="en-US" dirty="0">
                <a:effectLst/>
              </a:rPr>
              <a:t>■	基礎的な知識・基礎な技術</a:t>
            </a:r>
          </a:p>
          <a:p>
            <a:pPr marL="441325" indent="-441325" eaLnBrk="1" hangingPunct="1">
              <a:defRPr/>
            </a:pPr>
            <a:r>
              <a:rPr lang="ja-JP" altLang="en-US" dirty="0">
                <a:solidFill>
                  <a:schemeClr val="tx2"/>
                </a:solidFill>
                <a:effectLst/>
              </a:rPr>
              <a:t>■	コミュニケーション能力（外国語［英語］能力ではない）</a:t>
            </a:r>
          </a:p>
          <a:p>
            <a:pPr marL="441325" indent="-441325" eaLnBrk="1" hangingPunct="1">
              <a:defRPr/>
            </a:pPr>
            <a:r>
              <a:rPr lang="ja-JP" altLang="en-US" dirty="0">
                <a:effectLst/>
              </a:rPr>
              <a:t>■	（やれない理由をさがすより）なんでもやってみる</a:t>
            </a:r>
            <a:endParaRPr lang="en-US" altLang="ja-JP" dirty="0">
              <a:effectLst/>
            </a:endParaRPr>
          </a:p>
          <a:p>
            <a:pPr marL="441325" indent="-441325" eaLnBrk="1" hangingPunct="1">
              <a:defRPr/>
            </a:pPr>
            <a:r>
              <a:rPr lang="ja-JP" altLang="en-US" dirty="0">
                <a:effectLst/>
              </a:rPr>
              <a:t>■</a:t>
            </a:r>
            <a:r>
              <a:rPr lang="en-US" altLang="ja-JP" dirty="0">
                <a:effectLst/>
              </a:rPr>
              <a:t>	</a:t>
            </a:r>
            <a:r>
              <a:rPr lang="ja-JP" altLang="en-US" dirty="0">
                <a:effectLst/>
              </a:rPr>
              <a:t>反射ではなく，論理でうたがう</a:t>
            </a:r>
            <a:endParaRPr lang="en-US" altLang="ja-JP" dirty="0">
              <a:effectLst/>
            </a:endParaRPr>
          </a:p>
          <a:p>
            <a:pPr marL="441325" indent="-441325" eaLnBrk="1" hangingPunct="1">
              <a:defRPr/>
            </a:pPr>
            <a:r>
              <a:rPr lang="ja-JP" altLang="en-US" dirty="0">
                <a:solidFill>
                  <a:srgbClr val="CC0000"/>
                </a:solidFill>
                <a:effectLst/>
              </a:rPr>
              <a:t>■</a:t>
            </a:r>
            <a:r>
              <a:rPr lang="en-US" altLang="ja-JP" dirty="0">
                <a:solidFill>
                  <a:srgbClr val="CC0000"/>
                </a:solidFill>
                <a:effectLst/>
              </a:rPr>
              <a:t>	</a:t>
            </a:r>
            <a:r>
              <a:rPr lang="ja-JP" altLang="en-US" dirty="0">
                <a:solidFill>
                  <a:srgbClr val="CC0000"/>
                </a:solidFill>
                <a:effectLst/>
              </a:rPr>
              <a:t>経験や知識のバイアスをさけ客観的に記録する（あとで見かえすことができるようにノート</a:t>
            </a:r>
            <a:r>
              <a:rPr lang="ja-JP" altLang="en-US">
                <a:solidFill>
                  <a:srgbClr val="CC0000"/>
                </a:solidFill>
                <a:effectLst/>
              </a:rPr>
              <a:t>に書く）</a:t>
            </a:r>
            <a:endParaRPr lang="ja-JP" altLang="en-US" dirty="0">
              <a:solidFill>
                <a:srgbClr val="CC0000"/>
              </a:solidFill>
              <a:effectLst/>
            </a:endParaRPr>
          </a:p>
          <a:p>
            <a:pPr marL="441325" indent="-441325" eaLnBrk="1" hangingPunct="1">
              <a:defRPr/>
            </a:pPr>
            <a:r>
              <a:rPr lang="ja-JP" altLang="en-US" dirty="0">
                <a:solidFill>
                  <a:schemeClr val="bg2"/>
                </a:solidFill>
                <a:effectLst/>
              </a:rPr>
              <a:t>■	・・・・・</a:t>
            </a:r>
          </a:p>
          <a:p>
            <a:pPr marL="441325" indent="-441325" eaLnBrk="1" hangingPunct="1">
              <a:defRPr/>
            </a:pPr>
            <a:r>
              <a:rPr lang="ja-JP" altLang="en-US" dirty="0">
                <a:solidFill>
                  <a:schemeClr val="bg2"/>
                </a:solidFill>
                <a:effectLst/>
              </a:rPr>
              <a:t>■	・・・・・</a:t>
            </a:r>
          </a:p>
          <a:p>
            <a:pPr marL="441325" indent="-441325" eaLnBrk="1" hangingPunct="1">
              <a:defRPr/>
            </a:pPr>
            <a:endParaRPr lang="ja-JP" altLang="en-US" dirty="0">
              <a:effectLst/>
            </a:endParaRP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pPr eaLnBrk="1" hangingPunct="1">
              <a:defRPr/>
            </a:pPr>
            <a:r>
              <a:rPr lang="ja-JP" altLang="en-US"/>
              <a:t>おぼえておいてほしいこと</a:t>
            </a:r>
          </a:p>
        </p:txBody>
      </p:sp>
      <p:sp>
        <p:nvSpPr>
          <p:cNvPr id="623619" name="Rectangle 3"/>
          <p:cNvSpPr>
            <a:spLocks noGrp="1" noChangeArrowheads="1"/>
          </p:cNvSpPr>
          <p:nvPr>
            <p:ph type="body" idx="1"/>
          </p:nvPr>
        </p:nvSpPr>
        <p:spPr>
          <a:xfrm>
            <a:off x="269143" y="908720"/>
            <a:ext cx="8605713" cy="5399088"/>
          </a:xfrm>
        </p:spPr>
        <p:txBody>
          <a:bodyPr/>
          <a:lstStyle/>
          <a:p>
            <a:pPr marL="450850" indent="-450850" algn="just">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知識はえられません： 科学そのものは教えませんので，知識をえることを期待しないでください．</a:t>
            </a:r>
          </a:p>
          <a:p>
            <a:pPr marL="450850" indent="-450850" algn="just" eaLnBrk="1" hangingPunct="1">
              <a:lnSpc>
                <a:spcPct val="120000"/>
              </a:lnSpc>
              <a:spcBef>
                <a:spcPct val="0"/>
              </a:spcBef>
              <a:spcAft>
                <a:spcPct val="60000"/>
              </a:spcAft>
              <a:defRPr/>
            </a:pPr>
            <a:r>
              <a:rPr lang="ja-JP" altLang="en-US" dirty="0">
                <a:solidFill>
                  <a:srgbClr val="C00000"/>
                </a:solidFill>
                <a:effectLst/>
              </a:rPr>
              <a:t>■</a:t>
            </a:r>
            <a:r>
              <a:rPr lang="en-US" altLang="ja-JP" dirty="0">
                <a:solidFill>
                  <a:srgbClr val="C00000"/>
                </a:solidFill>
                <a:effectLst/>
              </a:rPr>
              <a:t>	</a:t>
            </a:r>
            <a:r>
              <a:rPr lang="ja-JP" altLang="en-US" dirty="0">
                <a:solidFill>
                  <a:srgbClr val="C00000"/>
                </a:solidFill>
                <a:effectLst/>
              </a:rPr>
              <a:t>じぶんで考える</a:t>
            </a:r>
            <a:r>
              <a:rPr lang="ja-JP" altLang="en-US" dirty="0">
                <a:effectLst/>
              </a:rPr>
              <a:t>：　じぶんで考えるためのヒントをしめします</a:t>
            </a:r>
          </a:p>
          <a:p>
            <a:pPr marL="450850" indent="-450850" algn="just" eaLnBrk="1" hangingPunct="1">
              <a:lnSpc>
                <a:spcPct val="120000"/>
              </a:lnSpc>
              <a:spcBef>
                <a:spcPct val="0"/>
              </a:spcBef>
              <a:spcAft>
                <a:spcPct val="60000"/>
              </a:spcAft>
              <a:defRPr/>
            </a:pPr>
            <a:r>
              <a:rPr lang="ja-JP" altLang="en-US" dirty="0">
                <a:solidFill>
                  <a:srgbClr val="C00000"/>
                </a:solidFill>
                <a:effectLst/>
              </a:rPr>
              <a:t>■	柔軟な考えを</a:t>
            </a:r>
            <a:r>
              <a:rPr lang="ja-JP" altLang="en-US" dirty="0">
                <a:effectLst/>
              </a:rPr>
              <a:t>：　これまで同様の集中講義の感想を見ると「考え方，ものの見方が変わった」というものがほとんどです．変わる（変える）ことに対しての柔軟性が必要です．</a:t>
            </a:r>
          </a:p>
        </p:txBody>
      </p:sp>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defRPr/>
            </a:pPr>
            <a:r>
              <a:rPr lang="ja-JP" altLang="en-US"/>
              <a:t>予定</a:t>
            </a:r>
          </a:p>
        </p:txBody>
      </p:sp>
      <p:sp>
        <p:nvSpPr>
          <p:cNvPr id="648195" name="Rectangle 3"/>
          <p:cNvSpPr>
            <a:spLocks noGrp="1" noChangeArrowheads="1"/>
          </p:cNvSpPr>
          <p:nvPr>
            <p:ph type="body" idx="1"/>
          </p:nvPr>
        </p:nvSpPr>
        <p:spPr>
          <a:xfrm>
            <a:off x="43517" y="908720"/>
            <a:ext cx="9075092" cy="5617170"/>
          </a:xfrm>
        </p:spPr>
        <p:txBody>
          <a:bodyPr/>
          <a:lstStyle/>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1</a:t>
            </a:r>
            <a:r>
              <a:rPr lang="ja-JP" altLang="en-US" sz="1800" dirty="0">
                <a:solidFill>
                  <a:schemeClr val="bg1">
                    <a:lumMod val="50000"/>
                  </a:schemeClr>
                </a:solidFill>
                <a:effectLst/>
              </a:rPr>
              <a:t>）</a:t>
            </a:r>
            <a:r>
              <a:rPr lang="en-US" altLang="ja-JP" sz="1800" dirty="0">
                <a:solidFill>
                  <a:schemeClr val="bg1">
                    <a:lumMod val="50000"/>
                  </a:schemeClr>
                </a:solidFill>
                <a:effectLst/>
              </a:rPr>
              <a:t>9/10《2》	</a:t>
            </a:r>
            <a:r>
              <a:rPr lang="ja-JP" altLang="en-US" sz="1800" dirty="0">
                <a:solidFill>
                  <a:schemeClr val="bg1">
                    <a:lumMod val="50000"/>
                  </a:schemeClr>
                </a:solidFill>
                <a:effectLst/>
              </a:rPr>
              <a:t>科学研究に必要なことー自己紹介からのイントロダクション</a:t>
            </a: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2</a:t>
            </a:r>
            <a:r>
              <a:rPr lang="ja-JP" altLang="en-US" sz="1800" dirty="0">
                <a:solidFill>
                  <a:schemeClr val="bg1">
                    <a:lumMod val="50000"/>
                  </a:schemeClr>
                </a:solidFill>
                <a:effectLst/>
              </a:rPr>
              <a:t>）</a:t>
            </a:r>
            <a:r>
              <a:rPr lang="en-US" altLang="ja-JP" sz="1800" dirty="0">
                <a:solidFill>
                  <a:schemeClr val="bg1">
                    <a:lumMod val="50000"/>
                  </a:schemeClr>
                </a:solidFill>
                <a:effectLst/>
              </a:rPr>
              <a:t>9/10《3》	</a:t>
            </a:r>
            <a:r>
              <a:rPr lang="ja-JP" altLang="en-US" sz="1800" dirty="0">
                <a:solidFill>
                  <a:schemeClr val="bg1">
                    <a:lumMod val="50000"/>
                  </a:schemeClr>
                </a:solidFill>
                <a:effectLst/>
              </a:rPr>
              <a:t>化学の基本「モルとアボガドロ定数」からまなぶ科学の方法論</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chemeClr val="bg1">
                    <a:lumMod val="50000"/>
                  </a:schemeClr>
                </a:solidFill>
                <a:effectLst/>
              </a:rPr>
              <a:t>（</a:t>
            </a:r>
            <a:r>
              <a:rPr lang="en-US" altLang="ja-JP" sz="1800" dirty="0">
                <a:solidFill>
                  <a:schemeClr val="bg1">
                    <a:lumMod val="50000"/>
                  </a:schemeClr>
                </a:solidFill>
                <a:effectLst/>
              </a:rPr>
              <a:t>3</a:t>
            </a:r>
            <a:r>
              <a:rPr lang="ja-JP" altLang="en-US" sz="1800" dirty="0">
                <a:solidFill>
                  <a:schemeClr val="bg1">
                    <a:lumMod val="50000"/>
                  </a:schemeClr>
                </a:solidFill>
                <a:effectLst/>
              </a:rPr>
              <a:t>）</a:t>
            </a:r>
            <a:r>
              <a:rPr lang="en-US" altLang="ja-JP" sz="1800" dirty="0">
                <a:solidFill>
                  <a:schemeClr val="bg1">
                    <a:lumMod val="50000"/>
                  </a:schemeClr>
                </a:solidFill>
                <a:effectLst/>
              </a:rPr>
              <a:t>9/10《4》</a:t>
            </a:r>
            <a:r>
              <a:rPr lang="ja-JP" altLang="en-US" sz="1800" dirty="0">
                <a:solidFill>
                  <a:schemeClr val="bg1">
                    <a:lumMod val="50000"/>
                  </a:schemeClr>
                </a:solidFill>
                <a:effectLst/>
              </a:rPr>
              <a:t>	科学研究の方法論ー必要条件</a:t>
            </a:r>
            <a:r>
              <a:rPr lang="en-US" altLang="ja-JP" sz="1800" dirty="0">
                <a:solidFill>
                  <a:schemeClr val="bg1">
                    <a:lumMod val="50000"/>
                  </a:schemeClr>
                </a:solidFill>
                <a:effectLst/>
              </a:rPr>
              <a:t>/</a:t>
            </a:r>
            <a:r>
              <a:rPr lang="ja-JP" altLang="en-US" sz="1800" dirty="0">
                <a:solidFill>
                  <a:schemeClr val="bg1">
                    <a:lumMod val="50000"/>
                  </a:schemeClr>
                </a:solidFill>
                <a:effectLst/>
              </a:rPr>
              <a:t>十分条件と相関関係</a:t>
            </a:r>
            <a:r>
              <a:rPr lang="en-US" altLang="ja-JP" sz="1800" dirty="0">
                <a:solidFill>
                  <a:schemeClr val="bg1">
                    <a:lumMod val="50000"/>
                  </a:schemeClr>
                </a:solidFill>
                <a:effectLst/>
              </a:rPr>
              <a:t>/</a:t>
            </a:r>
            <a:r>
              <a:rPr lang="ja-JP" altLang="en-US" sz="1800" dirty="0">
                <a:solidFill>
                  <a:schemeClr val="bg1">
                    <a:lumMod val="50000"/>
                  </a:schemeClr>
                </a:solidFill>
                <a:effectLst/>
              </a:rPr>
              <a:t>因果関係</a:t>
            </a:r>
            <a:endParaRPr lang="en-US" altLang="ja-JP" sz="1800" dirty="0">
              <a:solidFill>
                <a:schemeClr val="bg1">
                  <a:lumMod val="50000"/>
                </a:schemeClr>
              </a:solidFill>
              <a:effectLst/>
            </a:endParaRPr>
          </a:p>
          <a:p>
            <a:pPr marL="534988" indent="-534988" eaLnBrk="1" hangingPunct="1">
              <a:spcBef>
                <a:spcPts val="300"/>
              </a:spcBef>
              <a:tabLst>
                <a:tab pos="2062163" algn="l"/>
              </a:tabLst>
              <a:defRPr/>
            </a:pPr>
            <a:r>
              <a:rPr lang="ja-JP" altLang="en-US" sz="1800" dirty="0">
                <a:solidFill>
                  <a:srgbClr val="C00000"/>
                </a:solidFill>
                <a:effectLst/>
              </a:rPr>
              <a:t>（</a:t>
            </a:r>
            <a:r>
              <a:rPr lang="en-US" altLang="ja-JP" sz="1800" dirty="0">
                <a:solidFill>
                  <a:srgbClr val="C00000"/>
                </a:solidFill>
                <a:effectLst/>
              </a:rPr>
              <a:t>4</a:t>
            </a:r>
            <a:r>
              <a:rPr lang="ja-JP" altLang="en-US" sz="1800" dirty="0">
                <a:solidFill>
                  <a:srgbClr val="C00000"/>
                </a:solidFill>
                <a:effectLst/>
              </a:rPr>
              <a:t>）</a:t>
            </a:r>
            <a:r>
              <a:rPr lang="en-US" altLang="ja-JP" sz="1800" dirty="0">
                <a:solidFill>
                  <a:srgbClr val="C00000"/>
                </a:solidFill>
                <a:effectLst/>
              </a:rPr>
              <a:t>9/10《5》</a:t>
            </a:r>
            <a:r>
              <a:rPr lang="ja-JP" altLang="en-US" sz="1800" dirty="0">
                <a:solidFill>
                  <a:srgbClr val="C00000"/>
                </a:solidFill>
                <a:effectLst/>
              </a:rPr>
              <a:t>	科学研究の基本としての実験（観察）ノート</a:t>
            </a:r>
            <a:endParaRPr lang="en-US" altLang="ja-JP" sz="1800" dirty="0">
              <a:solidFill>
                <a:srgbClr val="C00000"/>
              </a:solidFill>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（感想と意見＋質問提出）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5</a:t>
            </a:r>
            <a:r>
              <a:rPr lang="ja-JP" altLang="en-US" sz="1800" dirty="0">
                <a:effectLst/>
              </a:rPr>
              <a:t>）</a:t>
            </a:r>
            <a:r>
              <a:rPr lang="en-US" altLang="ja-JP" sz="1800" dirty="0">
                <a:effectLst/>
              </a:rPr>
              <a:t>9/11《2》</a:t>
            </a:r>
            <a:r>
              <a:rPr lang="ja-JP" altLang="en-US" sz="1800" dirty="0">
                <a:effectLst/>
              </a:rPr>
              <a:t>	インターネットと血液型性格判断からまなぶ科学</a:t>
            </a: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6</a:t>
            </a:r>
            <a:r>
              <a:rPr lang="ja-JP" altLang="en-US" sz="1800" dirty="0">
                <a:effectLst/>
              </a:rPr>
              <a:t>）</a:t>
            </a:r>
            <a:r>
              <a:rPr lang="en-US" altLang="ja-JP" sz="1800" dirty="0">
                <a:effectLst/>
              </a:rPr>
              <a:t>9/11《3》</a:t>
            </a:r>
            <a:r>
              <a:rPr lang="ja-JP" altLang="en-US" sz="1800" dirty="0">
                <a:effectLst/>
              </a:rPr>
              <a:t>	科学の三冠王ー科学研究でなにをめざすのか</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7</a:t>
            </a:r>
            <a:r>
              <a:rPr lang="ja-JP" altLang="en-US" sz="1800" dirty="0">
                <a:effectLst/>
              </a:rPr>
              <a:t>）</a:t>
            </a:r>
            <a:r>
              <a:rPr lang="en-US" altLang="ja-JP" sz="1800" dirty="0">
                <a:effectLst/>
              </a:rPr>
              <a:t>9/11《4》</a:t>
            </a:r>
            <a:r>
              <a:rPr lang="ja-JP" altLang="en-US" sz="1800" dirty="0">
                <a:effectLst/>
              </a:rPr>
              <a:t>	</a:t>
            </a:r>
            <a:r>
              <a:rPr lang="en-US" altLang="ja-JP" sz="1800" dirty="0">
                <a:effectLst/>
              </a:rPr>
              <a:t>〈</a:t>
            </a:r>
            <a:r>
              <a:rPr lang="ja-JP" altLang="en-US" sz="1800" dirty="0">
                <a:effectLst/>
              </a:rPr>
              <a:t>講演会</a:t>
            </a:r>
            <a:r>
              <a:rPr lang="en-US" altLang="ja-JP" sz="1800" dirty="0">
                <a:effectLst/>
              </a:rPr>
              <a:t>〉</a:t>
            </a:r>
            <a:r>
              <a:rPr lang="ja-JP" altLang="en-US" sz="1800" dirty="0">
                <a:effectLst/>
              </a:rPr>
              <a:t>微粒子材料の構造評価ー電子トラップ測定のこころみ</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eaLnBrk="1" hangingPunct="1">
              <a:spcBef>
                <a:spcPts val="300"/>
              </a:spcBef>
              <a:tabLst>
                <a:tab pos="2062163" algn="l"/>
              </a:tabLst>
              <a:defRPr/>
            </a:pPr>
            <a:r>
              <a:rPr lang="ja-JP" altLang="en-US" sz="1800" dirty="0">
                <a:effectLst/>
              </a:rPr>
              <a:t>（</a:t>
            </a:r>
            <a:r>
              <a:rPr lang="en-US" altLang="ja-JP" sz="1800" dirty="0">
                <a:effectLst/>
              </a:rPr>
              <a:t>8</a:t>
            </a:r>
            <a:r>
              <a:rPr lang="ja-JP" altLang="en-US" sz="1800" dirty="0">
                <a:effectLst/>
              </a:rPr>
              <a:t>）</a:t>
            </a:r>
            <a:r>
              <a:rPr lang="en-US" altLang="ja-JP" sz="1800" dirty="0">
                <a:effectLst/>
              </a:rPr>
              <a:t>9/11《5》	</a:t>
            </a:r>
            <a:r>
              <a:rPr lang="ja-JP" altLang="en-US" sz="1800" dirty="0">
                <a:effectLst/>
              </a:rPr>
              <a:t>科学研究におけるイノベーションーなにがきっかけか</a:t>
            </a:r>
            <a:endParaRPr lang="en-US" altLang="ja-JP" sz="1800" dirty="0">
              <a:effectLst/>
            </a:endParaRPr>
          </a:p>
          <a:p>
            <a:pPr marL="534988" indent="-534988" eaLnBrk="1" hangingPunct="1">
              <a:spcBef>
                <a:spcPts val="300"/>
              </a:spcBef>
              <a:tabLst>
                <a:tab pos="2062163" algn="l"/>
              </a:tabLst>
              <a:defRPr/>
            </a:pPr>
            <a:r>
              <a:rPr lang="en-US" altLang="ja-JP" sz="1800" dirty="0">
                <a:effectLst/>
              </a:rPr>
              <a:t>		</a:t>
            </a:r>
            <a:r>
              <a:rPr lang="ja-JP" altLang="en-US" sz="1800" dirty="0">
                <a:effectLst/>
              </a:rPr>
              <a:t> （感想と意見提出）</a:t>
            </a:r>
            <a:endParaRPr lang="en-US" altLang="ja-JP" sz="1800" dirty="0">
              <a:effectLst/>
            </a:endParaRPr>
          </a:p>
          <a:p>
            <a:pPr marL="534988" indent="-534988" eaLnBrk="1" hangingPunct="1">
              <a:spcBef>
                <a:spcPts val="300"/>
              </a:spcBef>
              <a:tabLst>
                <a:tab pos="2062163" algn="l"/>
              </a:tabLst>
              <a:defRPr/>
            </a:pPr>
            <a:endParaRPr lang="en-US" altLang="ja-JP" sz="1800" dirty="0">
              <a:effectLst/>
            </a:endParaRPr>
          </a:p>
          <a:p>
            <a:pPr marL="534988" indent="-534988" algn="ctr" eaLnBrk="1" hangingPunct="1">
              <a:spcBef>
                <a:spcPts val="300"/>
              </a:spcBef>
              <a:tabLst>
                <a:tab pos="2062163" algn="l"/>
              </a:tabLst>
              <a:defRPr/>
            </a:pPr>
            <a:r>
              <a:rPr lang="en-US" altLang="ja-JP" sz="2000" dirty="0">
                <a:solidFill>
                  <a:srgbClr val="CC0000"/>
                </a:solidFill>
                <a:effectLst/>
              </a:rPr>
              <a:t>9/19</a:t>
            </a:r>
            <a:r>
              <a:rPr lang="ja-JP" altLang="en-US" sz="2000" dirty="0">
                <a:solidFill>
                  <a:srgbClr val="CC0000"/>
                </a:solidFill>
                <a:effectLst/>
              </a:rPr>
              <a:t>（金）までに</a:t>
            </a:r>
            <a:endParaRPr lang="en-US" altLang="ja-JP" sz="2000" dirty="0">
              <a:solidFill>
                <a:srgbClr val="CC0000"/>
              </a:solidFill>
              <a:effectLst/>
            </a:endParaRPr>
          </a:p>
          <a:p>
            <a:pPr marL="534988" indent="-534988" algn="ctr" eaLnBrk="1" hangingPunct="1">
              <a:spcBef>
                <a:spcPts val="300"/>
              </a:spcBef>
              <a:tabLst>
                <a:tab pos="2062163" algn="l"/>
              </a:tabLst>
              <a:defRPr/>
            </a:pPr>
            <a:r>
              <a:rPr lang="ja-JP" altLang="en-US" dirty="0">
                <a:solidFill>
                  <a:srgbClr val="CC0000"/>
                </a:solidFill>
                <a:effectLst/>
              </a:rPr>
              <a:t>「オリジナルな」クイズをつくってレポートとして提出</a:t>
            </a:r>
            <a:endParaRPr lang="en-US" altLang="ja-JP" sz="1800" dirty="0">
              <a:solidFill>
                <a:srgbClr val="CC0000"/>
              </a:solidFill>
              <a:effectLst/>
            </a:endParaRPr>
          </a:p>
          <a:p>
            <a:pPr marL="534988" indent="-534988" eaLnBrk="1" hangingPunct="1">
              <a:spcBef>
                <a:spcPts val="300"/>
              </a:spcBef>
              <a:tabLst>
                <a:tab pos="2062163" algn="l"/>
              </a:tabLst>
              <a:defRPr/>
            </a:pPr>
            <a:endParaRPr lang="en-US" altLang="ja-JP" sz="1800" dirty="0">
              <a:effectLst/>
            </a:endParaRPr>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8" name="Rectangle 4"/>
          <p:cNvSpPr>
            <a:spLocks noGrp="1" noChangeArrowheads="1"/>
          </p:cNvSpPr>
          <p:nvPr>
            <p:ph type="title"/>
          </p:nvPr>
        </p:nvSpPr>
        <p:spPr/>
        <p:txBody>
          <a:bodyPr tIns="72000"/>
          <a:lstStyle/>
          <a:p>
            <a:r>
              <a:rPr lang="en-US" altLang="ja-JP" dirty="0"/>
              <a:t>2025</a:t>
            </a:r>
            <a:r>
              <a:rPr lang="ja-JP" altLang="en-US" dirty="0"/>
              <a:t>年</a:t>
            </a:r>
            <a:r>
              <a:rPr lang="en-US" altLang="ja-JP" dirty="0"/>
              <a:t>9</a:t>
            </a:r>
            <a:r>
              <a:rPr lang="ja-JP" altLang="en-US" dirty="0"/>
              <a:t>月</a:t>
            </a:r>
            <a:r>
              <a:rPr lang="en-US" altLang="ja-JP" dirty="0"/>
              <a:t>10</a:t>
            </a:r>
            <a:r>
              <a:rPr lang="ja-JP" altLang="en-US" dirty="0"/>
              <a:t>日</a:t>
            </a:r>
          </a:p>
        </p:txBody>
      </p:sp>
      <p:sp>
        <p:nvSpPr>
          <p:cNvPr id="646149" name="Rectangle 5"/>
          <p:cNvSpPr>
            <a:spLocks noGrp="1" noChangeArrowheads="1"/>
          </p:cNvSpPr>
          <p:nvPr>
            <p:ph type="body" idx="1"/>
          </p:nvPr>
        </p:nvSpPr>
        <p:spPr/>
        <p:txBody>
          <a:bodyPr/>
          <a:lstStyle/>
          <a:p>
            <a:r>
              <a:rPr lang="ja-JP" altLang="en-US" sz="4000" dirty="0">
                <a:solidFill>
                  <a:srgbClr val="C00000"/>
                </a:solidFill>
              </a:rPr>
              <a:t>自然科学の研究ってなんだっけ</a:t>
            </a:r>
            <a:endParaRPr lang="en-US" altLang="ja-JP" sz="4000" dirty="0">
              <a:solidFill>
                <a:srgbClr val="C00000"/>
              </a:solidFill>
            </a:endParaRPr>
          </a:p>
          <a:p>
            <a:r>
              <a:rPr lang="ja-JP" altLang="en-US" sz="4000" dirty="0">
                <a:solidFill>
                  <a:srgbClr val="C00000"/>
                </a:solidFill>
              </a:rPr>
              <a:t>－研究について考えてみる</a:t>
            </a:r>
            <a:endParaRPr lang="en-US" altLang="ja-JP" sz="4000" dirty="0">
              <a:solidFill>
                <a:srgbClr val="C00000"/>
              </a:solidFill>
            </a:endParaRPr>
          </a:p>
          <a:p>
            <a:r>
              <a:rPr lang="en-US" altLang="ja-JP" sz="22900"/>
              <a:t>4</a:t>
            </a:r>
            <a:endParaRPr lang="en-US" altLang="ja-JP" sz="22900" dirty="0"/>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476077"/>
            <a:ext cx="8229600" cy="3902076"/>
          </a:xfrm>
          <a:prstGeom prst="rect">
            <a:avLst/>
          </a:prstGeom>
        </p:spPr>
        <p:txBody>
          <a:bodyPr anchor="ctr" anchorCtr="0"/>
          <a:lstStyle>
            <a:lvl1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小塚ゴシック Pro L" pitchFamily="34" charset="-128"/>
                <a:ea typeface="小塚ゴシック Pro L" pitchFamily="34" charset="-128"/>
                <a:cs typeface="+mj-cs"/>
              </a:defRPr>
            </a:lvl1pPr>
            <a:lvl2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2pPr>
            <a:lvl3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3pPr>
            <a:lvl4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4pPr>
            <a:lvl5pPr algn="l" rtl="0" eaLnBrk="0" fontAlgn="base" hangingPunct="0">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5pPr>
            <a:lvl6pPr marL="4572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6pPr>
            <a:lvl7pPr marL="9144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7pPr>
            <a:lvl8pPr marL="13716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8pPr>
            <a:lvl9pPr marL="1828800" algn="l" rtl="0" fontAlgn="base">
              <a:spcBef>
                <a:spcPct val="0"/>
              </a:spcBef>
              <a:spcAft>
                <a:spcPct val="0"/>
              </a:spcAft>
              <a:defRPr kumimoji="1" sz="2800">
                <a:solidFill>
                  <a:schemeClr val="bg1"/>
                </a:solidFill>
                <a:effectLst>
                  <a:outerShdw blurRad="38100" dist="38100" dir="2700000" algn="tl">
                    <a:srgbClr val="000000"/>
                  </a:outerShdw>
                </a:effectLst>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考える</a:t>
            </a:r>
            <a:r>
              <a:rPr kumimoji="1" lang="en-US" altLang="ja-JP"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7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把握する</a:t>
            </a:r>
            <a:endParaRPr kumimoji="1" lang="en-US" altLang="ja-JP" sz="5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4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4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unambiguousness + text</a:t>
            </a:r>
            <a:endParaRPr kumimoji="1" lang="en-US" altLang="ja-JP" sz="4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あいまいじゃない</a:t>
            </a:r>
            <a:r>
              <a:rPr kumimoji="1"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 + </a:t>
            </a:r>
            <a:r>
              <a:rPr kumimoji="1" lang="ja-JP" altLang="en-US"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rPr>
              <a:t>ことばであらわす</a:t>
            </a:r>
            <a:endParaRPr kumimoji="1" lang="en-US" altLang="ja-JP" sz="20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099658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125252" y="2216623"/>
            <a:ext cx="2425833" cy="1955327"/>
            <a:chOff x="1696752" y="1632423"/>
            <a:chExt cx="2425833" cy="1955327"/>
          </a:xfrm>
        </p:grpSpPr>
        <p:grpSp>
          <p:nvGrpSpPr>
            <p:cNvPr id="9" name="グループ化 8"/>
            <p:cNvGrpSpPr/>
            <p:nvPr/>
          </p:nvGrpSpPr>
          <p:grpSpPr>
            <a:xfrm>
              <a:off x="2503697" y="2444750"/>
              <a:ext cx="1103103" cy="1143000"/>
              <a:chOff x="2503697" y="2470150"/>
              <a:chExt cx="1103103" cy="1143000"/>
            </a:xfrm>
          </p:grpSpPr>
          <p:cxnSp>
            <p:nvCxnSpPr>
              <p:cNvPr id="5" name="直線矢印コネクタ 4"/>
              <p:cNvCxnSpPr/>
              <p:nvPr/>
            </p:nvCxnSpPr>
            <p:spPr>
              <a:xfrm flipV="1">
                <a:off x="3125997" y="2470150"/>
                <a:ext cx="480803" cy="1143000"/>
              </a:xfrm>
              <a:prstGeom prst="straightConnector1">
                <a:avLst/>
              </a:prstGeom>
              <a:ln w="127000">
                <a:solidFill>
                  <a:srgbClr val="C00000"/>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2503697" y="2470150"/>
                <a:ext cx="480803" cy="1143000"/>
              </a:xfrm>
              <a:prstGeom prst="straightConnector1">
                <a:avLst/>
              </a:prstGeom>
              <a:ln w="127000">
                <a:solidFill>
                  <a:srgbClr val="C00000"/>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1696752" y="1632423"/>
              <a:ext cx="144302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刺激</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stimulus</a:t>
              </a:r>
            </a:p>
          </p:txBody>
        </p:sp>
        <p:sp>
          <p:nvSpPr>
            <p:cNvPr id="8" name="テキスト ボックス 7"/>
            <p:cNvSpPr txBox="1"/>
            <p:nvPr/>
          </p:nvSpPr>
          <p:spPr>
            <a:xfrm>
              <a:off x="3192522" y="1632423"/>
              <a:ext cx="93006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応答</a:t>
              </a:r>
              <a:endPar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reply</a:t>
              </a:r>
            </a:p>
          </p:txBody>
        </p:sp>
      </p:grpSp>
      <p:grpSp>
        <p:nvGrpSpPr>
          <p:cNvPr id="10" name="グループ化 9"/>
          <p:cNvGrpSpPr/>
          <p:nvPr/>
        </p:nvGrpSpPr>
        <p:grpSpPr>
          <a:xfrm>
            <a:off x="4230897" y="3028950"/>
            <a:ext cx="1103103" cy="1143000"/>
            <a:chOff x="2503697" y="2470150"/>
            <a:chExt cx="1103103" cy="1143000"/>
          </a:xfrm>
        </p:grpSpPr>
        <p:cxnSp>
          <p:nvCxnSpPr>
            <p:cNvPr id="11" name="直線矢印コネクタ 10"/>
            <p:cNvCxnSpPr/>
            <p:nvPr/>
          </p:nvCxnSpPr>
          <p:spPr>
            <a:xfrm flipV="1">
              <a:off x="3125997" y="2470150"/>
              <a:ext cx="480803" cy="1143000"/>
            </a:xfrm>
            <a:prstGeom prst="straightConnector1">
              <a:avLst/>
            </a:prstGeom>
            <a:ln w="127000">
              <a:solidFill>
                <a:schemeClr val="bg1">
                  <a:lumMod val="50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2503697" y="2470150"/>
              <a:ext cx="480803" cy="1143000"/>
            </a:xfrm>
            <a:prstGeom prst="straightConnector1">
              <a:avLst/>
            </a:prstGeom>
            <a:ln w="127000">
              <a:solidFill>
                <a:schemeClr val="bg1">
                  <a:lumMod val="50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3" name="グループ化 12"/>
          <p:cNvGrpSpPr/>
          <p:nvPr/>
        </p:nvGrpSpPr>
        <p:grpSpPr>
          <a:xfrm>
            <a:off x="5602497" y="3028950"/>
            <a:ext cx="1103103" cy="1143000"/>
            <a:chOff x="2503697" y="2470150"/>
            <a:chExt cx="1103103" cy="1143000"/>
          </a:xfrm>
        </p:grpSpPr>
        <p:cxnSp>
          <p:nvCxnSpPr>
            <p:cNvPr id="14" name="直線矢印コネクタ 13"/>
            <p:cNvCxnSpPr/>
            <p:nvPr/>
          </p:nvCxnSpPr>
          <p:spPr>
            <a:xfrm flipV="1">
              <a:off x="3125997" y="2470150"/>
              <a:ext cx="480803" cy="1143000"/>
            </a:xfrm>
            <a:prstGeom prst="straightConnector1">
              <a:avLst/>
            </a:prstGeom>
            <a:ln w="127000">
              <a:solidFill>
                <a:schemeClr val="bg1">
                  <a:lumMod val="6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2503697" y="2470150"/>
              <a:ext cx="480803" cy="1143000"/>
            </a:xfrm>
            <a:prstGeom prst="straightConnector1">
              <a:avLst/>
            </a:prstGeom>
            <a:ln w="127000">
              <a:solidFill>
                <a:schemeClr val="bg1">
                  <a:lumMod val="6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17" name="テキスト ボックス 16"/>
          <p:cNvSpPr txBox="1"/>
          <p:nvPr/>
        </p:nvSpPr>
        <p:spPr>
          <a:xfrm>
            <a:off x="3135303" y="4930229"/>
            <a:ext cx="292419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4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endParaRPr kumimoji="0" lang="en-US" sz="60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488489" y="581592"/>
            <a:ext cx="4217822"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grpSp>
        <p:nvGrpSpPr>
          <p:cNvPr id="19" name="グループ化 18"/>
          <p:cNvGrpSpPr/>
          <p:nvPr/>
        </p:nvGrpSpPr>
        <p:grpSpPr>
          <a:xfrm>
            <a:off x="6885197" y="3028950"/>
            <a:ext cx="1103103" cy="1143000"/>
            <a:chOff x="2503697" y="2470150"/>
            <a:chExt cx="1103103" cy="1143000"/>
          </a:xfrm>
        </p:grpSpPr>
        <p:cxnSp>
          <p:nvCxnSpPr>
            <p:cNvPr id="20" name="直線矢印コネクタ 19"/>
            <p:cNvCxnSpPr/>
            <p:nvPr/>
          </p:nvCxnSpPr>
          <p:spPr>
            <a:xfrm flipV="1">
              <a:off x="3125997" y="2470150"/>
              <a:ext cx="480803" cy="1143000"/>
            </a:xfrm>
            <a:prstGeom prst="straightConnector1">
              <a:avLst/>
            </a:prstGeom>
            <a:ln w="127000">
              <a:solidFill>
                <a:schemeClr val="bg1">
                  <a:lumMod val="75000"/>
                </a:schemeClr>
              </a:solidFill>
              <a:prstDash val="sysDot"/>
              <a:tailEnd type="triangle" w="med" len="med"/>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2503697" y="2470150"/>
              <a:ext cx="480803" cy="1143000"/>
            </a:xfrm>
            <a:prstGeom prst="straightConnector1">
              <a:avLst/>
            </a:prstGeom>
            <a:ln w="127000">
              <a:solidFill>
                <a:schemeClr val="bg1">
                  <a:lumMod val="75000"/>
                </a:schemeClr>
              </a:solidFill>
              <a:prstDash val="solid"/>
              <a:miter lim="800000"/>
              <a:tailEnd type="triangle" w="med" len="med"/>
            </a:ln>
          </p:spPr>
          <p:style>
            <a:lnRef idx="2">
              <a:schemeClr val="accent1"/>
            </a:lnRef>
            <a:fillRef idx="0">
              <a:schemeClr val="accent1"/>
            </a:fillRef>
            <a:effectRef idx="1">
              <a:schemeClr val="accent1"/>
            </a:effectRef>
            <a:fontRef idx="minor">
              <a:schemeClr val="tx1"/>
            </a:fontRef>
          </p:style>
        </p:cxnSp>
      </p:gr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8148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738558" y="4962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テキスト ボックス 17"/>
          <p:cNvSpPr txBox="1"/>
          <p:nvPr/>
        </p:nvSpPr>
        <p:spPr>
          <a:xfrm>
            <a:off x="2135027" y="581592"/>
            <a:ext cx="4924746"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proposition(s)/</a:t>
            </a:r>
            <a:r>
              <a:rPr kumimoji="0" lang="ja-JP" altLang="en-US"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命題</a:t>
            </a:r>
            <a:endParaRPr kumimoji="0" lang="en-US" altLang="ja-JP" sz="40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a:t>
            </a:r>
            <a:r>
              <a:rPr kumimoji="0" lang="en-US" altLang="ja-JP"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text/</a:t>
            </a:r>
            <a:r>
              <a:rPr kumimoji="0" lang="ja-JP" altLang="en-US" sz="28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ことば）</a:t>
            </a:r>
            <a:endParaRPr kumimoji="0" lang="en-US" sz="3600" b="0" i="0" u="none" strike="noStrike" kern="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sp>
        <p:nvSpPr>
          <p:cNvPr id="3" name="下矢印 2"/>
          <p:cNvSpPr/>
          <p:nvPr/>
        </p:nvSpPr>
        <p:spPr>
          <a:xfrm>
            <a:off x="4133849" y="1828800"/>
            <a:ext cx="927100" cy="2260600"/>
          </a:xfrm>
          <a:prstGeom prst="downArrow">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3548074" y="2432523"/>
            <a:ext cx="2098651" cy="584775"/>
          </a:xfrm>
          <a:prstGeom prst="rect">
            <a:avLst/>
          </a:prstGeom>
          <a:solidFill>
            <a:schemeClr val="bg1">
              <a:alpha val="5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logic/</a:t>
            </a:r>
            <a:r>
              <a:rPr kumimoji="0" lang="ja-JP" alt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論理</a:t>
            </a:r>
            <a:endParaRPr kumimoji="0" lang="en-US" sz="3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正方形/長方形 22"/>
          <p:cNvSpPr/>
          <p:nvPr/>
        </p:nvSpPr>
        <p:spPr>
          <a:xfrm>
            <a:off x="1003300" y="4241800"/>
            <a:ext cx="7188200" cy="21463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p:cNvSpPr txBox="1"/>
          <p:nvPr/>
        </p:nvSpPr>
        <p:spPr>
          <a:xfrm>
            <a:off x="2738558" y="4835951"/>
            <a:ext cx="371768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hypothesis/</a:t>
            </a:r>
            <a:r>
              <a:rPr kumimoji="0" lang="ja-JP" alt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仮説</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(truth/</a:t>
            </a:r>
            <a:r>
              <a:rPr kumimoji="0" lang="ja-JP" alt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真理</a:t>
            </a:r>
            <a:r>
              <a:rPr kumimoji="0" lang="en-US" sz="24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endParaRPr kumimoji="0" lang="en-US" sz="36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9384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0706" name="Rectangle 2"/>
          <p:cNvSpPr>
            <a:spLocks noGrp="1" noChangeArrowheads="1"/>
          </p:cNvSpPr>
          <p:nvPr>
            <p:ph type="title"/>
          </p:nvPr>
        </p:nvSpPr>
        <p:spPr/>
        <p:txBody>
          <a:bodyPr>
            <a:normAutofit/>
          </a:bodyPr>
          <a:lstStyle/>
          <a:p>
            <a:pPr eaLnBrk="1" hangingPunct="1">
              <a:defRPr/>
            </a:pPr>
            <a:r>
              <a:rPr lang="ja-JP" altLang="en-US" sz="2800" dirty="0"/>
              <a:t>実験</a:t>
            </a:r>
            <a:r>
              <a:rPr lang="en-US" altLang="ja-JP" sz="2800" dirty="0"/>
              <a:t>/</a:t>
            </a:r>
            <a:r>
              <a:rPr lang="ja-JP" altLang="en-US" sz="2800" dirty="0"/>
              <a:t>観察ノート＝ことばに変換して文字で記録</a:t>
            </a:r>
            <a:endParaRPr lang="en-US" altLang="ja-JP" sz="2800" dirty="0"/>
          </a:p>
        </p:txBody>
      </p:sp>
      <p:sp>
        <p:nvSpPr>
          <p:cNvPr id="2760707" name="Rectangle 3"/>
          <p:cNvSpPr>
            <a:spLocks noGrp="1" noChangeArrowheads="1"/>
          </p:cNvSpPr>
          <p:nvPr>
            <p:ph idx="1"/>
          </p:nvPr>
        </p:nvSpPr>
        <p:spPr/>
        <p:txBody>
          <a:bodyPr/>
          <a:lstStyle/>
          <a:p>
            <a:pPr eaLnBrk="1" hangingPunct="1">
              <a:spcBef>
                <a:spcPct val="0"/>
              </a:spcBef>
              <a:spcAft>
                <a:spcPct val="50000"/>
              </a:spcAft>
              <a:buFont typeface="Wingdings" panose="05000000000000000000" pitchFamily="2" charset="2"/>
              <a:buChar char="v"/>
              <a:defRPr/>
            </a:pPr>
            <a:r>
              <a:rPr lang="ja-JP" altLang="en-US" sz="2000" dirty="0"/>
              <a:t>第一段階は実験したこと</a:t>
            </a:r>
            <a:r>
              <a:rPr lang="en-US" altLang="ja-JP" sz="2000" dirty="0"/>
              <a:t>/</a:t>
            </a:r>
            <a:r>
              <a:rPr lang="ja-JP" altLang="en-US" sz="2000" dirty="0"/>
              <a:t>観察したことを「ことばに変換」＝文章</a:t>
            </a:r>
            <a:endParaRPr lang="en-US" altLang="ja-JP" sz="2000" dirty="0"/>
          </a:p>
          <a:p>
            <a:pPr eaLnBrk="1" hangingPunct="1">
              <a:spcBef>
                <a:spcPct val="0"/>
              </a:spcBef>
              <a:spcAft>
                <a:spcPct val="50000"/>
              </a:spcAft>
              <a:buFont typeface="Wingdings" panose="05000000000000000000" pitchFamily="2" charset="2"/>
              <a:buChar char="v"/>
              <a:defRPr/>
            </a:pPr>
            <a:r>
              <a:rPr lang="ja-JP" altLang="en-US" sz="2000" dirty="0"/>
              <a:t>写真や図，グラフを貼ってもいいが「ことばで説明しなければ」実験</a:t>
            </a:r>
            <a:r>
              <a:rPr lang="en-US" altLang="ja-JP" sz="2000" dirty="0"/>
              <a:t>/</a:t>
            </a:r>
            <a:r>
              <a:rPr lang="ja-JP" altLang="en-US" sz="2000" dirty="0"/>
              <a:t>観察ノートにはならない．</a:t>
            </a:r>
            <a:endParaRPr lang="en-US" altLang="ja-JP" sz="2000" dirty="0"/>
          </a:p>
        </p:txBody>
      </p:sp>
      <p:grpSp>
        <p:nvGrpSpPr>
          <p:cNvPr id="8196" name="Group 4"/>
          <p:cNvGrpSpPr>
            <a:grpSpLocks/>
          </p:cNvGrpSpPr>
          <p:nvPr/>
        </p:nvGrpSpPr>
        <p:grpSpPr bwMode="auto">
          <a:xfrm>
            <a:off x="323850" y="3241675"/>
            <a:ext cx="8569325" cy="2882900"/>
            <a:chOff x="204" y="1797"/>
            <a:chExt cx="5398" cy="1816"/>
          </a:xfrm>
        </p:grpSpPr>
        <p:sp>
          <p:nvSpPr>
            <p:cNvPr id="2760709" name="Oval 5"/>
            <p:cNvSpPr>
              <a:spLocks noChangeArrowheads="1"/>
            </p:cNvSpPr>
            <p:nvPr/>
          </p:nvSpPr>
          <p:spPr bwMode="auto">
            <a:xfrm>
              <a:off x="204" y="1843"/>
              <a:ext cx="1588" cy="1724"/>
            </a:xfrm>
            <a:prstGeom prst="ellipse">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round/>
                  <a:headEnd/>
                  <a:tailEnd type="none" w="sm" len="lg"/>
                </a14:hiddenLine>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実験したこと</a:t>
              </a:r>
              <a:r>
                <a:rPr kumimoji="0" lang="en-US" altLang="ja-JP"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a:t>
              </a:r>
              <a:r>
                <a:rPr kumimoji="0" lang="ja-JP" altLang="en-US"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rPr>
                <a:t>観察したこと</a:t>
              </a:r>
              <a:endParaRPr kumimoji="0" lang="en-US" altLang="ja-JP" sz="2000" b="0" i="0" u="none" strike="noStrike" kern="0" cap="none" spc="0" normalizeH="0" baseline="0" noProof="0" dirty="0">
                <a:ln>
                  <a:noFill/>
                </a:ln>
                <a:solidFill>
                  <a:srgbClr val="000000"/>
                </a:solidFill>
                <a:effectLst>
                  <a:outerShdw blurRad="38100" dist="38100" dir="2700000" algn="tl">
                    <a:srgbClr val="FFFFFF"/>
                  </a:outerShdw>
                </a:effectLst>
                <a:uLnTx/>
                <a:uFillTx/>
                <a:latin typeface="メイリオ" panose="020B0604030504040204" pitchFamily="50" charset="-128"/>
                <a:ea typeface="メイリオ" panose="020B0604030504040204" pitchFamily="50" charset="-128"/>
                <a:cs typeface="+mn-cs"/>
              </a:endParaRPr>
            </a:p>
          </p:txBody>
        </p:sp>
        <p:pic>
          <p:nvPicPr>
            <p:cNvPr id="8199" name="Picture 6"/>
            <p:cNvPicPr>
              <a:picLocks noChangeAspect="1" noChangeArrowheads="1"/>
            </p:cNvPicPr>
            <p:nvPr/>
          </p:nvPicPr>
          <p:blipFill>
            <a:blip r:embed="rId3">
              <a:extLst>
                <a:ext uri="{28A0092B-C50C-407E-A947-70E740481C1C}">
                  <a14:useLocalDpi xmlns:a14="http://schemas.microsoft.com/office/drawing/2010/main" val="0"/>
                </a:ext>
              </a:extLst>
            </a:blip>
            <a:srcRect l="6412" t="4175" r="6670" b="6680"/>
            <a:stretch>
              <a:fillRect/>
            </a:stretch>
          </p:blipFill>
          <p:spPr bwMode="auto">
            <a:xfrm>
              <a:off x="3242" y="1797"/>
              <a:ext cx="2359" cy="181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Lst>
          </p:spPr>
        </p:pic>
        <p:sp>
          <p:nvSpPr>
            <p:cNvPr id="2760711" name="Rectangle 7"/>
            <p:cNvSpPr>
              <a:spLocks noChangeArrowheads="1"/>
            </p:cNvSpPr>
            <p:nvPr/>
          </p:nvSpPr>
          <p:spPr bwMode="auto">
            <a:xfrm>
              <a:off x="3242" y="1797"/>
              <a:ext cx="2360" cy="1816"/>
            </a:xfrm>
            <a:prstGeom prst="rect">
              <a:avLst/>
            </a:prstGeom>
            <a:solidFill>
              <a:schemeClr val="bg1">
                <a:alpha val="85000"/>
              </a:schemeClr>
            </a:solidFill>
            <a:ln>
              <a:noFill/>
            </a:ln>
            <a:effectLst/>
            <a:extLs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実験</a:t>
              </a:r>
              <a:r>
                <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a:t>
              </a:r>
              <a:r>
                <a:rPr kumimoji="0" lang="ja-JP" altLang="en-US"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rPr>
                <a:t>観察ノートはことばでなかったものを「ことば」で書く</a:t>
              </a:r>
              <a:endPar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rgbClr val="CC33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0" cap="none" spc="0" normalizeH="0" baseline="0" noProof="0" dirty="0">
                <a:ln>
                  <a:noFill/>
                </a:ln>
                <a:solidFill>
                  <a:srgbClr val="FF0000"/>
                </a:solidFill>
                <a:effectLst>
                  <a:outerShdw blurRad="38100" dist="38100" dir="2700000" algn="tl">
                    <a:srgbClr val="C0C0C0"/>
                  </a:outerShdw>
                </a:effectLst>
                <a:uLnTx/>
                <a:uFillTx/>
                <a:latin typeface="メイリオ" panose="020B0604030504040204" pitchFamily="50" charset="-128"/>
                <a:ea typeface="メイリオ" panose="020B0604030504040204" pitchFamily="50" charset="-128"/>
                <a:cs typeface="+mn-cs"/>
              </a:endParaRPr>
            </a:p>
          </p:txBody>
        </p:sp>
        <p:sp>
          <p:nvSpPr>
            <p:cNvPr id="2760712" name="AutoShape 8"/>
            <p:cNvSpPr>
              <a:spLocks noChangeArrowheads="1"/>
            </p:cNvSpPr>
            <p:nvPr/>
          </p:nvSpPr>
          <p:spPr bwMode="auto">
            <a:xfrm>
              <a:off x="1927" y="2569"/>
              <a:ext cx="1225" cy="272"/>
            </a:xfrm>
            <a:prstGeom prst="rightArrow">
              <a:avLst>
                <a:gd name="adj1" fmla="val 50000"/>
                <a:gd name="adj2" fmla="val 112592"/>
              </a:avLst>
            </a:prstGeom>
            <a:solidFill>
              <a:schemeClr val="tx1">
                <a:lumMod val="65000"/>
                <a:lumOff val="35000"/>
              </a:schemeClr>
            </a:solidFill>
            <a:ln w="12700">
              <a:noFill/>
              <a:miter lim="800000"/>
              <a:headEnd/>
              <a:tailEnd type="none" w="sm" len="lg"/>
            </a:ln>
            <a:effectLst/>
          </p:spPr>
          <p:txBody>
            <a:bodyPr wrap="none"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1"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760713" name="Text Box 9"/>
            <p:cNvSpPr txBox="1">
              <a:spLocks noChangeArrowheads="1"/>
            </p:cNvSpPr>
            <p:nvPr/>
          </p:nvSpPr>
          <p:spPr bwMode="auto">
            <a:xfrm>
              <a:off x="1882" y="2387"/>
              <a:ext cx="1134" cy="1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変換（翻訳）</a:t>
              </a:r>
              <a:endParaRPr kumimoji="0" lang="en-US" altLang="ja-JP" sz="2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sp>
        <p:nvSpPr>
          <p:cNvPr id="2760714" name="Text Box 10"/>
          <p:cNvSpPr txBox="1">
            <a:spLocks noChangeArrowheads="1"/>
          </p:cNvSpPr>
          <p:nvPr/>
        </p:nvSpPr>
        <p:spPr bwMode="auto">
          <a:xfrm>
            <a:off x="5146675" y="5311404"/>
            <a:ext cx="3744913" cy="792162"/>
          </a:xfrm>
          <a:prstGeom prst="rect">
            <a:avLst/>
          </a:prstGeom>
          <a:solidFill>
            <a:srgbClr val="5F5F5F"/>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chemeClr val="tx1"/>
                </a:solidFill>
                <a:miter lim="800000"/>
                <a:headEnd/>
                <a:tailEnd type="none" w="sm" len="lg"/>
              </a14:hiddenLine>
            </a:ext>
          </a:extLst>
        </p:spPr>
        <p:txBody>
          <a:bodyPr lIns="0" tIns="0" rIns="0" bIns="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「文章 </a:t>
            </a:r>
            <a:r>
              <a:rPr kumimoji="0" lang="en-US" altLang="ja-JP"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(Bunsho)</a:t>
            </a:r>
            <a:r>
              <a:rPr kumimoji="0" lang="ja-JP" alt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a:t>
            </a:r>
            <a:r>
              <a:rPr kumimoji="0" lang="en-US" altLang="ja-JP"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メイリオ" panose="020B0604030504040204" pitchFamily="50" charset="-128"/>
                <a:ea typeface="メイリオ" panose="020B0604030504040204" pitchFamily="50" charset="-128"/>
                <a:cs typeface="+mn-cs"/>
              </a:rPr>
              <a:t> = text</a:t>
            </a:r>
          </a:p>
        </p:txBody>
      </p:sp>
    </p:spTree>
    <p:extLst>
      <p:ext uri="{BB962C8B-B14F-4D97-AF65-F5344CB8AC3E}">
        <p14:creationId xmlns:p14="http://schemas.microsoft.com/office/powerpoint/2010/main" val="4040720689"/>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0714"/>
                                        </p:tgtEl>
                                        <p:attrNameLst>
                                          <p:attrName>style.visibility</p:attrName>
                                        </p:attrNameLst>
                                      </p:cBhvr>
                                      <p:to>
                                        <p:strVal val="visible"/>
                                      </p:to>
                                    </p:set>
                                    <p:animEffect transition="in" filter="fade">
                                      <p:cBhvr>
                                        <p:cTn id="7" dur="500"/>
                                        <p:tgtEl>
                                          <p:spTgt spid="2760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0714" grpId="0" animBg="1"/>
    </p:bld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kumimoji="1"/>
        </a:defPPr>
      </a:lstStyle>
    </a:txDef>
  </a:objectDefaults>
  <a:extraClrSchemeLst/>
</a:theme>
</file>

<file path=ppt/theme/theme5.xml><?xml version="1.0" encoding="utf-8"?>
<a:theme xmlns:a="http://schemas.openxmlformats.org/drawingml/2006/main" name="2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小塚ゴシックP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小塚ゴシック Pro L">
      <a:majorFont>
        <a:latin typeface="小塚ゴシック Pro L"/>
        <a:ea typeface="小塚ゴシック Pro L"/>
        <a:cs typeface=""/>
      </a:majorFont>
      <a:minorFont>
        <a:latin typeface="小塚ゴシック Pro L"/>
        <a:ea typeface="小塚ゴシック Pro 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PBG4_214: for document:Microsoft Office 98:Templates:新しいプレゼンテーション</Template>
  <TotalTime>52575449</TotalTime>
  <Words>2793</Words>
  <Application>Microsoft Office PowerPoint</Application>
  <PresentationFormat>画面に合わせる (4:3)</PresentationFormat>
  <Paragraphs>218</Paragraphs>
  <Slides>28</Slides>
  <Notes>19</Notes>
  <HiddenSlides>0</HiddenSlides>
  <MMClips>0</MMClips>
  <ScaleCrop>false</ScaleCrop>
  <HeadingPairs>
    <vt:vector size="8" baseType="variant">
      <vt:variant>
        <vt:lpstr>使用されているフォント</vt:lpstr>
      </vt:variant>
      <vt:variant>
        <vt:i4>6</vt:i4>
      </vt:variant>
      <vt:variant>
        <vt:lpstr>テーマ</vt:lpstr>
      </vt:variant>
      <vt:variant>
        <vt:i4>8</vt:i4>
      </vt:variant>
      <vt:variant>
        <vt:lpstr>スライド タイトル</vt:lpstr>
      </vt:variant>
      <vt:variant>
        <vt:i4>28</vt:i4>
      </vt:variant>
      <vt:variant>
        <vt:lpstr>目的別スライド ショー</vt:lpstr>
      </vt:variant>
      <vt:variant>
        <vt:i4>1</vt:i4>
      </vt:variant>
    </vt:vector>
  </HeadingPairs>
  <TitlesOfParts>
    <vt:vector size="43" baseType="lpstr">
      <vt:lpstr>HGP創英角ｺﾞｼｯｸUB</vt:lpstr>
      <vt:lpstr>メイリオ</vt:lpstr>
      <vt:lpstr>小塚ゴシック Pro L</vt:lpstr>
      <vt:lpstr>Arial</vt:lpstr>
      <vt:lpstr>Calibri</vt:lpstr>
      <vt:lpstr>Wingdings</vt:lpstr>
      <vt:lpstr>新しいプレゼンテーション</vt:lpstr>
      <vt:lpstr>デザインの設定</vt:lpstr>
      <vt:lpstr>1_デザインの設定</vt:lpstr>
      <vt:lpstr>10_Office ​​テーマ</vt:lpstr>
      <vt:lpstr>2_小塚ゴシックPro</vt:lpstr>
      <vt:lpstr>9_Office ​​テーマ</vt:lpstr>
      <vt:lpstr>3_小塚ゴシックPro</vt:lpstr>
      <vt:lpstr>1_小塚ゴシックPro</vt:lpstr>
      <vt:lpstr>集中講義「化学生命理工学特論Ⅰ」</vt:lpstr>
      <vt:lpstr>講義の目標・到達目標</vt:lpstr>
      <vt:lpstr>おぼえておいてほしいこと</vt:lpstr>
      <vt:lpstr>予定</vt:lpstr>
      <vt:lpstr>2025年9月10日</vt:lpstr>
      <vt:lpstr>PowerPoint プレゼンテーション</vt:lpstr>
      <vt:lpstr>PowerPoint プレゼンテーション</vt:lpstr>
      <vt:lpstr>PowerPoint プレゼンテーション</vt:lpstr>
      <vt:lpstr>実験/観察ノート＝ことばに変換して文字で記録</vt:lpstr>
      <vt:lpstr>PowerPoint プレゼンテーション</vt:lpstr>
      <vt:lpstr>PowerPoint プレゼンテーション</vt:lpstr>
      <vt:lpstr>ノートをとってください</vt:lpstr>
      <vt:lpstr>PowerPoint プレゼンテーション</vt:lpstr>
      <vt:lpstr>PowerPoint プレゼンテーション</vt:lpstr>
      <vt:lpstr>ノートをとってください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実験/観察ノート＝ことばに変換して文字で記録</vt:lpstr>
      <vt:lpstr>PowerPoint プレゼンテーション</vt:lpstr>
      <vt:lpstr>PowerPoint プレゼンテーション</vt:lpstr>
      <vt:lpstr>PowerPoint プレゼンテーション</vt:lpstr>
      <vt:lpstr>研究者として必要なこと</vt:lpstr>
      <vt:lpstr>実用例</vt:lpstr>
    </vt:vector>
  </TitlesOfParts>
  <Company>Hokkaido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クイズで学ぶ化学と科学</dc:title>
  <dc:creator>Bunsho OHTANI</dc:creator>
  <cp:lastModifiedBy>文章 大谷</cp:lastModifiedBy>
  <cp:revision>1024</cp:revision>
  <cp:lastPrinted>2003-07-06T06:59:52Z</cp:lastPrinted>
  <dcterms:created xsi:type="dcterms:W3CDTF">2003-07-05T13:54:49Z</dcterms:created>
  <dcterms:modified xsi:type="dcterms:W3CDTF">2025-09-10T05:41:07Z</dcterms:modified>
</cp:coreProperties>
</file>