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mf" ContentType="image/x-wmf"/>
  <Default Extension="xls" ContentType="application/vnd.ms-exce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60" r:id="rId2"/>
    <p:sldMasterId id="2147483666" r:id="rId3"/>
    <p:sldMasterId id="2147483668" r:id="rId4"/>
    <p:sldMasterId id="2147483671" r:id="rId5"/>
    <p:sldMasterId id="2147483674" r:id="rId6"/>
    <p:sldMasterId id="2147483686" r:id="rId7"/>
    <p:sldMasterId id="2147483689" r:id="rId8"/>
    <p:sldMasterId id="2147483693" r:id="rId9"/>
  </p:sldMasterIdLst>
  <p:notesMasterIdLst>
    <p:notesMasterId r:id="rId50"/>
  </p:notesMasterIdLst>
  <p:handoutMasterIdLst>
    <p:handoutMasterId r:id="rId51"/>
  </p:handoutMasterIdLst>
  <p:sldIdLst>
    <p:sldId id="617" r:id="rId10"/>
    <p:sldId id="618" r:id="rId11"/>
    <p:sldId id="619" r:id="rId12"/>
    <p:sldId id="620" r:id="rId13"/>
    <p:sldId id="556" r:id="rId14"/>
    <p:sldId id="719" r:id="rId15"/>
    <p:sldId id="720" r:id="rId16"/>
    <p:sldId id="721" r:id="rId17"/>
    <p:sldId id="722" r:id="rId18"/>
    <p:sldId id="723" r:id="rId19"/>
    <p:sldId id="724" r:id="rId20"/>
    <p:sldId id="725" r:id="rId21"/>
    <p:sldId id="747" r:id="rId22"/>
    <p:sldId id="748" r:id="rId23"/>
    <p:sldId id="728" r:id="rId24"/>
    <p:sldId id="749" r:id="rId25"/>
    <p:sldId id="730" r:id="rId26"/>
    <p:sldId id="731" r:id="rId27"/>
    <p:sldId id="732" r:id="rId28"/>
    <p:sldId id="1790" r:id="rId29"/>
    <p:sldId id="434" r:id="rId30"/>
    <p:sldId id="433" r:id="rId31"/>
    <p:sldId id="2024" r:id="rId32"/>
    <p:sldId id="688" r:id="rId33"/>
    <p:sldId id="656" r:id="rId34"/>
    <p:sldId id="1934" r:id="rId35"/>
    <p:sldId id="658" r:id="rId36"/>
    <p:sldId id="659" r:id="rId37"/>
    <p:sldId id="660" r:id="rId38"/>
    <p:sldId id="661" r:id="rId39"/>
    <p:sldId id="662" r:id="rId40"/>
    <p:sldId id="663" r:id="rId41"/>
    <p:sldId id="713" r:id="rId42"/>
    <p:sldId id="1987" r:id="rId43"/>
    <p:sldId id="1985" r:id="rId44"/>
    <p:sldId id="683" r:id="rId45"/>
    <p:sldId id="684" r:id="rId46"/>
    <p:sldId id="776" r:id="rId47"/>
    <p:sldId id="2040" r:id="rId48"/>
    <p:sldId id="2041" r:id="rId49"/>
  </p:sldIdLst>
  <p:sldSz cx="9144000" cy="6858000" type="screen4x3"/>
  <p:notesSz cx="7099300" cy="10234613"/>
  <p:custShowLst>
    <p:custShow name="実用例" id="0">
      <p:sldLst/>
    </p:custShow>
  </p:custShowLst>
  <p:defaultTextStyle>
    <a:defPPr>
      <a:defRPr lang="ja-JP"/>
    </a:defPPr>
    <a:lvl1pPr algn="l" rtl="0" fontAlgn="base">
      <a:spcBef>
        <a:spcPct val="0"/>
      </a:spcBef>
      <a:spcAft>
        <a:spcPct val="0"/>
      </a:spcAft>
      <a:defRPr kumimoji="1" kern="1200">
        <a:solidFill>
          <a:schemeClr val="tx1"/>
        </a:solidFill>
        <a:latin typeface="Arial" charset="0"/>
        <a:ea typeface="Osaka" charset="-128"/>
        <a:cs typeface="+mn-cs"/>
      </a:defRPr>
    </a:lvl1pPr>
    <a:lvl2pPr marL="457200" algn="l" rtl="0" fontAlgn="base">
      <a:spcBef>
        <a:spcPct val="0"/>
      </a:spcBef>
      <a:spcAft>
        <a:spcPct val="0"/>
      </a:spcAft>
      <a:defRPr kumimoji="1" kern="1200">
        <a:solidFill>
          <a:schemeClr val="tx1"/>
        </a:solidFill>
        <a:latin typeface="Arial" charset="0"/>
        <a:ea typeface="Osaka" charset="-128"/>
        <a:cs typeface="+mn-cs"/>
      </a:defRPr>
    </a:lvl2pPr>
    <a:lvl3pPr marL="914400" algn="l" rtl="0" fontAlgn="base">
      <a:spcBef>
        <a:spcPct val="0"/>
      </a:spcBef>
      <a:spcAft>
        <a:spcPct val="0"/>
      </a:spcAft>
      <a:defRPr kumimoji="1" kern="1200">
        <a:solidFill>
          <a:schemeClr val="tx1"/>
        </a:solidFill>
        <a:latin typeface="Arial" charset="0"/>
        <a:ea typeface="Osaka" charset="-128"/>
        <a:cs typeface="+mn-cs"/>
      </a:defRPr>
    </a:lvl3pPr>
    <a:lvl4pPr marL="1371600" algn="l" rtl="0" fontAlgn="base">
      <a:spcBef>
        <a:spcPct val="0"/>
      </a:spcBef>
      <a:spcAft>
        <a:spcPct val="0"/>
      </a:spcAft>
      <a:defRPr kumimoji="1" kern="1200">
        <a:solidFill>
          <a:schemeClr val="tx1"/>
        </a:solidFill>
        <a:latin typeface="Arial" charset="0"/>
        <a:ea typeface="Osaka" charset="-128"/>
        <a:cs typeface="+mn-cs"/>
      </a:defRPr>
    </a:lvl4pPr>
    <a:lvl5pPr marL="1828800" algn="l" rtl="0" fontAlgn="base">
      <a:spcBef>
        <a:spcPct val="0"/>
      </a:spcBef>
      <a:spcAft>
        <a:spcPct val="0"/>
      </a:spcAft>
      <a:defRPr kumimoji="1" kern="1200">
        <a:solidFill>
          <a:schemeClr val="tx1"/>
        </a:solidFill>
        <a:latin typeface="Arial" charset="0"/>
        <a:ea typeface="Osaka" charset="-128"/>
        <a:cs typeface="+mn-cs"/>
      </a:defRPr>
    </a:lvl5pPr>
    <a:lvl6pPr marL="2286000" algn="l" defTabSz="914400" rtl="0" eaLnBrk="1" latinLnBrk="0" hangingPunct="1">
      <a:defRPr kumimoji="1" kern="1200">
        <a:solidFill>
          <a:schemeClr val="tx1"/>
        </a:solidFill>
        <a:latin typeface="Arial" charset="0"/>
        <a:ea typeface="Osaka" charset="-128"/>
        <a:cs typeface="+mn-cs"/>
      </a:defRPr>
    </a:lvl6pPr>
    <a:lvl7pPr marL="2743200" algn="l" defTabSz="914400" rtl="0" eaLnBrk="1" latinLnBrk="0" hangingPunct="1">
      <a:defRPr kumimoji="1" kern="1200">
        <a:solidFill>
          <a:schemeClr val="tx1"/>
        </a:solidFill>
        <a:latin typeface="Arial" charset="0"/>
        <a:ea typeface="Osaka" charset="-128"/>
        <a:cs typeface="+mn-cs"/>
      </a:defRPr>
    </a:lvl7pPr>
    <a:lvl8pPr marL="3200400" algn="l" defTabSz="914400" rtl="0" eaLnBrk="1" latinLnBrk="0" hangingPunct="1">
      <a:defRPr kumimoji="1" kern="1200">
        <a:solidFill>
          <a:schemeClr val="tx1"/>
        </a:solidFill>
        <a:latin typeface="Arial" charset="0"/>
        <a:ea typeface="Osaka" charset="-128"/>
        <a:cs typeface="+mn-cs"/>
      </a:defRPr>
    </a:lvl8pPr>
    <a:lvl9pPr marL="3657600" algn="l" defTabSz="914400" rtl="0" eaLnBrk="1" latinLnBrk="0" hangingPunct="1">
      <a:defRPr kumimoji="1" kern="1200">
        <a:solidFill>
          <a:schemeClr val="tx1"/>
        </a:solidFill>
        <a:latin typeface="Arial" charset="0"/>
        <a:ea typeface="Osaka" charset="-128"/>
        <a:cs typeface="+mn-cs"/>
      </a:defRPr>
    </a:lvl9pPr>
  </p:defaultTextStyle>
  <p:extLst>
    <p:ext uri="{EFAFB233-063F-42B5-8137-9DF3F51BA10A}">
      <p15:sldGuideLst xmlns:p15="http://schemas.microsoft.com/office/powerpoint/2012/main">
        <p15:guide id="1" orient="horz" pos="2064">
          <p15:clr>
            <a:srgbClr val="A4A3A4"/>
          </p15:clr>
        </p15:guide>
        <p15:guide id="2" pos="2352">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CC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F1E7DB"/>
    <a:srgbClr val="FFFFCC"/>
    <a:srgbClr val="3A5B60"/>
    <a:srgbClr val="EAE7E2"/>
    <a:srgbClr val="E2EEDE"/>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36" autoAdjust="0"/>
    <p:restoredTop sz="94664" autoAdjust="0"/>
  </p:normalViewPr>
  <p:slideViewPr>
    <p:cSldViewPr>
      <p:cViewPr varScale="1">
        <p:scale>
          <a:sx n="79" d="100"/>
          <a:sy n="79" d="100"/>
        </p:scale>
        <p:origin x="1253" y="288"/>
      </p:cViewPr>
      <p:guideLst>
        <p:guide orient="horz" pos="2064"/>
        <p:guide pos="2352"/>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95" d="100"/>
        <a:sy n="95" d="100"/>
      </p:scale>
      <p:origin x="0" y="-106"/>
    </p:cViewPr>
  </p:sorterViewPr>
  <p:notesViewPr>
    <p:cSldViewPr>
      <p:cViewPr varScale="1">
        <p:scale>
          <a:sx n="53" d="100"/>
          <a:sy n="53" d="100"/>
        </p:scale>
        <p:origin x="-1842"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ja-JP"/>
          </a:p>
        </p:txBody>
      </p:sp>
      <p:sp>
        <p:nvSpPr>
          <p:cNvPr id="16387" name="Rectangle 3"/>
          <p:cNvSpPr>
            <a:spLocks noGrp="1" noChangeArrowheads="1"/>
          </p:cNvSpPr>
          <p:nvPr>
            <p:ph type="dt" sz="quarter"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ja-JP"/>
          </a:p>
        </p:txBody>
      </p:sp>
      <p:sp>
        <p:nvSpPr>
          <p:cNvPr id="16388" name="Rectangle 4"/>
          <p:cNvSpPr>
            <a:spLocks noGrp="1" noChangeArrowheads="1"/>
          </p:cNvSpPr>
          <p:nvPr>
            <p:ph type="ftr" sz="quarter" idx="2"/>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ja-JP"/>
          </a:p>
        </p:txBody>
      </p:sp>
      <p:sp>
        <p:nvSpPr>
          <p:cNvPr id="16390" name="Rectangle 6"/>
          <p:cNvSpPr>
            <a:spLocks noChangeArrowheads="1"/>
          </p:cNvSpPr>
          <p:nvPr/>
        </p:nvSpPr>
        <p:spPr bwMode="auto">
          <a:xfrm>
            <a:off x="2568575" y="3281363"/>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50B2F691-1C46-49DE-BD48-B2B6EE7CAF0D}" type="slidenum">
              <a:rPr lang="en-US" altLang="ja-JP" sz="1500"/>
              <a:pPr algn="r" defTabSz="990600"/>
              <a:t>‹#›</a:t>
            </a:fld>
            <a:endParaRPr lang="en-US" altLang="ja-JP" sz="1500"/>
          </a:p>
        </p:txBody>
      </p:sp>
      <p:sp>
        <p:nvSpPr>
          <p:cNvPr id="16392" name="Rectangle 8"/>
          <p:cNvSpPr>
            <a:spLocks noChangeArrowheads="1"/>
          </p:cNvSpPr>
          <p:nvPr/>
        </p:nvSpPr>
        <p:spPr bwMode="auto">
          <a:xfrm>
            <a:off x="5802313" y="3276600"/>
            <a:ext cx="7445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AB64BD9C-C443-4D4C-98B1-58C7A88E4C91}" type="slidenum">
              <a:rPr lang="en-US" altLang="ja-JP" sz="1500"/>
              <a:pPr algn="r" defTabSz="990600"/>
              <a:t>‹#›</a:t>
            </a:fld>
            <a:endParaRPr lang="en-US" altLang="ja-JP" sz="1500"/>
          </a:p>
        </p:txBody>
      </p:sp>
      <p:sp>
        <p:nvSpPr>
          <p:cNvPr id="16393" name="Rectangle 9"/>
          <p:cNvSpPr>
            <a:spLocks noChangeArrowheads="1"/>
          </p:cNvSpPr>
          <p:nvPr/>
        </p:nvSpPr>
        <p:spPr bwMode="auto">
          <a:xfrm>
            <a:off x="5803900" y="6257925"/>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005927F5-7F62-4A95-B69A-A707F09CB675}" type="slidenum">
              <a:rPr lang="en-US" altLang="ja-JP" sz="1500"/>
              <a:pPr algn="r" defTabSz="990600"/>
              <a:t>‹#›</a:t>
            </a:fld>
            <a:endParaRPr lang="en-US" altLang="ja-JP" sz="1500"/>
          </a:p>
        </p:txBody>
      </p:sp>
      <p:sp>
        <p:nvSpPr>
          <p:cNvPr id="16394" name="Rectangle 10"/>
          <p:cNvSpPr>
            <a:spLocks noChangeArrowheads="1"/>
          </p:cNvSpPr>
          <p:nvPr/>
        </p:nvSpPr>
        <p:spPr bwMode="auto">
          <a:xfrm>
            <a:off x="5788025" y="9220200"/>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B2232FA2-9F84-4AA0-9CDB-F46BA4959DC2}" type="slidenum">
              <a:rPr lang="en-US" altLang="ja-JP" sz="1500"/>
              <a:pPr algn="r" defTabSz="990600"/>
              <a:t>‹#›</a:t>
            </a:fld>
            <a:endParaRPr lang="en-US" altLang="ja-JP" sz="1500"/>
          </a:p>
        </p:txBody>
      </p:sp>
      <p:sp>
        <p:nvSpPr>
          <p:cNvPr id="16395" name="Rectangle 11"/>
          <p:cNvSpPr>
            <a:spLocks noChangeArrowheads="1"/>
          </p:cNvSpPr>
          <p:nvPr/>
        </p:nvSpPr>
        <p:spPr bwMode="auto">
          <a:xfrm>
            <a:off x="2570163" y="9228138"/>
            <a:ext cx="744537"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1EF3B07B-A04E-492C-9016-6A8E77E60193}" type="slidenum">
              <a:rPr lang="en-US" altLang="ja-JP" sz="1500"/>
              <a:pPr algn="r" defTabSz="990600"/>
              <a:t>‹#›</a:t>
            </a:fld>
            <a:endParaRPr lang="en-US" altLang="ja-JP" sz="1500"/>
          </a:p>
        </p:txBody>
      </p:sp>
      <p:sp>
        <p:nvSpPr>
          <p:cNvPr id="16396" name="Rectangle 12"/>
          <p:cNvSpPr>
            <a:spLocks noChangeArrowheads="1"/>
          </p:cNvSpPr>
          <p:nvPr/>
        </p:nvSpPr>
        <p:spPr bwMode="auto">
          <a:xfrm>
            <a:off x="2579688" y="6267450"/>
            <a:ext cx="7445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312E8615-EBED-4FFD-ACC7-77248278C08E}" type="slidenum">
              <a:rPr lang="en-US" altLang="ja-JP" sz="1500"/>
              <a:pPr algn="r" defTabSz="990600"/>
              <a:t>‹#›</a:t>
            </a:fld>
            <a:endParaRPr lang="en-US" altLang="ja-JP" sz="1500"/>
          </a:p>
        </p:txBody>
      </p:sp>
    </p:spTree>
    <p:extLst>
      <p:ext uri="{BB962C8B-B14F-4D97-AF65-F5344CB8AC3E}">
        <p14:creationId xmlns:p14="http://schemas.microsoft.com/office/powerpoint/2010/main" val="3794175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ja-JP"/>
          </a:p>
        </p:txBody>
      </p:sp>
      <p:sp>
        <p:nvSpPr>
          <p:cNvPr id="18435" name="Rectangle 3"/>
          <p:cNvSpPr>
            <a:spLocks noGrp="1" noChangeArrowheads="1"/>
          </p:cNvSpPr>
          <p:nvPr>
            <p:ph type="dt"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ja-JP"/>
          </a:p>
        </p:txBody>
      </p:sp>
      <p:sp>
        <p:nvSpPr>
          <p:cNvPr id="184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46150" y="4860925"/>
            <a:ext cx="520700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438" name="Rectangle 6"/>
          <p:cNvSpPr>
            <a:spLocks noGrp="1" noChangeArrowheads="1"/>
          </p:cNvSpPr>
          <p:nvPr>
            <p:ph type="ftr" sz="quarter" idx="4"/>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ja-JP"/>
          </a:p>
        </p:txBody>
      </p:sp>
      <p:sp>
        <p:nvSpPr>
          <p:cNvPr id="18439" name="Rectangle 7"/>
          <p:cNvSpPr>
            <a:spLocks noGrp="1" noChangeArrowheads="1"/>
          </p:cNvSpPr>
          <p:nvPr>
            <p:ph type="sldNum" sz="quarter" idx="5"/>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a:lvl1pPr>
          </a:lstStyle>
          <a:p>
            <a:fld id="{A1FA9044-1318-443B-BFF4-7F53D02E5E22}" type="slidenum">
              <a:rPr lang="en-US" altLang="ja-JP"/>
              <a:pPr/>
              <a:t>‹#›</a:t>
            </a:fld>
            <a:endParaRPr lang="en-US" altLang="ja-JP"/>
          </a:p>
        </p:txBody>
      </p:sp>
    </p:spTree>
    <p:extLst>
      <p:ext uri="{BB962C8B-B14F-4D97-AF65-F5344CB8AC3E}">
        <p14:creationId xmlns:p14="http://schemas.microsoft.com/office/powerpoint/2010/main" val="9390326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Osaka" charset="-128"/>
        <a:cs typeface="+mn-cs"/>
      </a:defRPr>
    </a:lvl1pPr>
    <a:lvl2pPr marL="457200" algn="l" rtl="0" fontAlgn="base">
      <a:spcBef>
        <a:spcPct val="30000"/>
      </a:spcBef>
      <a:spcAft>
        <a:spcPct val="0"/>
      </a:spcAft>
      <a:defRPr kumimoji="1" sz="1200" kern="1200">
        <a:solidFill>
          <a:schemeClr val="tx1"/>
        </a:solidFill>
        <a:latin typeface="Arial" charset="0"/>
        <a:ea typeface="Osaka" charset="-128"/>
        <a:cs typeface="+mn-cs"/>
      </a:defRPr>
    </a:lvl2pPr>
    <a:lvl3pPr marL="914400" algn="l" rtl="0" fontAlgn="base">
      <a:spcBef>
        <a:spcPct val="30000"/>
      </a:spcBef>
      <a:spcAft>
        <a:spcPct val="0"/>
      </a:spcAft>
      <a:defRPr kumimoji="1" sz="1200" kern="1200">
        <a:solidFill>
          <a:schemeClr val="tx1"/>
        </a:solidFill>
        <a:latin typeface="Arial" charset="0"/>
        <a:ea typeface="Osaka" charset="-128"/>
        <a:cs typeface="+mn-cs"/>
      </a:defRPr>
    </a:lvl3pPr>
    <a:lvl4pPr marL="1371600" algn="l" rtl="0" fontAlgn="base">
      <a:spcBef>
        <a:spcPct val="30000"/>
      </a:spcBef>
      <a:spcAft>
        <a:spcPct val="0"/>
      </a:spcAft>
      <a:defRPr kumimoji="1" sz="1200" kern="1200">
        <a:solidFill>
          <a:schemeClr val="tx1"/>
        </a:solidFill>
        <a:latin typeface="Arial" charset="0"/>
        <a:ea typeface="Osaka" charset="-128"/>
        <a:cs typeface="+mn-cs"/>
      </a:defRPr>
    </a:lvl4pPr>
    <a:lvl5pPr marL="1828800" algn="l" rtl="0" fontAlgn="base">
      <a:spcBef>
        <a:spcPct val="30000"/>
      </a:spcBef>
      <a:spcAft>
        <a:spcPct val="0"/>
      </a:spcAft>
      <a:defRPr kumimoji="1" sz="1200" kern="1200">
        <a:solidFill>
          <a:schemeClr val="tx1"/>
        </a:solidFill>
        <a:latin typeface="Arial" charset="0"/>
        <a:ea typeface="Osak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138DB26E-BDA6-42FD-8F04-531675EEB9BC}"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6E9F887F-8563-41ED-917E-29636E0F4F22}" type="slidenum">
              <a:rPr lang="en-US" altLang="ja-JP"/>
              <a:pPr eaLnBrk="1" hangingPunct="1"/>
              <a:t>15</a:t>
            </a:fld>
            <a:endParaRPr lang="en-US" altLang="ja-JP"/>
          </a:p>
        </p:txBody>
      </p:sp>
      <p:sp>
        <p:nvSpPr>
          <p:cNvPr id="50179" name="Rectangle 2"/>
          <p:cNvSpPr>
            <a:spLocks noGrp="1" noRot="1" noChangeAspect="1" noChangeArrowheads="1" noTextEdit="1"/>
          </p:cNvSpPr>
          <p:nvPr>
            <p:ph type="sldImg"/>
          </p:nvPr>
        </p:nvSpPr>
        <p:spPr>
          <a:xfrm>
            <a:off x="992188" y="768350"/>
            <a:ext cx="5116512" cy="3836988"/>
          </a:xfrm>
          <a:ln/>
        </p:spPr>
      </p:sp>
      <p:sp>
        <p:nvSpPr>
          <p:cNvPr id="50180" name="Rectangle 3"/>
          <p:cNvSpPr>
            <a:spLocks noGrp="1" noChangeArrowheads="1"/>
          </p:cNvSpPr>
          <p:nvPr>
            <p:ph type="body" idx="1"/>
          </p:nvPr>
        </p:nvSpPr>
        <p:spPr>
          <a:xfrm>
            <a:off x="944563" y="4860925"/>
            <a:ext cx="5210175" cy="4605338"/>
          </a:xfrm>
          <a:noFill/>
        </p:spPr>
        <p:txBody>
          <a:bodyPr/>
          <a:lstStyle/>
          <a:p>
            <a:pPr eaLnBrk="1" hangingPunct="1"/>
            <a:endParaRPr lang="ja-JP"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27CF8EB9-C5ED-4CC8-A949-71A74EEF8FD8}" type="slidenum">
              <a:rPr lang="en-US" altLang="ja-JP"/>
              <a:pPr eaLnBrk="1" hangingPunct="1"/>
              <a:t>17</a:t>
            </a:fld>
            <a:endParaRPr lang="en-US" altLang="ja-JP"/>
          </a:p>
        </p:txBody>
      </p:sp>
      <p:sp>
        <p:nvSpPr>
          <p:cNvPr id="51203" name="Rectangle 2"/>
          <p:cNvSpPr>
            <a:spLocks noGrp="1" noRot="1" noChangeAspect="1" noChangeArrowheads="1" noTextEdit="1"/>
          </p:cNvSpPr>
          <p:nvPr>
            <p:ph type="sldImg"/>
          </p:nvPr>
        </p:nvSpPr>
        <p:spPr>
          <a:xfrm>
            <a:off x="992188" y="768350"/>
            <a:ext cx="5116512" cy="3836988"/>
          </a:xfrm>
          <a:ln/>
        </p:spPr>
      </p:sp>
      <p:sp>
        <p:nvSpPr>
          <p:cNvPr id="51204" name="Rectangle 3"/>
          <p:cNvSpPr>
            <a:spLocks noGrp="1" noChangeArrowheads="1"/>
          </p:cNvSpPr>
          <p:nvPr>
            <p:ph type="body" idx="1"/>
          </p:nvPr>
        </p:nvSpPr>
        <p:spPr>
          <a:xfrm>
            <a:off x="944563" y="4860925"/>
            <a:ext cx="5210175" cy="4605338"/>
          </a:xfrm>
          <a:noFill/>
        </p:spPr>
        <p:txBody>
          <a:bodyPr/>
          <a:lstStyle/>
          <a:p>
            <a:pPr eaLnBrk="1" hangingPunct="1"/>
            <a:endParaRPr lang="ja-JP"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79CC5F78-6F14-4DE0-ADA9-E48BB89D70C1}" type="slidenum">
              <a:rPr lang="en-US" altLang="ja-JP"/>
              <a:pPr eaLnBrk="1" hangingPunct="1"/>
              <a:t>18</a:t>
            </a:fld>
            <a:endParaRPr lang="en-US" altLang="ja-JP"/>
          </a:p>
        </p:txBody>
      </p:sp>
      <p:sp>
        <p:nvSpPr>
          <p:cNvPr id="52227" name="Rectangle 2"/>
          <p:cNvSpPr>
            <a:spLocks noGrp="1" noRot="1" noChangeAspect="1" noChangeArrowheads="1" noTextEdit="1"/>
          </p:cNvSpPr>
          <p:nvPr>
            <p:ph type="sldImg"/>
          </p:nvPr>
        </p:nvSpPr>
        <p:spPr>
          <a:xfrm>
            <a:off x="992188" y="768350"/>
            <a:ext cx="5114925" cy="3836988"/>
          </a:xfrm>
          <a:ln/>
        </p:spPr>
      </p:sp>
      <p:sp>
        <p:nvSpPr>
          <p:cNvPr id="52228"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4EDE5479-A069-45CF-9A2A-5C1A4E175A95}" type="slidenum">
              <a:rPr lang="en-US" altLang="ja-JP"/>
              <a:pPr eaLnBrk="1" hangingPunct="1"/>
              <a:t>19</a:t>
            </a:fld>
            <a:endParaRPr lang="en-US" altLang="ja-JP"/>
          </a:p>
        </p:txBody>
      </p:sp>
      <p:sp>
        <p:nvSpPr>
          <p:cNvPr id="53251" name="Rectangle 2"/>
          <p:cNvSpPr>
            <a:spLocks noGrp="1" noRot="1" noChangeAspect="1" noChangeArrowheads="1" noTextEdit="1"/>
          </p:cNvSpPr>
          <p:nvPr>
            <p:ph type="sldImg"/>
          </p:nvPr>
        </p:nvSpPr>
        <p:spPr>
          <a:xfrm>
            <a:off x="992188" y="768350"/>
            <a:ext cx="5114925" cy="3836988"/>
          </a:xfrm>
          <a:ln/>
        </p:spPr>
      </p:sp>
      <p:sp>
        <p:nvSpPr>
          <p:cNvPr id="53252"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p>
        </p:txBody>
      </p:sp>
    </p:spTree>
    <p:extLst>
      <p:ext uri="{BB962C8B-B14F-4D97-AF65-F5344CB8AC3E}">
        <p14:creationId xmlns:p14="http://schemas.microsoft.com/office/powerpoint/2010/main" val="1824328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3767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3707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p>
        </p:txBody>
      </p:sp>
    </p:spTree>
    <p:extLst>
      <p:ext uri="{BB962C8B-B14F-4D97-AF65-F5344CB8AC3E}">
        <p14:creationId xmlns:p14="http://schemas.microsoft.com/office/powerpoint/2010/main" val="159178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55731" eaLnBrk="0" hangingPunct="0">
              <a:defRPr kumimoji="1">
                <a:solidFill>
                  <a:schemeClr val="tx1"/>
                </a:solidFill>
                <a:latin typeface="Arial" pitchFamily="34" charset="0"/>
                <a:ea typeface="Osaka" charset="-128"/>
              </a:defRPr>
            </a:lvl1pPr>
            <a:lvl2pPr marL="716798" indent="-275692" defTabSz="955731" eaLnBrk="0" hangingPunct="0">
              <a:defRPr kumimoji="1">
                <a:solidFill>
                  <a:schemeClr val="tx1"/>
                </a:solidFill>
                <a:latin typeface="Arial" pitchFamily="34" charset="0"/>
                <a:ea typeface="Osaka" charset="-128"/>
              </a:defRPr>
            </a:lvl2pPr>
            <a:lvl3pPr marL="1102766" indent="-220553" defTabSz="955731" eaLnBrk="0" hangingPunct="0">
              <a:defRPr kumimoji="1">
                <a:solidFill>
                  <a:schemeClr val="tx1"/>
                </a:solidFill>
                <a:latin typeface="Arial" pitchFamily="34" charset="0"/>
                <a:ea typeface="Osaka" charset="-128"/>
              </a:defRPr>
            </a:lvl3pPr>
            <a:lvl4pPr marL="1543873" indent="-220553" defTabSz="955731" eaLnBrk="0" hangingPunct="0">
              <a:defRPr kumimoji="1">
                <a:solidFill>
                  <a:schemeClr val="tx1"/>
                </a:solidFill>
                <a:latin typeface="Arial" pitchFamily="34" charset="0"/>
                <a:ea typeface="Osaka" charset="-128"/>
              </a:defRPr>
            </a:lvl4pPr>
            <a:lvl5pPr marL="1984980" indent="-220553" defTabSz="955731" eaLnBrk="0" hangingPunct="0">
              <a:defRPr kumimoji="1">
                <a:solidFill>
                  <a:schemeClr val="tx1"/>
                </a:solidFill>
                <a:latin typeface="Arial" pitchFamily="34" charset="0"/>
                <a:ea typeface="Osaka" charset="-128"/>
              </a:defRPr>
            </a:lvl5pPr>
            <a:lvl6pPr marL="2426086" indent="-220553" defTabSz="955731" eaLnBrk="0" fontAlgn="base" hangingPunct="0">
              <a:spcBef>
                <a:spcPct val="0"/>
              </a:spcBef>
              <a:spcAft>
                <a:spcPct val="0"/>
              </a:spcAft>
              <a:defRPr kumimoji="1">
                <a:solidFill>
                  <a:schemeClr val="tx1"/>
                </a:solidFill>
                <a:latin typeface="Arial" pitchFamily="34" charset="0"/>
                <a:ea typeface="Osaka" charset="-128"/>
              </a:defRPr>
            </a:lvl6pPr>
            <a:lvl7pPr marL="2867193" indent="-220553" defTabSz="955731" eaLnBrk="0" fontAlgn="base" hangingPunct="0">
              <a:spcBef>
                <a:spcPct val="0"/>
              </a:spcBef>
              <a:spcAft>
                <a:spcPct val="0"/>
              </a:spcAft>
              <a:defRPr kumimoji="1">
                <a:solidFill>
                  <a:schemeClr val="tx1"/>
                </a:solidFill>
                <a:latin typeface="Arial" pitchFamily="34" charset="0"/>
                <a:ea typeface="Osaka" charset="-128"/>
              </a:defRPr>
            </a:lvl7pPr>
            <a:lvl8pPr marL="3308299" indent="-220553" defTabSz="955731" eaLnBrk="0" fontAlgn="base" hangingPunct="0">
              <a:spcBef>
                <a:spcPct val="0"/>
              </a:spcBef>
              <a:spcAft>
                <a:spcPct val="0"/>
              </a:spcAft>
              <a:defRPr kumimoji="1">
                <a:solidFill>
                  <a:schemeClr val="tx1"/>
                </a:solidFill>
                <a:latin typeface="Arial" pitchFamily="34" charset="0"/>
                <a:ea typeface="Osaka" charset="-128"/>
              </a:defRPr>
            </a:lvl8pPr>
            <a:lvl9pPr marL="3749406" indent="-220553" defTabSz="955731"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55731" rtl="0" eaLnBrk="1" fontAlgn="base" latinLnBrk="0" hangingPunct="1">
              <a:lnSpc>
                <a:spcPct val="100000"/>
              </a:lnSpc>
              <a:spcBef>
                <a:spcPct val="0"/>
              </a:spcBef>
              <a:spcAft>
                <a:spcPct val="0"/>
              </a:spcAft>
              <a:buClrTx/>
              <a:buSzTx/>
              <a:buFontTx/>
              <a:buNone/>
              <a:tabLst/>
              <a:defRPr/>
            </a:pPr>
            <a:fld id="{7AD17F12-E1F3-48BF-9AC1-980DF5848320}" type="slidenum">
              <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rPr>
              <a:pPr marL="0" marR="0" lvl="0" indent="0" algn="r" defTabSz="955731" rtl="0" eaLnBrk="1" fontAlgn="base" latinLnBrk="0" hangingPunct="1">
                <a:lnSpc>
                  <a:spcPct val="100000"/>
                </a:lnSpc>
                <a:spcBef>
                  <a:spcPct val="0"/>
                </a:spcBef>
                <a:spcAft>
                  <a:spcPct val="0"/>
                </a:spcAft>
                <a:buClrTx/>
                <a:buSzTx/>
                <a:buFontTx/>
                <a:buNone/>
                <a:tabLst/>
                <a:defRPr/>
              </a:pPr>
              <a:t>24</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33795" name="Rectangle 2"/>
          <p:cNvSpPr>
            <a:spLocks noGrp="1" noRot="1" noChangeAspect="1" noChangeArrowheads="1" noTextEdit="1"/>
          </p:cNvSpPr>
          <p:nvPr>
            <p:ph type="sldImg"/>
          </p:nvPr>
        </p:nvSpPr>
        <p:spPr>
          <a:xfrm>
            <a:off x="-1220788" y="1071563"/>
            <a:ext cx="7156451" cy="5368925"/>
          </a:xfrm>
          <a:ln/>
        </p:spPr>
      </p:sp>
      <p:sp>
        <p:nvSpPr>
          <p:cNvPr id="33796" name="Rectangle 3"/>
          <p:cNvSpPr>
            <a:spLocks noGrp="1" noChangeArrowheads="1"/>
          </p:cNvSpPr>
          <p:nvPr>
            <p:ph type="body" idx="1"/>
          </p:nvPr>
        </p:nvSpPr>
        <p:spPr>
          <a:xfrm>
            <a:off x="629474" y="6796819"/>
            <a:ext cx="3456302" cy="6441659"/>
          </a:xfrm>
          <a:noFill/>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55731" eaLnBrk="0" hangingPunct="0">
              <a:defRPr kumimoji="1">
                <a:solidFill>
                  <a:schemeClr val="tx1"/>
                </a:solidFill>
                <a:latin typeface="Arial" pitchFamily="34" charset="0"/>
                <a:ea typeface="Osaka" charset="-128"/>
              </a:defRPr>
            </a:lvl1pPr>
            <a:lvl2pPr marL="716798" indent="-275692" defTabSz="955731" eaLnBrk="0" hangingPunct="0">
              <a:defRPr kumimoji="1">
                <a:solidFill>
                  <a:schemeClr val="tx1"/>
                </a:solidFill>
                <a:latin typeface="Arial" pitchFamily="34" charset="0"/>
                <a:ea typeface="Osaka" charset="-128"/>
              </a:defRPr>
            </a:lvl2pPr>
            <a:lvl3pPr marL="1102766" indent="-220553" defTabSz="955731" eaLnBrk="0" hangingPunct="0">
              <a:defRPr kumimoji="1">
                <a:solidFill>
                  <a:schemeClr val="tx1"/>
                </a:solidFill>
                <a:latin typeface="Arial" pitchFamily="34" charset="0"/>
                <a:ea typeface="Osaka" charset="-128"/>
              </a:defRPr>
            </a:lvl3pPr>
            <a:lvl4pPr marL="1543873" indent="-220553" defTabSz="955731" eaLnBrk="0" hangingPunct="0">
              <a:defRPr kumimoji="1">
                <a:solidFill>
                  <a:schemeClr val="tx1"/>
                </a:solidFill>
                <a:latin typeface="Arial" pitchFamily="34" charset="0"/>
                <a:ea typeface="Osaka" charset="-128"/>
              </a:defRPr>
            </a:lvl4pPr>
            <a:lvl5pPr marL="1984980" indent="-220553" defTabSz="955731" eaLnBrk="0" hangingPunct="0">
              <a:defRPr kumimoji="1">
                <a:solidFill>
                  <a:schemeClr val="tx1"/>
                </a:solidFill>
                <a:latin typeface="Arial" pitchFamily="34" charset="0"/>
                <a:ea typeface="Osaka" charset="-128"/>
              </a:defRPr>
            </a:lvl5pPr>
            <a:lvl6pPr marL="2426086" indent="-220553" defTabSz="955731" eaLnBrk="0" fontAlgn="base" hangingPunct="0">
              <a:spcBef>
                <a:spcPct val="0"/>
              </a:spcBef>
              <a:spcAft>
                <a:spcPct val="0"/>
              </a:spcAft>
              <a:defRPr kumimoji="1">
                <a:solidFill>
                  <a:schemeClr val="tx1"/>
                </a:solidFill>
                <a:latin typeface="Arial" pitchFamily="34" charset="0"/>
                <a:ea typeface="Osaka" charset="-128"/>
              </a:defRPr>
            </a:lvl6pPr>
            <a:lvl7pPr marL="2867193" indent="-220553" defTabSz="955731" eaLnBrk="0" fontAlgn="base" hangingPunct="0">
              <a:spcBef>
                <a:spcPct val="0"/>
              </a:spcBef>
              <a:spcAft>
                <a:spcPct val="0"/>
              </a:spcAft>
              <a:defRPr kumimoji="1">
                <a:solidFill>
                  <a:schemeClr val="tx1"/>
                </a:solidFill>
                <a:latin typeface="Arial" pitchFamily="34" charset="0"/>
                <a:ea typeface="Osaka" charset="-128"/>
              </a:defRPr>
            </a:lvl7pPr>
            <a:lvl8pPr marL="3308299" indent="-220553" defTabSz="955731" eaLnBrk="0" fontAlgn="base" hangingPunct="0">
              <a:spcBef>
                <a:spcPct val="0"/>
              </a:spcBef>
              <a:spcAft>
                <a:spcPct val="0"/>
              </a:spcAft>
              <a:defRPr kumimoji="1">
                <a:solidFill>
                  <a:schemeClr val="tx1"/>
                </a:solidFill>
                <a:latin typeface="Arial" pitchFamily="34" charset="0"/>
                <a:ea typeface="Osaka" charset="-128"/>
              </a:defRPr>
            </a:lvl8pPr>
            <a:lvl9pPr marL="3749406" indent="-220553" defTabSz="955731"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55731" rtl="0" eaLnBrk="1" fontAlgn="base" latinLnBrk="0" hangingPunct="1">
              <a:lnSpc>
                <a:spcPct val="100000"/>
              </a:lnSpc>
              <a:spcBef>
                <a:spcPct val="0"/>
              </a:spcBef>
              <a:spcAft>
                <a:spcPct val="0"/>
              </a:spcAft>
              <a:buClrTx/>
              <a:buSzTx/>
              <a:buFontTx/>
              <a:buNone/>
              <a:tabLst/>
              <a:defRPr/>
            </a:pPr>
            <a:fld id="{ABC867B4-384B-4AC2-8A6E-286B41DDC7E9}" type="slidenum">
              <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rPr>
              <a:pPr marL="0" marR="0" lvl="0" indent="0" algn="r" defTabSz="955731" rtl="0" eaLnBrk="1" fontAlgn="base" latinLnBrk="0" hangingPunct="1">
                <a:lnSpc>
                  <a:spcPct val="100000"/>
                </a:lnSpc>
                <a:spcBef>
                  <a:spcPct val="0"/>
                </a:spcBef>
                <a:spcAft>
                  <a:spcPct val="0"/>
                </a:spcAft>
                <a:buClrTx/>
                <a:buSzTx/>
                <a:buFontTx/>
                <a:buNone/>
                <a:tabLst/>
                <a:defRPr/>
              </a:pPr>
              <a:t>25</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50179" name="Rectangle 2"/>
          <p:cNvSpPr>
            <a:spLocks noGrp="1" noRot="1" noChangeAspect="1" noChangeArrowheads="1" noTextEdit="1"/>
          </p:cNvSpPr>
          <p:nvPr>
            <p:ph type="sldImg"/>
          </p:nvPr>
        </p:nvSpPr>
        <p:spPr>
          <a:xfrm>
            <a:off x="-1220788" y="1073150"/>
            <a:ext cx="7156451" cy="5367338"/>
          </a:xfrm>
          <a:ln/>
        </p:spPr>
      </p:sp>
      <p:sp>
        <p:nvSpPr>
          <p:cNvPr id="50180"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AC48E91B-5B17-492A-936F-1CB7DD04C881}"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10243" name="Rectangle 2"/>
          <p:cNvSpPr>
            <a:spLocks noGrp="1" noRot="1" noChangeAspect="1" noChangeArrowheads="1" noTextEdit="1"/>
          </p:cNvSpPr>
          <p:nvPr>
            <p:ph type="sldImg"/>
          </p:nvPr>
        </p:nvSpPr>
        <p:spPr>
          <a:xfrm>
            <a:off x="992188" y="768350"/>
            <a:ext cx="5114925" cy="3836988"/>
          </a:xfrm>
          <a:ln/>
        </p:spPr>
      </p:sp>
      <p:sp>
        <p:nvSpPr>
          <p:cNvPr id="1024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p>
        </p:txBody>
      </p:sp>
    </p:spTree>
    <p:extLst>
      <p:ext uri="{BB962C8B-B14F-4D97-AF65-F5344CB8AC3E}">
        <p14:creationId xmlns:p14="http://schemas.microsoft.com/office/powerpoint/2010/main" val="2458451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55731" eaLnBrk="0" hangingPunct="0">
              <a:defRPr kumimoji="1">
                <a:solidFill>
                  <a:schemeClr val="tx1"/>
                </a:solidFill>
                <a:latin typeface="Arial" pitchFamily="34" charset="0"/>
                <a:ea typeface="Osaka" charset="-128"/>
              </a:defRPr>
            </a:lvl1pPr>
            <a:lvl2pPr marL="716798" indent="-275692" defTabSz="955731" eaLnBrk="0" hangingPunct="0">
              <a:defRPr kumimoji="1">
                <a:solidFill>
                  <a:schemeClr val="tx1"/>
                </a:solidFill>
                <a:latin typeface="Arial" pitchFamily="34" charset="0"/>
                <a:ea typeface="Osaka" charset="-128"/>
              </a:defRPr>
            </a:lvl2pPr>
            <a:lvl3pPr marL="1102766" indent="-220553" defTabSz="955731" eaLnBrk="0" hangingPunct="0">
              <a:defRPr kumimoji="1">
                <a:solidFill>
                  <a:schemeClr val="tx1"/>
                </a:solidFill>
                <a:latin typeface="Arial" pitchFamily="34" charset="0"/>
                <a:ea typeface="Osaka" charset="-128"/>
              </a:defRPr>
            </a:lvl3pPr>
            <a:lvl4pPr marL="1543873" indent="-220553" defTabSz="955731" eaLnBrk="0" hangingPunct="0">
              <a:defRPr kumimoji="1">
                <a:solidFill>
                  <a:schemeClr val="tx1"/>
                </a:solidFill>
                <a:latin typeface="Arial" pitchFamily="34" charset="0"/>
                <a:ea typeface="Osaka" charset="-128"/>
              </a:defRPr>
            </a:lvl4pPr>
            <a:lvl5pPr marL="1984980" indent="-220553" defTabSz="955731" eaLnBrk="0" hangingPunct="0">
              <a:defRPr kumimoji="1">
                <a:solidFill>
                  <a:schemeClr val="tx1"/>
                </a:solidFill>
                <a:latin typeface="Arial" pitchFamily="34" charset="0"/>
                <a:ea typeface="Osaka" charset="-128"/>
              </a:defRPr>
            </a:lvl5pPr>
            <a:lvl6pPr marL="2426086" indent="-220553" defTabSz="955731" eaLnBrk="0" fontAlgn="base" hangingPunct="0">
              <a:spcBef>
                <a:spcPct val="0"/>
              </a:spcBef>
              <a:spcAft>
                <a:spcPct val="0"/>
              </a:spcAft>
              <a:defRPr kumimoji="1">
                <a:solidFill>
                  <a:schemeClr val="tx1"/>
                </a:solidFill>
                <a:latin typeface="Arial" pitchFamily="34" charset="0"/>
                <a:ea typeface="Osaka" charset="-128"/>
              </a:defRPr>
            </a:lvl6pPr>
            <a:lvl7pPr marL="2867193" indent="-220553" defTabSz="955731" eaLnBrk="0" fontAlgn="base" hangingPunct="0">
              <a:spcBef>
                <a:spcPct val="0"/>
              </a:spcBef>
              <a:spcAft>
                <a:spcPct val="0"/>
              </a:spcAft>
              <a:defRPr kumimoji="1">
                <a:solidFill>
                  <a:schemeClr val="tx1"/>
                </a:solidFill>
                <a:latin typeface="Arial" pitchFamily="34" charset="0"/>
                <a:ea typeface="Osaka" charset="-128"/>
              </a:defRPr>
            </a:lvl7pPr>
            <a:lvl8pPr marL="3308299" indent="-220553" defTabSz="955731" eaLnBrk="0" fontAlgn="base" hangingPunct="0">
              <a:spcBef>
                <a:spcPct val="0"/>
              </a:spcBef>
              <a:spcAft>
                <a:spcPct val="0"/>
              </a:spcAft>
              <a:defRPr kumimoji="1">
                <a:solidFill>
                  <a:schemeClr val="tx1"/>
                </a:solidFill>
                <a:latin typeface="Arial" pitchFamily="34" charset="0"/>
                <a:ea typeface="Osaka" charset="-128"/>
              </a:defRPr>
            </a:lvl8pPr>
            <a:lvl9pPr marL="3749406" indent="-220553" defTabSz="955731"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55731" rtl="0" eaLnBrk="1" fontAlgn="base" latinLnBrk="0" hangingPunct="1">
              <a:lnSpc>
                <a:spcPct val="100000"/>
              </a:lnSpc>
              <a:spcBef>
                <a:spcPct val="0"/>
              </a:spcBef>
              <a:spcAft>
                <a:spcPct val="0"/>
              </a:spcAft>
              <a:buClrTx/>
              <a:buSzTx/>
              <a:buFontTx/>
              <a:buNone/>
              <a:tabLst/>
              <a:defRPr/>
            </a:pPr>
            <a:fld id="{F8FF12B6-656C-44BA-8CA4-4FA12C406A37}" type="slidenum">
              <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rPr>
              <a:pPr marL="0" marR="0" lvl="0" indent="0" algn="r" defTabSz="955731" rtl="0" eaLnBrk="1" fontAlgn="base" latinLnBrk="0" hangingPunct="1">
                <a:lnSpc>
                  <a:spcPct val="100000"/>
                </a:lnSpc>
                <a:spcBef>
                  <a:spcPct val="0"/>
                </a:spcBef>
                <a:spcAft>
                  <a:spcPct val="0"/>
                </a:spcAft>
                <a:buClrTx/>
                <a:buSzTx/>
                <a:buFontTx/>
                <a:buNone/>
                <a:tabLst/>
                <a:defRPr/>
              </a:pPr>
              <a:t>27</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52227" name="Rectangle 2"/>
          <p:cNvSpPr>
            <a:spLocks noGrp="1" noRot="1" noChangeAspect="1" noChangeArrowheads="1" noTextEdit="1"/>
          </p:cNvSpPr>
          <p:nvPr>
            <p:ph type="sldImg"/>
          </p:nvPr>
        </p:nvSpPr>
        <p:spPr>
          <a:xfrm>
            <a:off x="-1220788" y="1071563"/>
            <a:ext cx="7156451" cy="5368925"/>
          </a:xfrm>
          <a:ln/>
        </p:spPr>
      </p:sp>
      <p:sp>
        <p:nvSpPr>
          <p:cNvPr id="52228" name="Rectangle 3"/>
          <p:cNvSpPr>
            <a:spLocks noGrp="1" noChangeArrowheads="1"/>
          </p:cNvSpPr>
          <p:nvPr>
            <p:ph type="body" idx="1"/>
          </p:nvPr>
        </p:nvSpPr>
        <p:spPr>
          <a:xfrm>
            <a:off x="629474" y="6796819"/>
            <a:ext cx="3456302" cy="6441659"/>
          </a:xfrm>
          <a:noFill/>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55731" eaLnBrk="0" hangingPunct="0">
              <a:defRPr kumimoji="1">
                <a:solidFill>
                  <a:schemeClr val="tx1"/>
                </a:solidFill>
                <a:latin typeface="Arial" pitchFamily="34" charset="0"/>
                <a:ea typeface="Osaka" charset="-128"/>
              </a:defRPr>
            </a:lvl1pPr>
            <a:lvl2pPr marL="716798" indent="-275692" defTabSz="955731" eaLnBrk="0" hangingPunct="0">
              <a:defRPr kumimoji="1">
                <a:solidFill>
                  <a:schemeClr val="tx1"/>
                </a:solidFill>
                <a:latin typeface="Arial" pitchFamily="34" charset="0"/>
                <a:ea typeface="Osaka" charset="-128"/>
              </a:defRPr>
            </a:lvl2pPr>
            <a:lvl3pPr marL="1102766" indent="-220553" defTabSz="955731" eaLnBrk="0" hangingPunct="0">
              <a:defRPr kumimoji="1">
                <a:solidFill>
                  <a:schemeClr val="tx1"/>
                </a:solidFill>
                <a:latin typeface="Arial" pitchFamily="34" charset="0"/>
                <a:ea typeface="Osaka" charset="-128"/>
              </a:defRPr>
            </a:lvl3pPr>
            <a:lvl4pPr marL="1543873" indent="-220553" defTabSz="955731" eaLnBrk="0" hangingPunct="0">
              <a:defRPr kumimoji="1">
                <a:solidFill>
                  <a:schemeClr val="tx1"/>
                </a:solidFill>
                <a:latin typeface="Arial" pitchFamily="34" charset="0"/>
                <a:ea typeface="Osaka" charset="-128"/>
              </a:defRPr>
            </a:lvl4pPr>
            <a:lvl5pPr marL="1984980" indent="-220553" defTabSz="955731" eaLnBrk="0" hangingPunct="0">
              <a:defRPr kumimoji="1">
                <a:solidFill>
                  <a:schemeClr val="tx1"/>
                </a:solidFill>
                <a:latin typeface="Arial" pitchFamily="34" charset="0"/>
                <a:ea typeface="Osaka" charset="-128"/>
              </a:defRPr>
            </a:lvl5pPr>
            <a:lvl6pPr marL="2426086" indent="-220553" defTabSz="955731" eaLnBrk="0" fontAlgn="base" hangingPunct="0">
              <a:spcBef>
                <a:spcPct val="0"/>
              </a:spcBef>
              <a:spcAft>
                <a:spcPct val="0"/>
              </a:spcAft>
              <a:defRPr kumimoji="1">
                <a:solidFill>
                  <a:schemeClr val="tx1"/>
                </a:solidFill>
                <a:latin typeface="Arial" pitchFamily="34" charset="0"/>
                <a:ea typeface="Osaka" charset="-128"/>
              </a:defRPr>
            </a:lvl6pPr>
            <a:lvl7pPr marL="2867193" indent="-220553" defTabSz="955731" eaLnBrk="0" fontAlgn="base" hangingPunct="0">
              <a:spcBef>
                <a:spcPct val="0"/>
              </a:spcBef>
              <a:spcAft>
                <a:spcPct val="0"/>
              </a:spcAft>
              <a:defRPr kumimoji="1">
                <a:solidFill>
                  <a:schemeClr val="tx1"/>
                </a:solidFill>
                <a:latin typeface="Arial" pitchFamily="34" charset="0"/>
                <a:ea typeface="Osaka" charset="-128"/>
              </a:defRPr>
            </a:lvl7pPr>
            <a:lvl8pPr marL="3308299" indent="-220553" defTabSz="955731" eaLnBrk="0" fontAlgn="base" hangingPunct="0">
              <a:spcBef>
                <a:spcPct val="0"/>
              </a:spcBef>
              <a:spcAft>
                <a:spcPct val="0"/>
              </a:spcAft>
              <a:defRPr kumimoji="1">
                <a:solidFill>
                  <a:schemeClr val="tx1"/>
                </a:solidFill>
                <a:latin typeface="Arial" pitchFamily="34" charset="0"/>
                <a:ea typeface="Osaka" charset="-128"/>
              </a:defRPr>
            </a:lvl8pPr>
            <a:lvl9pPr marL="3749406" indent="-220553" defTabSz="955731"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55731" rtl="0" eaLnBrk="1" fontAlgn="base" latinLnBrk="0" hangingPunct="1">
              <a:lnSpc>
                <a:spcPct val="100000"/>
              </a:lnSpc>
              <a:spcBef>
                <a:spcPct val="0"/>
              </a:spcBef>
              <a:spcAft>
                <a:spcPct val="0"/>
              </a:spcAft>
              <a:buClrTx/>
              <a:buSzTx/>
              <a:buFontTx/>
              <a:buNone/>
              <a:tabLst/>
              <a:defRPr/>
            </a:pPr>
            <a:fld id="{89FF2348-156A-40B0-8EE7-4E196D7252AF}" type="slidenum">
              <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rPr>
              <a:pPr marL="0" marR="0" lvl="0" indent="0" algn="r" defTabSz="955731" rtl="0" eaLnBrk="1" fontAlgn="base" latinLnBrk="0" hangingPunct="1">
                <a:lnSpc>
                  <a:spcPct val="100000"/>
                </a:lnSpc>
                <a:spcBef>
                  <a:spcPct val="0"/>
                </a:spcBef>
                <a:spcAft>
                  <a:spcPct val="0"/>
                </a:spcAft>
                <a:buClrTx/>
                <a:buSzTx/>
                <a:buFontTx/>
                <a:buNone/>
                <a:tabLst/>
                <a:defRPr/>
              </a:pPr>
              <a:t>28</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53251" name="Rectangle 2"/>
          <p:cNvSpPr>
            <a:spLocks noGrp="1" noRot="1" noChangeAspect="1" noChangeArrowheads="1" noTextEdit="1"/>
          </p:cNvSpPr>
          <p:nvPr>
            <p:ph type="sldImg"/>
          </p:nvPr>
        </p:nvSpPr>
        <p:spPr>
          <a:xfrm>
            <a:off x="-1220788" y="1071563"/>
            <a:ext cx="7156451" cy="5368925"/>
          </a:xfrm>
          <a:ln/>
        </p:spPr>
      </p:sp>
      <p:sp>
        <p:nvSpPr>
          <p:cNvPr id="53252" name="Rectangle 3"/>
          <p:cNvSpPr>
            <a:spLocks noGrp="1" noChangeArrowheads="1"/>
          </p:cNvSpPr>
          <p:nvPr>
            <p:ph type="body" idx="1"/>
          </p:nvPr>
        </p:nvSpPr>
        <p:spPr>
          <a:xfrm>
            <a:off x="629474" y="6796819"/>
            <a:ext cx="3456302" cy="6441659"/>
          </a:xfrm>
          <a:noFill/>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55731" eaLnBrk="0" hangingPunct="0">
              <a:defRPr kumimoji="1">
                <a:solidFill>
                  <a:schemeClr val="tx1"/>
                </a:solidFill>
                <a:latin typeface="Arial" pitchFamily="34" charset="0"/>
                <a:ea typeface="Osaka" charset="-128"/>
              </a:defRPr>
            </a:lvl1pPr>
            <a:lvl2pPr marL="716798" indent="-275692" defTabSz="955731" eaLnBrk="0" hangingPunct="0">
              <a:defRPr kumimoji="1">
                <a:solidFill>
                  <a:schemeClr val="tx1"/>
                </a:solidFill>
                <a:latin typeface="Arial" pitchFamily="34" charset="0"/>
                <a:ea typeface="Osaka" charset="-128"/>
              </a:defRPr>
            </a:lvl2pPr>
            <a:lvl3pPr marL="1102766" indent="-220553" defTabSz="955731" eaLnBrk="0" hangingPunct="0">
              <a:defRPr kumimoji="1">
                <a:solidFill>
                  <a:schemeClr val="tx1"/>
                </a:solidFill>
                <a:latin typeface="Arial" pitchFamily="34" charset="0"/>
                <a:ea typeface="Osaka" charset="-128"/>
              </a:defRPr>
            </a:lvl3pPr>
            <a:lvl4pPr marL="1543873" indent="-220553" defTabSz="955731" eaLnBrk="0" hangingPunct="0">
              <a:defRPr kumimoji="1">
                <a:solidFill>
                  <a:schemeClr val="tx1"/>
                </a:solidFill>
                <a:latin typeface="Arial" pitchFamily="34" charset="0"/>
                <a:ea typeface="Osaka" charset="-128"/>
              </a:defRPr>
            </a:lvl4pPr>
            <a:lvl5pPr marL="1984980" indent="-220553" defTabSz="955731" eaLnBrk="0" hangingPunct="0">
              <a:defRPr kumimoji="1">
                <a:solidFill>
                  <a:schemeClr val="tx1"/>
                </a:solidFill>
                <a:latin typeface="Arial" pitchFamily="34" charset="0"/>
                <a:ea typeface="Osaka" charset="-128"/>
              </a:defRPr>
            </a:lvl5pPr>
            <a:lvl6pPr marL="2426086" indent="-220553" defTabSz="955731" eaLnBrk="0" fontAlgn="base" hangingPunct="0">
              <a:spcBef>
                <a:spcPct val="0"/>
              </a:spcBef>
              <a:spcAft>
                <a:spcPct val="0"/>
              </a:spcAft>
              <a:defRPr kumimoji="1">
                <a:solidFill>
                  <a:schemeClr val="tx1"/>
                </a:solidFill>
                <a:latin typeface="Arial" pitchFamily="34" charset="0"/>
                <a:ea typeface="Osaka" charset="-128"/>
              </a:defRPr>
            </a:lvl6pPr>
            <a:lvl7pPr marL="2867193" indent="-220553" defTabSz="955731" eaLnBrk="0" fontAlgn="base" hangingPunct="0">
              <a:spcBef>
                <a:spcPct val="0"/>
              </a:spcBef>
              <a:spcAft>
                <a:spcPct val="0"/>
              </a:spcAft>
              <a:defRPr kumimoji="1">
                <a:solidFill>
                  <a:schemeClr val="tx1"/>
                </a:solidFill>
                <a:latin typeface="Arial" pitchFamily="34" charset="0"/>
                <a:ea typeface="Osaka" charset="-128"/>
              </a:defRPr>
            </a:lvl7pPr>
            <a:lvl8pPr marL="3308299" indent="-220553" defTabSz="955731" eaLnBrk="0" fontAlgn="base" hangingPunct="0">
              <a:spcBef>
                <a:spcPct val="0"/>
              </a:spcBef>
              <a:spcAft>
                <a:spcPct val="0"/>
              </a:spcAft>
              <a:defRPr kumimoji="1">
                <a:solidFill>
                  <a:schemeClr val="tx1"/>
                </a:solidFill>
                <a:latin typeface="Arial" pitchFamily="34" charset="0"/>
                <a:ea typeface="Osaka" charset="-128"/>
              </a:defRPr>
            </a:lvl8pPr>
            <a:lvl9pPr marL="3749406" indent="-220553" defTabSz="955731"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55731" rtl="0" eaLnBrk="1" fontAlgn="base" latinLnBrk="0" hangingPunct="1">
              <a:lnSpc>
                <a:spcPct val="100000"/>
              </a:lnSpc>
              <a:spcBef>
                <a:spcPct val="0"/>
              </a:spcBef>
              <a:spcAft>
                <a:spcPct val="0"/>
              </a:spcAft>
              <a:buClrTx/>
              <a:buSzTx/>
              <a:buFontTx/>
              <a:buNone/>
              <a:tabLst/>
              <a:defRPr/>
            </a:pPr>
            <a:fld id="{9B8E0B8A-C7F8-427C-B3AB-6A378DB902C8}" type="slidenum">
              <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rPr>
              <a:pPr marL="0" marR="0" lvl="0" indent="0" algn="r" defTabSz="955731" rtl="0" eaLnBrk="1" fontAlgn="base" latinLnBrk="0" hangingPunct="1">
                <a:lnSpc>
                  <a:spcPct val="100000"/>
                </a:lnSpc>
                <a:spcBef>
                  <a:spcPct val="0"/>
                </a:spcBef>
                <a:spcAft>
                  <a:spcPct val="0"/>
                </a:spcAft>
                <a:buClrTx/>
                <a:buSzTx/>
                <a:buFontTx/>
                <a:buNone/>
                <a:tabLst/>
                <a:defRPr/>
              </a:pPr>
              <a:t>29</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54275" name="Rectangle 2"/>
          <p:cNvSpPr>
            <a:spLocks noGrp="1" noRot="1" noChangeAspect="1" noChangeArrowheads="1" noTextEdit="1"/>
          </p:cNvSpPr>
          <p:nvPr>
            <p:ph type="sldImg"/>
          </p:nvPr>
        </p:nvSpPr>
        <p:spPr>
          <a:xfrm>
            <a:off x="-1220788" y="1071563"/>
            <a:ext cx="7156451" cy="5368925"/>
          </a:xfrm>
          <a:ln/>
        </p:spPr>
      </p:sp>
      <p:sp>
        <p:nvSpPr>
          <p:cNvPr id="54276" name="Rectangle 3"/>
          <p:cNvSpPr>
            <a:spLocks noGrp="1" noChangeArrowheads="1"/>
          </p:cNvSpPr>
          <p:nvPr>
            <p:ph type="body" idx="1"/>
          </p:nvPr>
        </p:nvSpPr>
        <p:spPr>
          <a:xfrm>
            <a:off x="629474" y="6796819"/>
            <a:ext cx="3456302" cy="6441659"/>
          </a:xfrm>
          <a:noFill/>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55731" eaLnBrk="0" hangingPunct="0">
              <a:defRPr kumimoji="1">
                <a:solidFill>
                  <a:schemeClr val="tx1"/>
                </a:solidFill>
                <a:latin typeface="Arial" pitchFamily="34" charset="0"/>
                <a:ea typeface="Osaka" charset="-128"/>
              </a:defRPr>
            </a:lvl1pPr>
            <a:lvl2pPr marL="716798" indent="-275692" defTabSz="955731" eaLnBrk="0" hangingPunct="0">
              <a:defRPr kumimoji="1">
                <a:solidFill>
                  <a:schemeClr val="tx1"/>
                </a:solidFill>
                <a:latin typeface="Arial" pitchFamily="34" charset="0"/>
                <a:ea typeface="Osaka" charset="-128"/>
              </a:defRPr>
            </a:lvl2pPr>
            <a:lvl3pPr marL="1102766" indent="-220553" defTabSz="955731" eaLnBrk="0" hangingPunct="0">
              <a:defRPr kumimoji="1">
                <a:solidFill>
                  <a:schemeClr val="tx1"/>
                </a:solidFill>
                <a:latin typeface="Arial" pitchFamily="34" charset="0"/>
                <a:ea typeface="Osaka" charset="-128"/>
              </a:defRPr>
            </a:lvl3pPr>
            <a:lvl4pPr marL="1543873" indent="-220553" defTabSz="955731" eaLnBrk="0" hangingPunct="0">
              <a:defRPr kumimoji="1">
                <a:solidFill>
                  <a:schemeClr val="tx1"/>
                </a:solidFill>
                <a:latin typeface="Arial" pitchFamily="34" charset="0"/>
                <a:ea typeface="Osaka" charset="-128"/>
              </a:defRPr>
            </a:lvl4pPr>
            <a:lvl5pPr marL="1984980" indent="-220553" defTabSz="955731" eaLnBrk="0" hangingPunct="0">
              <a:defRPr kumimoji="1">
                <a:solidFill>
                  <a:schemeClr val="tx1"/>
                </a:solidFill>
                <a:latin typeface="Arial" pitchFamily="34" charset="0"/>
                <a:ea typeface="Osaka" charset="-128"/>
              </a:defRPr>
            </a:lvl5pPr>
            <a:lvl6pPr marL="2426086" indent="-220553" defTabSz="955731" eaLnBrk="0" fontAlgn="base" hangingPunct="0">
              <a:spcBef>
                <a:spcPct val="0"/>
              </a:spcBef>
              <a:spcAft>
                <a:spcPct val="0"/>
              </a:spcAft>
              <a:defRPr kumimoji="1">
                <a:solidFill>
                  <a:schemeClr val="tx1"/>
                </a:solidFill>
                <a:latin typeface="Arial" pitchFamily="34" charset="0"/>
                <a:ea typeface="Osaka" charset="-128"/>
              </a:defRPr>
            </a:lvl6pPr>
            <a:lvl7pPr marL="2867193" indent="-220553" defTabSz="955731" eaLnBrk="0" fontAlgn="base" hangingPunct="0">
              <a:spcBef>
                <a:spcPct val="0"/>
              </a:spcBef>
              <a:spcAft>
                <a:spcPct val="0"/>
              </a:spcAft>
              <a:defRPr kumimoji="1">
                <a:solidFill>
                  <a:schemeClr val="tx1"/>
                </a:solidFill>
                <a:latin typeface="Arial" pitchFamily="34" charset="0"/>
                <a:ea typeface="Osaka" charset="-128"/>
              </a:defRPr>
            </a:lvl7pPr>
            <a:lvl8pPr marL="3308299" indent="-220553" defTabSz="955731" eaLnBrk="0" fontAlgn="base" hangingPunct="0">
              <a:spcBef>
                <a:spcPct val="0"/>
              </a:spcBef>
              <a:spcAft>
                <a:spcPct val="0"/>
              </a:spcAft>
              <a:defRPr kumimoji="1">
                <a:solidFill>
                  <a:schemeClr val="tx1"/>
                </a:solidFill>
                <a:latin typeface="Arial" pitchFamily="34" charset="0"/>
                <a:ea typeface="Osaka" charset="-128"/>
              </a:defRPr>
            </a:lvl8pPr>
            <a:lvl9pPr marL="3749406" indent="-220553" defTabSz="955731"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55731" rtl="0" eaLnBrk="1" fontAlgn="base" latinLnBrk="0" hangingPunct="1">
              <a:lnSpc>
                <a:spcPct val="100000"/>
              </a:lnSpc>
              <a:spcBef>
                <a:spcPct val="0"/>
              </a:spcBef>
              <a:spcAft>
                <a:spcPct val="0"/>
              </a:spcAft>
              <a:buClrTx/>
              <a:buSzTx/>
              <a:buFontTx/>
              <a:buNone/>
              <a:tabLst/>
              <a:defRPr/>
            </a:pPr>
            <a:fld id="{1CD7EBE5-74AA-42DF-862D-084E5F3C810D}" type="slidenum">
              <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rPr>
              <a:pPr marL="0" marR="0" lvl="0" indent="0" algn="r" defTabSz="955731" rtl="0" eaLnBrk="1" fontAlgn="base" latinLnBrk="0" hangingPunct="1">
                <a:lnSpc>
                  <a:spcPct val="100000"/>
                </a:lnSpc>
                <a:spcBef>
                  <a:spcPct val="0"/>
                </a:spcBef>
                <a:spcAft>
                  <a:spcPct val="0"/>
                </a:spcAft>
                <a:buClrTx/>
                <a:buSzTx/>
                <a:buFontTx/>
                <a:buNone/>
                <a:tabLst/>
                <a:defRPr/>
              </a:pPr>
              <a:t>30</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55299" name="Rectangle 2"/>
          <p:cNvSpPr>
            <a:spLocks noGrp="1" noRot="1" noChangeAspect="1" noChangeArrowheads="1" noTextEdit="1"/>
          </p:cNvSpPr>
          <p:nvPr>
            <p:ph type="sldImg"/>
          </p:nvPr>
        </p:nvSpPr>
        <p:spPr>
          <a:xfrm>
            <a:off x="-1220788" y="1071563"/>
            <a:ext cx="7156451" cy="5368925"/>
          </a:xfrm>
          <a:ln/>
        </p:spPr>
      </p:sp>
      <p:sp>
        <p:nvSpPr>
          <p:cNvPr id="55300" name="Rectangle 3"/>
          <p:cNvSpPr>
            <a:spLocks noGrp="1" noChangeArrowheads="1"/>
          </p:cNvSpPr>
          <p:nvPr>
            <p:ph type="body" idx="1"/>
          </p:nvPr>
        </p:nvSpPr>
        <p:spPr>
          <a:xfrm>
            <a:off x="629474" y="6796819"/>
            <a:ext cx="3456302" cy="6441659"/>
          </a:xfrm>
          <a:noFill/>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55731" eaLnBrk="0" hangingPunct="0">
              <a:defRPr kumimoji="1">
                <a:solidFill>
                  <a:schemeClr val="tx1"/>
                </a:solidFill>
                <a:latin typeface="Arial" pitchFamily="34" charset="0"/>
                <a:ea typeface="Osaka" charset="-128"/>
              </a:defRPr>
            </a:lvl1pPr>
            <a:lvl2pPr marL="716798" indent="-275692" defTabSz="955731" eaLnBrk="0" hangingPunct="0">
              <a:defRPr kumimoji="1">
                <a:solidFill>
                  <a:schemeClr val="tx1"/>
                </a:solidFill>
                <a:latin typeface="Arial" pitchFamily="34" charset="0"/>
                <a:ea typeface="Osaka" charset="-128"/>
              </a:defRPr>
            </a:lvl2pPr>
            <a:lvl3pPr marL="1102766" indent="-220553" defTabSz="955731" eaLnBrk="0" hangingPunct="0">
              <a:defRPr kumimoji="1">
                <a:solidFill>
                  <a:schemeClr val="tx1"/>
                </a:solidFill>
                <a:latin typeface="Arial" pitchFamily="34" charset="0"/>
                <a:ea typeface="Osaka" charset="-128"/>
              </a:defRPr>
            </a:lvl3pPr>
            <a:lvl4pPr marL="1543873" indent="-220553" defTabSz="955731" eaLnBrk="0" hangingPunct="0">
              <a:defRPr kumimoji="1">
                <a:solidFill>
                  <a:schemeClr val="tx1"/>
                </a:solidFill>
                <a:latin typeface="Arial" pitchFamily="34" charset="0"/>
                <a:ea typeface="Osaka" charset="-128"/>
              </a:defRPr>
            </a:lvl4pPr>
            <a:lvl5pPr marL="1984980" indent="-220553" defTabSz="955731" eaLnBrk="0" hangingPunct="0">
              <a:defRPr kumimoji="1">
                <a:solidFill>
                  <a:schemeClr val="tx1"/>
                </a:solidFill>
                <a:latin typeface="Arial" pitchFamily="34" charset="0"/>
                <a:ea typeface="Osaka" charset="-128"/>
              </a:defRPr>
            </a:lvl5pPr>
            <a:lvl6pPr marL="2426086" indent="-220553" defTabSz="955731" eaLnBrk="0" fontAlgn="base" hangingPunct="0">
              <a:spcBef>
                <a:spcPct val="0"/>
              </a:spcBef>
              <a:spcAft>
                <a:spcPct val="0"/>
              </a:spcAft>
              <a:defRPr kumimoji="1">
                <a:solidFill>
                  <a:schemeClr val="tx1"/>
                </a:solidFill>
                <a:latin typeface="Arial" pitchFamily="34" charset="0"/>
                <a:ea typeface="Osaka" charset="-128"/>
              </a:defRPr>
            </a:lvl6pPr>
            <a:lvl7pPr marL="2867193" indent="-220553" defTabSz="955731" eaLnBrk="0" fontAlgn="base" hangingPunct="0">
              <a:spcBef>
                <a:spcPct val="0"/>
              </a:spcBef>
              <a:spcAft>
                <a:spcPct val="0"/>
              </a:spcAft>
              <a:defRPr kumimoji="1">
                <a:solidFill>
                  <a:schemeClr val="tx1"/>
                </a:solidFill>
                <a:latin typeface="Arial" pitchFamily="34" charset="0"/>
                <a:ea typeface="Osaka" charset="-128"/>
              </a:defRPr>
            </a:lvl7pPr>
            <a:lvl8pPr marL="3308299" indent="-220553" defTabSz="955731" eaLnBrk="0" fontAlgn="base" hangingPunct="0">
              <a:spcBef>
                <a:spcPct val="0"/>
              </a:spcBef>
              <a:spcAft>
                <a:spcPct val="0"/>
              </a:spcAft>
              <a:defRPr kumimoji="1">
                <a:solidFill>
                  <a:schemeClr val="tx1"/>
                </a:solidFill>
                <a:latin typeface="Arial" pitchFamily="34" charset="0"/>
                <a:ea typeface="Osaka" charset="-128"/>
              </a:defRPr>
            </a:lvl8pPr>
            <a:lvl9pPr marL="3749406" indent="-220553" defTabSz="955731"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55731" rtl="0" eaLnBrk="1" fontAlgn="base" latinLnBrk="0" hangingPunct="1">
              <a:lnSpc>
                <a:spcPct val="100000"/>
              </a:lnSpc>
              <a:spcBef>
                <a:spcPct val="0"/>
              </a:spcBef>
              <a:spcAft>
                <a:spcPct val="0"/>
              </a:spcAft>
              <a:buClrTx/>
              <a:buSzTx/>
              <a:buFontTx/>
              <a:buNone/>
              <a:tabLst/>
              <a:defRPr/>
            </a:pPr>
            <a:fld id="{C1DE774F-8EB0-4744-966E-193342F6749E}" type="slidenum">
              <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rPr>
              <a:pPr marL="0" marR="0" lvl="0" indent="0" algn="r" defTabSz="955731" rtl="0" eaLnBrk="1" fontAlgn="base" latinLnBrk="0" hangingPunct="1">
                <a:lnSpc>
                  <a:spcPct val="100000"/>
                </a:lnSpc>
                <a:spcBef>
                  <a:spcPct val="0"/>
                </a:spcBef>
                <a:spcAft>
                  <a:spcPct val="0"/>
                </a:spcAft>
                <a:buClrTx/>
                <a:buSzTx/>
                <a:buFontTx/>
                <a:buNone/>
                <a:tabLst/>
                <a:defRPr/>
              </a:pPr>
              <a:t>31</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56323" name="Rectangle 2"/>
          <p:cNvSpPr>
            <a:spLocks noGrp="1" noRot="1" noChangeAspect="1" noChangeArrowheads="1" noTextEdit="1"/>
          </p:cNvSpPr>
          <p:nvPr>
            <p:ph type="sldImg"/>
          </p:nvPr>
        </p:nvSpPr>
        <p:spPr>
          <a:xfrm>
            <a:off x="-1220788" y="1071563"/>
            <a:ext cx="7156451" cy="5368925"/>
          </a:xfrm>
          <a:ln/>
        </p:spPr>
      </p:sp>
      <p:sp>
        <p:nvSpPr>
          <p:cNvPr id="56324" name="Rectangle 3"/>
          <p:cNvSpPr>
            <a:spLocks noGrp="1" noChangeArrowheads="1"/>
          </p:cNvSpPr>
          <p:nvPr>
            <p:ph type="body" idx="1"/>
          </p:nvPr>
        </p:nvSpPr>
        <p:spPr>
          <a:xfrm>
            <a:off x="629474" y="6796819"/>
            <a:ext cx="3456302" cy="6441659"/>
          </a:xfrm>
          <a:noFill/>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55731" eaLnBrk="0" hangingPunct="0">
              <a:defRPr kumimoji="1">
                <a:solidFill>
                  <a:schemeClr val="tx1"/>
                </a:solidFill>
                <a:latin typeface="Arial" pitchFamily="34" charset="0"/>
                <a:ea typeface="Osaka" charset="-128"/>
              </a:defRPr>
            </a:lvl1pPr>
            <a:lvl2pPr marL="716798" indent="-275692" defTabSz="955731" eaLnBrk="0" hangingPunct="0">
              <a:defRPr kumimoji="1">
                <a:solidFill>
                  <a:schemeClr val="tx1"/>
                </a:solidFill>
                <a:latin typeface="Arial" pitchFamily="34" charset="0"/>
                <a:ea typeface="Osaka" charset="-128"/>
              </a:defRPr>
            </a:lvl2pPr>
            <a:lvl3pPr marL="1102766" indent="-220553" defTabSz="955731" eaLnBrk="0" hangingPunct="0">
              <a:defRPr kumimoji="1">
                <a:solidFill>
                  <a:schemeClr val="tx1"/>
                </a:solidFill>
                <a:latin typeface="Arial" pitchFamily="34" charset="0"/>
                <a:ea typeface="Osaka" charset="-128"/>
              </a:defRPr>
            </a:lvl3pPr>
            <a:lvl4pPr marL="1543873" indent="-220553" defTabSz="955731" eaLnBrk="0" hangingPunct="0">
              <a:defRPr kumimoji="1">
                <a:solidFill>
                  <a:schemeClr val="tx1"/>
                </a:solidFill>
                <a:latin typeface="Arial" pitchFamily="34" charset="0"/>
                <a:ea typeface="Osaka" charset="-128"/>
              </a:defRPr>
            </a:lvl4pPr>
            <a:lvl5pPr marL="1984980" indent="-220553" defTabSz="955731" eaLnBrk="0" hangingPunct="0">
              <a:defRPr kumimoji="1">
                <a:solidFill>
                  <a:schemeClr val="tx1"/>
                </a:solidFill>
                <a:latin typeface="Arial" pitchFamily="34" charset="0"/>
                <a:ea typeface="Osaka" charset="-128"/>
              </a:defRPr>
            </a:lvl5pPr>
            <a:lvl6pPr marL="2426086" indent="-220553" defTabSz="955731" eaLnBrk="0" fontAlgn="base" hangingPunct="0">
              <a:spcBef>
                <a:spcPct val="0"/>
              </a:spcBef>
              <a:spcAft>
                <a:spcPct val="0"/>
              </a:spcAft>
              <a:defRPr kumimoji="1">
                <a:solidFill>
                  <a:schemeClr val="tx1"/>
                </a:solidFill>
                <a:latin typeface="Arial" pitchFamily="34" charset="0"/>
                <a:ea typeface="Osaka" charset="-128"/>
              </a:defRPr>
            </a:lvl6pPr>
            <a:lvl7pPr marL="2867193" indent="-220553" defTabSz="955731" eaLnBrk="0" fontAlgn="base" hangingPunct="0">
              <a:spcBef>
                <a:spcPct val="0"/>
              </a:spcBef>
              <a:spcAft>
                <a:spcPct val="0"/>
              </a:spcAft>
              <a:defRPr kumimoji="1">
                <a:solidFill>
                  <a:schemeClr val="tx1"/>
                </a:solidFill>
                <a:latin typeface="Arial" pitchFamily="34" charset="0"/>
                <a:ea typeface="Osaka" charset="-128"/>
              </a:defRPr>
            </a:lvl7pPr>
            <a:lvl8pPr marL="3308299" indent="-220553" defTabSz="955731" eaLnBrk="0" fontAlgn="base" hangingPunct="0">
              <a:spcBef>
                <a:spcPct val="0"/>
              </a:spcBef>
              <a:spcAft>
                <a:spcPct val="0"/>
              </a:spcAft>
              <a:defRPr kumimoji="1">
                <a:solidFill>
                  <a:schemeClr val="tx1"/>
                </a:solidFill>
                <a:latin typeface="Arial" pitchFamily="34" charset="0"/>
                <a:ea typeface="Osaka" charset="-128"/>
              </a:defRPr>
            </a:lvl8pPr>
            <a:lvl9pPr marL="3749406" indent="-220553" defTabSz="955731"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55731" rtl="0" eaLnBrk="1" fontAlgn="base" latinLnBrk="0" hangingPunct="1">
              <a:lnSpc>
                <a:spcPct val="100000"/>
              </a:lnSpc>
              <a:spcBef>
                <a:spcPct val="0"/>
              </a:spcBef>
              <a:spcAft>
                <a:spcPct val="0"/>
              </a:spcAft>
              <a:buClrTx/>
              <a:buSzTx/>
              <a:buFontTx/>
              <a:buNone/>
              <a:tabLst/>
              <a:defRPr/>
            </a:pPr>
            <a:fld id="{10CADC38-5C09-4584-BD2E-C920C751F45E}" type="slidenum">
              <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rPr>
              <a:pPr marL="0" marR="0" lvl="0" indent="0" algn="r" defTabSz="955731" rtl="0" eaLnBrk="1" fontAlgn="base" latinLnBrk="0" hangingPunct="1">
                <a:lnSpc>
                  <a:spcPct val="100000"/>
                </a:lnSpc>
                <a:spcBef>
                  <a:spcPct val="0"/>
                </a:spcBef>
                <a:spcAft>
                  <a:spcPct val="0"/>
                </a:spcAft>
                <a:buClrTx/>
                <a:buSzTx/>
                <a:buFontTx/>
                <a:buNone/>
                <a:tabLst/>
                <a:defRPr/>
              </a:pPr>
              <a:t>32</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57347" name="Rectangle 2"/>
          <p:cNvSpPr>
            <a:spLocks noGrp="1" noRot="1" noChangeAspect="1" noChangeArrowheads="1" noTextEdit="1"/>
          </p:cNvSpPr>
          <p:nvPr>
            <p:ph type="sldImg"/>
          </p:nvPr>
        </p:nvSpPr>
        <p:spPr>
          <a:xfrm>
            <a:off x="-1220788" y="1071563"/>
            <a:ext cx="7156451" cy="5368925"/>
          </a:xfrm>
          <a:ln/>
        </p:spPr>
      </p:sp>
      <p:sp>
        <p:nvSpPr>
          <p:cNvPr id="57348" name="Rectangle 3"/>
          <p:cNvSpPr>
            <a:spLocks noGrp="1" noChangeArrowheads="1"/>
          </p:cNvSpPr>
          <p:nvPr>
            <p:ph type="body" idx="1"/>
          </p:nvPr>
        </p:nvSpPr>
        <p:spPr>
          <a:xfrm>
            <a:off x="629474" y="6796819"/>
            <a:ext cx="3456302" cy="6441659"/>
          </a:xfrm>
          <a:noFill/>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p>
        </p:txBody>
      </p:sp>
    </p:spTree>
    <p:extLst>
      <p:ext uri="{BB962C8B-B14F-4D97-AF65-F5344CB8AC3E}">
        <p14:creationId xmlns:p14="http://schemas.microsoft.com/office/powerpoint/2010/main" val="1104865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p>
        </p:txBody>
      </p:sp>
    </p:spTree>
    <p:extLst>
      <p:ext uri="{BB962C8B-B14F-4D97-AF65-F5344CB8AC3E}">
        <p14:creationId xmlns:p14="http://schemas.microsoft.com/office/powerpoint/2010/main" val="1391265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p>
        </p:txBody>
      </p:sp>
    </p:spTree>
    <p:extLst>
      <p:ext uri="{BB962C8B-B14F-4D97-AF65-F5344CB8AC3E}">
        <p14:creationId xmlns:p14="http://schemas.microsoft.com/office/powerpoint/2010/main" val="21308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221659A9-B197-46F7-9673-BCEC045E0AD0}" type="slidenum">
              <a:rPr lang="en-US" altLang="ja-JP"/>
              <a:pPr eaLnBrk="1" hangingPunct="1"/>
              <a:t>6</a:t>
            </a:fld>
            <a:endParaRPr lang="en-US" altLang="ja-JP"/>
          </a:p>
        </p:txBody>
      </p:sp>
      <p:sp>
        <p:nvSpPr>
          <p:cNvPr id="43011" name="Rectangle 2"/>
          <p:cNvSpPr>
            <a:spLocks noGrp="1" noRot="1" noChangeAspect="1" noChangeArrowheads="1" noTextEdit="1"/>
          </p:cNvSpPr>
          <p:nvPr>
            <p:ph type="sldImg"/>
          </p:nvPr>
        </p:nvSpPr>
        <p:spPr>
          <a:xfrm>
            <a:off x="990600" y="766763"/>
            <a:ext cx="5118100" cy="3838575"/>
          </a:xfrm>
          <a:ln/>
        </p:spPr>
      </p:sp>
      <p:sp>
        <p:nvSpPr>
          <p:cNvPr id="43012" name="Rectangle 3"/>
          <p:cNvSpPr>
            <a:spLocks noGrp="1" noChangeArrowheads="1"/>
          </p:cNvSpPr>
          <p:nvPr>
            <p:ph type="body" idx="1"/>
          </p:nvPr>
        </p:nvSpPr>
        <p:spPr>
          <a:xfrm>
            <a:off x="947738" y="4860925"/>
            <a:ext cx="5203825" cy="4606925"/>
          </a:xfrm>
          <a:noFill/>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55731" eaLnBrk="0" hangingPunct="0">
              <a:defRPr kumimoji="1">
                <a:solidFill>
                  <a:schemeClr val="tx1"/>
                </a:solidFill>
                <a:latin typeface="Arial" pitchFamily="34" charset="0"/>
                <a:ea typeface="Osaka" charset="-128"/>
              </a:defRPr>
            </a:lvl1pPr>
            <a:lvl2pPr marL="716798" indent="-275692" defTabSz="955731" eaLnBrk="0" hangingPunct="0">
              <a:defRPr kumimoji="1">
                <a:solidFill>
                  <a:schemeClr val="tx1"/>
                </a:solidFill>
                <a:latin typeface="Arial" pitchFamily="34" charset="0"/>
                <a:ea typeface="Osaka" charset="-128"/>
              </a:defRPr>
            </a:lvl2pPr>
            <a:lvl3pPr marL="1102766" indent="-220553" defTabSz="955731" eaLnBrk="0" hangingPunct="0">
              <a:defRPr kumimoji="1">
                <a:solidFill>
                  <a:schemeClr val="tx1"/>
                </a:solidFill>
                <a:latin typeface="Arial" pitchFamily="34" charset="0"/>
                <a:ea typeface="Osaka" charset="-128"/>
              </a:defRPr>
            </a:lvl3pPr>
            <a:lvl4pPr marL="1543873" indent="-220553" defTabSz="955731" eaLnBrk="0" hangingPunct="0">
              <a:defRPr kumimoji="1">
                <a:solidFill>
                  <a:schemeClr val="tx1"/>
                </a:solidFill>
                <a:latin typeface="Arial" pitchFamily="34" charset="0"/>
                <a:ea typeface="Osaka" charset="-128"/>
              </a:defRPr>
            </a:lvl4pPr>
            <a:lvl5pPr marL="1984980" indent="-220553" defTabSz="955731" eaLnBrk="0" hangingPunct="0">
              <a:defRPr kumimoji="1">
                <a:solidFill>
                  <a:schemeClr val="tx1"/>
                </a:solidFill>
                <a:latin typeface="Arial" pitchFamily="34" charset="0"/>
                <a:ea typeface="Osaka" charset="-128"/>
              </a:defRPr>
            </a:lvl5pPr>
            <a:lvl6pPr marL="2426086" indent="-220553" defTabSz="955731" eaLnBrk="0" fontAlgn="base" hangingPunct="0">
              <a:spcBef>
                <a:spcPct val="0"/>
              </a:spcBef>
              <a:spcAft>
                <a:spcPct val="0"/>
              </a:spcAft>
              <a:defRPr kumimoji="1">
                <a:solidFill>
                  <a:schemeClr val="tx1"/>
                </a:solidFill>
                <a:latin typeface="Arial" pitchFamily="34" charset="0"/>
                <a:ea typeface="Osaka" charset="-128"/>
              </a:defRPr>
            </a:lvl6pPr>
            <a:lvl7pPr marL="2867193" indent="-220553" defTabSz="955731" eaLnBrk="0" fontAlgn="base" hangingPunct="0">
              <a:spcBef>
                <a:spcPct val="0"/>
              </a:spcBef>
              <a:spcAft>
                <a:spcPct val="0"/>
              </a:spcAft>
              <a:defRPr kumimoji="1">
                <a:solidFill>
                  <a:schemeClr val="tx1"/>
                </a:solidFill>
                <a:latin typeface="Arial" pitchFamily="34" charset="0"/>
                <a:ea typeface="Osaka" charset="-128"/>
              </a:defRPr>
            </a:lvl7pPr>
            <a:lvl8pPr marL="3308299" indent="-220553" defTabSz="955731" eaLnBrk="0" fontAlgn="base" hangingPunct="0">
              <a:spcBef>
                <a:spcPct val="0"/>
              </a:spcBef>
              <a:spcAft>
                <a:spcPct val="0"/>
              </a:spcAft>
              <a:defRPr kumimoji="1">
                <a:solidFill>
                  <a:schemeClr val="tx1"/>
                </a:solidFill>
                <a:latin typeface="Arial" pitchFamily="34" charset="0"/>
                <a:ea typeface="Osaka" charset="-128"/>
              </a:defRPr>
            </a:lvl8pPr>
            <a:lvl9pPr marL="3749406" indent="-220553" defTabSz="955731"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55731" rtl="0" eaLnBrk="1" fontAlgn="auto" latinLnBrk="0" hangingPunct="1">
              <a:lnSpc>
                <a:spcPct val="100000"/>
              </a:lnSpc>
              <a:spcBef>
                <a:spcPts val="0"/>
              </a:spcBef>
              <a:spcAft>
                <a:spcPts val="0"/>
              </a:spcAft>
              <a:buClrTx/>
              <a:buSzTx/>
              <a:buFontTx/>
              <a:buNone/>
              <a:tabLst/>
              <a:defRPr/>
            </a:pPr>
            <a:fld id="{27B216E3-22CB-4019-B4A2-96DE115F4915}" type="slidenum">
              <a:rPr kumimoji="1" lang="en-US" altLang="ja-JP" sz="1300" b="0" i="0" u="none" strike="noStrike" kern="1200" cap="none" spc="0" normalizeH="0" baseline="0" noProof="0" smtClean="0">
                <a:ln>
                  <a:noFill/>
                </a:ln>
                <a:solidFill>
                  <a:prstClr val="black"/>
                </a:solidFill>
                <a:effectLst/>
                <a:uLnTx/>
                <a:uFillTx/>
                <a:latin typeface="Arial" pitchFamily="34" charset="0"/>
                <a:ea typeface="Osaka" charset="-128"/>
                <a:cs typeface="+mn-cs"/>
              </a:rPr>
              <a:pPr marL="0" marR="0" lvl="0" indent="0" algn="r" defTabSz="955731" rtl="0" eaLnBrk="1" fontAlgn="auto" latinLnBrk="0" hangingPunct="1">
                <a:lnSpc>
                  <a:spcPct val="100000"/>
                </a:lnSpc>
                <a:spcBef>
                  <a:spcPts val="0"/>
                </a:spcBef>
                <a:spcAft>
                  <a:spcPts val="0"/>
                </a:spcAft>
                <a:buClrTx/>
                <a:buSzTx/>
                <a:buFontTx/>
                <a:buNone/>
                <a:tabLst/>
                <a:defRPr/>
              </a:pPr>
              <a:t>36</a:t>
            </a:fld>
            <a:endParaRPr kumimoji="1" lang="en-US" altLang="ja-JP" sz="1300" b="0" i="0" u="none" strike="noStrike" kern="1200" cap="none" spc="0" normalizeH="0" baseline="0" noProof="0">
              <a:ln>
                <a:noFill/>
              </a:ln>
              <a:solidFill>
                <a:prstClr val="black"/>
              </a:solidFill>
              <a:effectLst/>
              <a:uLnTx/>
              <a:uFillTx/>
              <a:latin typeface="Arial" pitchFamily="34" charset="0"/>
              <a:ea typeface="Osaka" charset="-128"/>
              <a:cs typeface="+mn-cs"/>
            </a:endParaRPr>
          </a:p>
        </p:txBody>
      </p:sp>
      <p:sp>
        <p:nvSpPr>
          <p:cNvPr id="77827" name="Rectangle 2"/>
          <p:cNvSpPr>
            <a:spLocks noGrp="1" noRot="1" noChangeAspect="1" noChangeArrowheads="1" noTextEdit="1"/>
          </p:cNvSpPr>
          <p:nvPr>
            <p:ph type="sldImg"/>
          </p:nvPr>
        </p:nvSpPr>
        <p:spPr>
          <a:xfrm>
            <a:off x="-1220788" y="1071563"/>
            <a:ext cx="7156451" cy="5368925"/>
          </a:xfrm>
          <a:ln/>
        </p:spPr>
      </p:sp>
      <p:sp>
        <p:nvSpPr>
          <p:cNvPr id="77828" name="Rectangle 3"/>
          <p:cNvSpPr>
            <a:spLocks noGrp="1" noChangeArrowheads="1"/>
          </p:cNvSpPr>
          <p:nvPr>
            <p:ph type="body" idx="1"/>
          </p:nvPr>
        </p:nvSpPr>
        <p:spPr>
          <a:xfrm>
            <a:off x="629474" y="6796819"/>
            <a:ext cx="3456302" cy="6441659"/>
          </a:xfrm>
          <a:noFill/>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p>
        </p:txBody>
      </p:sp>
    </p:spTree>
    <p:extLst>
      <p:ext uri="{BB962C8B-B14F-4D97-AF65-F5344CB8AC3E}">
        <p14:creationId xmlns:p14="http://schemas.microsoft.com/office/powerpoint/2010/main" val="1217927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7DBAFA68-4A8A-480D-A5FC-ED21938288B4}" type="slidenum">
              <a:rPr kumimoji="1" lang="en-US" altLang="ja-JP" sz="1300" b="0" i="0" u="none" strike="noStrike" kern="1200" cap="none" spc="0" normalizeH="0" baseline="0" noProof="0" smtClean="0">
                <a:ln>
                  <a:noFill/>
                </a:ln>
                <a:solidFill>
                  <a:srgbClr val="000000"/>
                </a:solidFill>
                <a:effectLst/>
                <a:uLnTx/>
                <a:uFillTx/>
                <a:latin typeface="Arial" pitchFamily="34"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39</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55299" name="Rectangle 2"/>
          <p:cNvSpPr>
            <a:spLocks noGrp="1" noRot="1" noChangeAspect="1" noChangeArrowheads="1" noTextEdit="1"/>
          </p:cNvSpPr>
          <p:nvPr>
            <p:ph type="sldImg"/>
          </p:nvPr>
        </p:nvSpPr>
        <p:spPr>
          <a:xfrm>
            <a:off x="992188" y="768350"/>
            <a:ext cx="5114925" cy="3836988"/>
          </a:xfrm>
          <a:ln/>
        </p:spPr>
      </p:sp>
      <p:sp>
        <p:nvSpPr>
          <p:cNvPr id="5530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434DBBAA-54C0-45DB-B1E8-0670FEB3B160}" type="slidenum">
              <a:rPr lang="en-US" altLang="ja-JP"/>
              <a:pPr eaLnBrk="1" hangingPunct="1"/>
              <a:t>7</a:t>
            </a:fld>
            <a:endParaRPr lang="en-US" altLang="ja-JP"/>
          </a:p>
        </p:txBody>
      </p:sp>
      <p:sp>
        <p:nvSpPr>
          <p:cNvPr id="44035" name="Rectangle 2"/>
          <p:cNvSpPr>
            <a:spLocks noGrp="1" noRot="1" noChangeAspect="1" noChangeArrowheads="1" noTextEdit="1"/>
          </p:cNvSpPr>
          <p:nvPr>
            <p:ph type="sldImg"/>
          </p:nvPr>
        </p:nvSpPr>
        <p:spPr>
          <a:xfrm>
            <a:off x="990600" y="766763"/>
            <a:ext cx="5118100" cy="3838575"/>
          </a:xfrm>
          <a:ln/>
        </p:spPr>
      </p:sp>
      <p:sp>
        <p:nvSpPr>
          <p:cNvPr id="44036" name="Rectangle 3"/>
          <p:cNvSpPr>
            <a:spLocks noGrp="1" noChangeArrowheads="1"/>
          </p:cNvSpPr>
          <p:nvPr>
            <p:ph type="body" idx="1"/>
          </p:nvPr>
        </p:nvSpPr>
        <p:spPr>
          <a:xfrm>
            <a:off x="947738" y="4860925"/>
            <a:ext cx="5203825" cy="4606925"/>
          </a:xfrm>
          <a:noFill/>
        </p:spPr>
        <p:txBody>
          <a:bodyPr/>
          <a:lstStyle/>
          <a:p>
            <a:pPr eaLnBrk="1" hangingPunct="1"/>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5DA6E247-5CDD-453F-9F33-D9919E4063FA}" type="slidenum">
              <a:rPr lang="en-US" altLang="ja-JP"/>
              <a:pPr eaLnBrk="1" hangingPunct="1"/>
              <a:t>8</a:t>
            </a:fld>
            <a:endParaRPr lang="en-US" altLang="ja-JP"/>
          </a:p>
        </p:txBody>
      </p:sp>
      <p:sp>
        <p:nvSpPr>
          <p:cNvPr id="45059" name="Rectangle 2"/>
          <p:cNvSpPr>
            <a:spLocks noGrp="1" noRot="1" noChangeAspect="1" noChangeArrowheads="1" noTextEdit="1"/>
          </p:cNvSpPr>
          <p:nvPr>
            <p:ph type="sldImg"/>
          </p:nvPr>
        </p:nvSpPr>
        <p:spPr>
          <a:xfrm>
            <a:off x="990600" y="766763"/>
            <a:ext cx="5118100" cy="3838575"/>
          </a:xfrm>
          <a:ln/>
        </p:spPr>
      </p:sp>
      <p:sp>
        <p:nvSpPr>
          <p:cNvPr id="45060" name="Rectangle 3"/>
          <p:cNvSpPr>
            <a:spLocks noGrp="1" noChangeArrowheads="1"/>
          </p:cNvSpPr>
          <p:nvPr>
            <p:ph type="body" idx="1"/>
          </p:nvPr>
        </p:nvSpPr>
        <p:spPr>
          <a:xfrm>
            <a:off x="947738" y="4860925"/>
            <a:ext cx="5203825" cy="4606925"/>
          </a:xfrm>
          <a:noFill/>
        </p:spPr>
        <p:txBody>
          <a:bodyPr/>
          <a:lstStyle/>
          <a:p>
            <a:pPr eaLnBrk="1" hangingPunct="1"/>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BE0D0A85-FCDD-42E2-A2B9-6799AD73A51A}" type="slidenum">
              <a:rPr lang="en-US" altLang="ja-JP"/>
              <a:pPr eaLnBrk="1" hangingPunct="1"/>
              <a:t>9</a:t>
            </a:fld>
            <a:endParaRPr lang="en-US" altLang="ja-JP"/>
          </a:p>
        </p:txBody>
      </p:sp>
      <p:sp>
        <p:nvSpPr>
          <p:cNvPr id="46083" name="Rectangle 2"/>
          <p:cNvSpPr>
            <a:spLocks noGrp="1" noRot="1" noChangeAspect="1" noChangeArrowheads="1" noTextEdit="1"/>
          </p:cNvSpPr>
          <p:nvPr>
            <p:ph type="sldImg"/>
          </p:nvPr>
        </p:nvSpPr>
        <p:spPr>
          <a:xfrm>
            <a:off x="992188" y="768350"/>
            <a:ext cx="5116512" cy="3836988"/>
          </a:xfrm>
          <a:ln/>
        </p:spPr>
      </p:sp>
      <p:sp>
        <p:nvSpPr>
          <p:cNvPr id="46084" name="Rectangle 3"/>
          <p:cNvSpPr>
            <a:spLocks noGrp="1" noChangeArrowheads="1"/>
          </p:cNvSpPr>
          <p:nvPr>
            <p:ph type="body" idx="1"/>
          </p:nvPr>
        </p:nvSpPr>
        <p:spPr>
          <a:xfrm>
            <a:off x="944563" y="4860925"/>
            <a:ext cx="5210175" cy="4605338"/>
          </a:xfrm>
          <a:noFill/>
        </p:spPr>
        <p:txBody>
          <a:bodyPr/>
          <a:lstStyle/>
          <a:p>
            <a:pPr eaLnBrk="1" hangingPunct="1"/>
            <a:endParaRPr lang="ja-JP"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D1179362-41FC-47DC-84C0-28FB1FB31397}" type="slidenum">
              <a:rPr lang="en-US" altLang="ja-JP"/>
              <a:pPr eaLnBrk="1" hangingPunct="1"/>
              <a:t>10</a:t>
            </a:fld>
            <a:endParaRPr lang="en-US" altLang="ja-JP"/>
          </a:p>
        </p:txBody>
      </p:sp>
      <p:sp>
        <p:nvSpPr>
          <p:cNvPr id="47107" name="Rectangle 2"/>
          <p:cNvSpPr>
            <a:spLocks noGrp="1" noRot="1" noChangeAspect="1" noChangeArrowheads="1" noTextEdit="1"/>
          </p:cNvSpPr>
          <p:nvPr>
            <p:ph type="sldImg"/>
          </p:nvPr>
        </p:nvSpPr>
        <p:spPr>
          <a:xfrm>
            <a:off x="990600" y="766763"/>
            <a:ext cx="5118100" cy="3838575"/>
          </a:xfrm>
          <a:ln/>
        </p:spPr>
      </p:sp>
      <p:sp>
        <p:nvSpPr>
          <p:cNvPr id="47108" name="Rectangle 3"/>
          <p:cNvSpPr>
            <a:spLocks noGrp="1" noChangeArrowheads="1"/>
          </p:cNvSpPr>
          <p:nvPr>
            <p:ph type="body" idx="1"/>
          </p:nvPr>
        </p:nvSpPr>
        <p:spPr>
          <a:xfrm>
            <a:off x="947738" y="4860925"/>
            <a:ext cx="5203825" cy="4606925"/>
          </a:xfrm>
          <a:noFill/>
        </p:spPr>
        <p:txBody>
          <a:bodyPr/>
          <a:lstStyle/>
          <a:p>
            <a:pPr eaLnBrk="1" hangingPunct="1"/>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B9483F6B-15D0-4B84-A61B-564021A35628}" type="slidenum">
              <a:rPr lang="en-US" altLang="ja-JP"/>
              <a:pPr eaLnBrk="1" hangingPunct="1"/>
              <a:t>11</a:t>
            </a:fld>
            <a:endParaRPr lang="en-US" altLang="ja-JP"/>
          </a:p>
        </p:txBody>
      </p:sp>
      <p:sp>
        <p:nvSpPr>
          <p:cNvPr id="48131" name="Rectangle 2"/>
          <p:cNvSpPr>
            <a:spLocks noGrp="1" noRot="1" noChangeAspect="1" noChangeArrowheads="1" noTextEdit="1"/>
          </p:cNvSpPr>
          <p:nvPr>
            <p:ph type="sldImg"/>
          </p:nvPr>
        </p:nvSpPr>
        <p:spPr>
          <a:xfrm>
            <a:off x="993775" y="768350"/>
            <a:ext cx="5116513" cy="3836988"/>
          </a:xfrm>
          <a:ln/>
        </p:spPr>
      </p:sp>
      <p:sp>
        <p:nvSpPr>
          <p:cNvPr id="48132" name="Rectangle 3"/>
          <p:cNvSpPr>
            <a:spLocks noGrp="1" noChangeArrowheads="1"/>
          </p:cNvSpPr>
          <p:nvPr>
            <p:ph type="body" idx="1"/>
          </p:nvPr>
        </p:nvSpPr>
        <p:spPr>
          <a:xfrm>
            <a:off x="944563" y="4860925"/>
            <a:ext cx="5210175" cy="4605338"/>
          </a:xfrm>
          <a:noFill/>
        </p:spPr>
        <p:txBody>
          <a:bodyPr/>
          <a:lstStyle/>
          <a:p>
            <a:pPr eaLnBrk="1" hangingPunct="1"/>
            <a:endParaRPr lang="ja-JP"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DCB0B616-4F05-487D-857F-4579DA18055E}" type="slidenum">
              <a:rPr lang="en-US" altLang="ja-JP" smtClean="0"/>
              <a:pPr eaLnBrk="1" hangingPunct="1"/>
              <a:t>13</a:t>
            </a:fld>
            <a:endParaRPr lang="en-US" altLang="ja-JP"/>
          </a:p>
        </p:txBody>
      </p:sp>
      <p:sp>
        <p:nvSpPr>
          <p:cNvPr id="17411" name="Rectangle 2"/>
          <p:cNvSpPr>
            <a:spLocks noGrp="1" noRot="1" noChangeAspect="1" noChangeArrowheads="1" noTextEdit="1"/>
          </p:cNvSpPr>
          <p:nvPr>
            <p:ph type="sldImg"/>
          </p:nvPr>
        </p:nvSpPr>
        <p:spPr>
          <a:xfrm>
            <a:off x="990600" y="766763"/>
            <a:ext cx="5118100" cy="3838575"/>
          </a:xfrm>
          <a:ln/>
        </p:spPr>
      </p:sp>
      <p:sp>
        <p:nvSpPr>
          <p:cNvPr id="17412" name="Rectangle 3"/>
          <p:cNvSpPr>
            <a:spLocks noGrp="1" noChangeArrowheads="1"/>
          </p:cNvSpPr>
          <p:nvPr>
            <p:ph type="body" idx="1"/>
          </p:nvPr>
        </p:nvSpPr>
        <p:spPr>
          <a:xfrm>
            <a:off x="947738" y="4860925"/>
            <a:ext cx="5203825" cy="4606925"/>
          </a:xfrm>
          <a:noFill/>
        </p:spPr>
        <p:txBody>
          <a:bodyPr/>
          <a:lstStyle/>
          <a:p>
            <a:pPr eaLnBrk="1" hangingPunct="1"/>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endParaRPr lang="en-US" dirty="0"/>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218983768"/>
      </p:ext>
    </p:extLst>
  </p:cSld>
  <p:clrMapOvr>
    <a:masterClrMapping/>
  </p:clrMapOvr>
  <p:transition>
    <p:spli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273939837"/>
      </p:ext>
    </p:extLst>
  </p:cSld>
  <p:clrMapOvr>
    <a:masterClrMapping/>
  </p:clrMapOvr>
  <p:transition>
    <p:spli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221097"/>
      </p:ext>
    </p:extLst>
  </p:cSld>
  <p:clrMapOvr>
    <a:masterClrMapping/>
  </p:clrMapOvr>
  <p:transition>
    <p:spli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63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344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277225" cy="665163"/>
          </a:xfrm>
          <a:prstGeom prst="rect">
            <a:avLst/>
          </a:prstGeom>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a:xfrm>
            <a:off x="292100" y="908050"/>
            <a:ext cx="8601075" cy="53292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743042272"/>
      </p:ext>
    </p:extLst>
  </p:cSld>
  <p:clrMapOvr>
    <a:masterClrMapping/>
  </p:clrMapOvr>
  <p:transition>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93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74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62047053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08409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2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79827820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0141567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52663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ADC"/>
        </a:solidFill>
        <a:effectLst/>
      </p:bgPr>
    </p:bg>
    <p:spTree>
      <p:nvGrpSpPr>
        <p:cNvPr id="1" name=""/>
        <p:cNvGrpSpPr/>
        <p:nvPr/>
      </p:nvGrpSpPr>
      <p:grpSpPr>
        <a:xfrm>
          <a:off x="0" y="0"/>
          <a:ext cx="0" cy="0"/>
          <a:chOff x="0" y="0"/>
          <a:chExt cx="0" cy="0"/>
        </a:xfrm>
      </p:grpSpPr>
      <p:sp>
        <p:nvSpPr>
          <p:cNvPr id="1032" name="AutoShape 8"/>
          <p:cNvSpPr>
            <a:spLocks noChangeArrowheads="1"/>
          </p:cNvSpPr>
          <p:nvPr userDrawn="1"/>
        </p:nvSpPr>
        <p:spPr bwMode="auto">
          <a:xfrm flipH="1">
            <a:off x="8316913" y="6035675"/>
            <a:ext cx="827087" cy="827088"/>
          </a:xfrm>
          <a:prstGeom prst="rtTriangle">
            <a:avLst/>
          </a:prstGeom>
          <a:solidFill>
            <a:srgbClr val="3A5B6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メイリオ" panose="020B0604030504040204" pitchFamily="50" charset="-128"/>
              <a:ea typeface="メイリオ" panose="020B0604030504040204" pitchFamily="50" charset="-128"/>
            </a:endParaRPr>
          </a:p>
        </p:txBody>
      </p:sp>
      <p:sp>
        <p:nvSpPr>
          <p:cNvPr id="1026" name="Rectangle 2"/>
          <p:cNvSpPr>
            <a:spLocks noGrp="1" noChangeArrowheads="1"/>
          </p:cNvSpPr>
          <p:nvPr>
            <p:ph type="title"/>
          </p:nvPr>
        </p:nvSpPr>
        <p:spPr bwMode="auto">
          <a:xfrm>
            <a:off x="0" y="0"/>
            <a:ext cx="8456613" cy="660400"/>
          </a:xfrm>
          <a:prstGeom prst="rect">
            <a:avLst/>
          </a:prstGeom>
          <a:solidFill>
            <a:srgbClr val="3A5B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72000" rIns="91440" bIns="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358775" y="898525"/>
            <a:ext cx="8456613"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9" name="スライド番号プレースホルダー 3"/>
          <p:cNvSpPr txBox="1">
            <a:spLocks/>
          </p:cNvSpPr>
          <p:nvPr userDrawn="1"/>
        </p:nvSpPr>
        <p:spPr>
          <a:xfrm>
            <a:off x="4666042" y="6381328"/>
            <a:ext cx="4518496" cy="360363"/>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Osaka" charset="-128"/>
                <a:cs typeface="+mn-cs"/>
              </a:defRPr>
            </a:lvl1pPr>
            <a:lvl2pPr marL="457200" algn="l" rtl="0" fontAlgn="base">
              <a:spcBef>
                <a:spcPct val="0"/>
              </a:spcBef>
              <a:spcAft>
                <a:spcPct val="0"/>
              </a:spcAft>
              <a:defRPr kumimoji="1" kern="1200">
                <a:solidFill>
                  <a:schemeClr val="tx1"/>
                </a:solidFill>
                <a:latin typeface="Arial" charset="0"/>
                <a:ea typeface="Osaka" charset="-128"/>
                <a:cs typeface="+mn-cs"/>
              </a:defRPr>
            </a:lvl2pPr>
            <a:lvl3pPr marL="914400" algn="l" rtl="0" fontAlgn="base">
              <a:spcBef>
                <a:spcPct val="0"/>
              </a:spcBef>
              <a:spcAft>
                <a:spcPct val="0"/>
              </a:spcAft>
              <a:defRPr kumimoji="1" kern="1200">
                <a:solidFill>
                  <a:schemeClr val="tx1"/>
                </a:solidFill>
                <a:latin typeface="Arial" charset="0"/>
                <a:ea typeface="Osaka" charset="-128"/>
                <a:cs typeface="+mn-cs"/>
              </a:defRPr>
            </a:lvl3pPr>
            <a:lvl4pPr marL="1371600" algn="l" rtl="0" fontAlgn="base">
              <a:spcBef>
                <a:spcPct val="0"/>
              </a:spcBef>
              <a:spcAft>
                <a:spcPct val="0"/>
              </a:spcAft>
              <a:defRPr kumimoji="1" kern="1200">
                <a:solidFill>
                  <a:schemeClr val="tx1"/>
                </a:solidFill>
                <a:latin typeface="Arial" charset="0"/>
                <a:ea typeface="Osaka" charset="-128"/>
                <a:cs typeface="+mn-cs"/>
              </a:defRPr>
            </a:lvl4pPr>
            <a:lvl5pPr marL="1828800" algn="l" rtl="0" fontAlgn="base">
              <a:spcBef>
                <a:spcPct val="0"/>
              </a:spcBef>
              <a:spcAft>
                <a:spcPct val="0"/>
              </a:spcAft>
              <a:defRPr kumimoji="1" kern="1200">
                <a:solidFill>
                  <a:schemeClr val="tx1"/>
                </a:solidFill>
                <a:latin typeface="Arial" charset="0"/>
                <a:ea typeface="Osaka" charset="-128"/>
                <a:cs typeface="+mn-cs"/>
              </a:defRPr>
            </a:lvl5pPr>
            <a:lvl6pPr marL="2286000" algn="l" defTabSz="914400" rtl="0" eaLnBrk="1" latinLnBrk="0" hangingPunct="1">
              <a:defRPr kumimoji="1" kern="1200">
                <a:solidFill>
                  <a:schemeClr val="tx1"/>
                </a:solidFill>
                <a:latin typeface="Arial" charset="0"/>
                <a:ea typeface="Osaka" charset="-128"/>
                <a:cs typeface="+mn-cs"/>
              </a:defRPr>
            </a:lvl6pPr>
            <a:lvl7pPr marL="2743200" algn="l" defTabSz="914400" rtl="0" eaLnBrk="1" latinLnBrk="0" hangingPunct="1">
              <a:defRPr kumimoji="1" kern="1200">
                <a:solidFill>
                  <a:schemeClr val="tx1"/>
                </a:solidFill>
                <a:latin typeface="Arial" charset="0"/>
                <a:ea typeface="Osaka" charset="-128"/>
                <a:cs typeface="+mn-cs"/>
              </a:defRPr>
            </a:lvl7pPr>
            <a:lvl8pPr marL="3200400" algn="l" defTabSz="914400" rtl="0" eaLnBrk="1" latinLnBrk="0" hangingPunct="1">
              <a:defRPr kumimoji="1" kern="1200">
                <a:solidFill>
                  <a:schemeClr val="tx1"/>
                </a:solidFill>
                <a:latin typeface="Arial" charset="0"/>
                <a:ea typeface="Osaka" charset="-128"/>
                <a:cs typeface="+mn-cs"/>
              </a:defRPr>
            </a:lvl8pPr>
            <a:lvl9pPr marL="3657600" algn="l" defTabSz="914400" rtl="0" eaLnBrk="1" latinLnBrk="0" hangingPunct="1">
              <a:defRPr kumimoji="1" kern="1200">
                <a:solidFill>
                  <a:schemeClr val="tx1"/>
                </a:solidFill>
                <a:latin typeface="Arial" charset="0"/>
                <a:ea typeface="Osaka" charset="-128"/>
                <a:cs typeface="+mn-cs"/>
              </a:defRPr>
            </a:lvl9pPr>
          </a:lstStyle>
          <a:p>
            <a:pPr>
              <a:tabLst>
                <a:tab pos="6786563" algn="r"/>
              </a:tabLst>
            </a:pPr>
            <a:r>
              <a:rPr lang="ja-JP" altLang="en-US" sz="1200" dirty="0">
                <a:latin typeface="メイリオ" panose="020B0604030504040204" pitchFamily="50" charset="-128"/>
                <a:ea typeface="メイリオ" panose="020B0604030504040204" pitchFamily="50" charset="-128"/>
              </a:rPr>
              <a:t>高知大学</a:t>
            </a:r>
            <a:r>
              <a:rPr lang="zh-TW" altLang="en-US" sz="1200" dirty="0">
                <a:latin typeface="メイリオ" panose="020B0604030504040204" pitchFamily="50" charset="-128"/>
                <a:ea typeface="メイリオ" panose="020B0604030504040204" pitchFamily="50" charset="-128"/>
              </a:rPr>
              <a:t>集中講義「化学生命理工学特論</a:t>
            </a:r>
            <a:r>
              <a:rPr lang="en-US" altLang="zh-TW" sz="1200" dirty="0">
                <a:latin typeface="メイリオ" panose="020B0604030504040204" pitchFamily="50" charset="-128"/>
                <a:ea typeface="メイリオ" panose="020B0604030504040204" pitchFamily="50" charset="-128"/>
              </a:rPr>
              <a:t>Ⅰ</a:t>
            </a:r>
            <a:r>
              <a:rPr lang="zh-TW" altLang="en-US" sz="12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	</a:t>
            </a:r>
            <a:fld id="{BC4A43E9-ABE2-4AED-9D63-2C140BCC42D7}" type="slidenum">
              <a:rPr lang="ja-JP" altLang="en-US" sz="2400" smtClean="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pPr>
                <a:tabLst>
                  <a:tab pos="6786563" algn="r"/>
                </a:tabLst>
              </a:pPr>
              <a:t>‹#›</a:t>
            </a:fld>
            <a:endPar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4496719"/>
      </p:ext>
    </p:extLst>
  </p:cSld>
  <p:clrMap bg1="lt1" tx1="dk1" bg2="lt2" tx2="dk2" accent1="accent1" accent2="accent2" accent3="accent3" accent4="accent4" accent5="accent5" accent6="accent6" hlink="hlink" folHlink="folHlink"/>
  <p:sldLayoutIdLst>
    <p:sldLayoutId id="2147483659" r:id="rId1"/>
  </p:sldLayoutIdLst>
  <p:transition>
    <p:split/>
  </p:transition>
  <p:hf hdr="0" ftr="0" dt="0"/>
  <p:txStyles>
    <p:titleStyle>
      <a:lvl1pPr algn="l" rtl="0" fontAlgn="base">
        <a:spcBef>
          <a:spcPct val="0"/>
        </a:spcBef>
        <a:spcAft>
          <a:spcPct val="0"/>
        </a:spcAft>
        <a:defRPr kumimoji="1" sz="280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mj-cs"/>
        </a:defRPr>
      </a:lvl1pPr>
      <a:lvl2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2pPr>
      <a:lvl3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3pPr>
      <a:lvl4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4pPr>
      <a:lvl5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9pPr>
    </p:titleStyle>
    <p:bodyStyle>
      <a:lvl1pPr marL="342900" indent="-342900" algn="l" defTabSz="8093075" rtl="0" fontAlgn="base">
        <a:spcBef>
          <a:spcPct val="20000"/>
        </a:spcBef>
        <a:spcAft>
          <a:spcPct val="0"/>
        </a:spcAft>
        <a:defRPr kumimoji="1" sz="2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cs typeface="+mn-cs"/>
        </a:defRPr>
      </a:lvl1pPr>
      <a:lvl2pPr marL="742950" indent="-285750" algn="l" defTabSz="8093075" rtl="0" fontAlgn="base">
        <a:spcBef>
          <a:spcPct val="20000"/>
        </a:spcBef>
        <a:spcAft>
          <a:spcPct val="0"/>
        </a:spcAft>
        <a:defRPr kumimoji="1" sz="16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2pPr>
      <a:lvl3pPr marL="1143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3pPr>
      <a:lvl4pPr marL="1600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4pPr>
      <a:lvl5pPr marL="2057400" indent="-228600" algn="l" defTabSz="8093075" rtl="0" fontAlgn="base">
        <a:spcBef>
          <a:spcPct val="20000"/>
        </a:spcBef>
        <a:spcAft>
          <a:spcPct val="0"/>
        </a:spcAft>
        <a:tabLst>
          <a:tab pos="7799388" algn="r"/>
        </a:tabLs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315788"/>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75676"/>
      </p:ext>
    </p:extLst>
  </p:cSld>
  <p:clrMap bg1="lt1" tx1="dk1" bg2="lt2" tx2="dk2" accent1="accent1" accent2="accent2" accent3="accent3" accent4="accent4" accent5="accent5" accent6="accent6" hlink="hlink" folHlink="folHlink"/>
  <p:sldLayoutIdLst>
    <p:sldLayoutId id="2147483667"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8364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364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740933435"/>
      </p:ext>
    </p:extLst>
  </p:cSld>
  <p:clrMap bg1="lt1" tx1="dk1" bg2="lt2" tx2="dk2" accent1="accent1" accent2="accent2" accent3="accent3" accent4="accent4" accent5="accent5" accent6="accent6" hlink="hlink" folHlink="folHlink"/>
  <p:sldLayoutIdLst>
    <p:sldLayoutId id="2147483669" r:id="rId1"/>
    <p:sldLayoutId id="2147483670" r:id="rId2"/>
  </p:sldLayoutIdLst>
  <p:transition spd="med">
    <p:fade/>
  </p:transition>
  <p:hf sldNum="0" hdr="0" ftr="0" dt="0"/>
  <p:txStyles>
    <p:titleStyle>
      <a:lvl1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1pPr>
      <a:lvl2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2pPr>
      <a:lvl3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3pPr>
      <a:lvl4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4pPr>
      <a:lvl5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5pPr>
      <a:lvl6pPr marL="4572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6pPr>
      <a:lvl7pPr marL="9144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7pPr>
      <a:lvl8pPr marL="13716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8pPr>
      <a:lvl9pPr marL="18288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8615728" y="6329728"/>
            <a:ext cx="539995" cy="53999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ja-JP" altLang="en-US" dirty="0">
              <a:solidFill>
                <a:prstClr val="white"/>
              </a:solidFill>
              <a:latin typeface="メイリオ" panose="020B0604030504040204" pitchFamily="50" charset="-128"/>
              <a:ea typeface="メイリオ" panose="020B0604030504040204" pitchFamily="50" charset="-128"/>
            </a:endParaRPr>
          </a:p>
        </p:txBody>
      </p:sp>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正方形/長方形 7"/>
          <p:cNvSpPr/>
          <p:nvPr userDrawn="1"/>
        </p:nvSpPr>
        <p:spPr>
          <a:xfrm>
            <a:off x="7073900" y="6342427"/>
            <a:ext cx="2069123" cy="5399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4660900" algn="r"/>
              </a:tabLst>
              <a:defRPr/>
            </a:pPr>
            <a:r>
              <a:rPr lang="en-US" altLang="zh-CN" sz="1400" dirty="0">
                <a:solidFill>
                  <a:prstClr val="black">
                    <a:lumMod val="75000"/>
                    <a:lumOff val="25000"/>
                  </a:prstClr>
                </a:solidFill>
                <a:latin typeface="メイリオ" panose="020B0604030504040204" pitchFamily="50" charset="-128"/>
                <a:ea typeface="メイリオ" panose="020B0604030504040204" pitchFamily="50" charset="-128"/>
              </a:rPr>
              <a:t>logic in science</a:t>
            </a:r>
            <a:r>
              <a:rPr lang="en-US" altLang="ja-JP" sz="2400" dirty="0">
                <a:solidFill>
                  <a:prstClr val="white"/>
                </a:solidFill>
                <a:latin typeface="メイリオ" panose="020B0604030504040204" pitchFamily="50" charset="-128"/>
                <a:ea typeface="メイリオ" panose="020B0604030504040204" pitchFamily="50" charset="-128"/>
              </a:rPr>
              <a:t>	</a:t>
            </a:r>
            <a:fld id="{72E48287-3690-BD4B-9C6F-C8A72A501CDE}" type="slidenum">
              <a:rPr lang="ja-JP" altLang="en-US" sz="2400" smtClean="0">
                <a:solidFill>
                  <a:prstClr val="white"/>
                </a:solidFill>
                <a:latin typeface="メイリオ" panose="020B0604030504040204" pitchFamily="50" charset="-128"/>
                <a:ea typeface="メイリオ" panose="020B0604030504040204" pitchFamily="50" charset="-128"/>
              </a:rPr>
              <a:pPr>
                <a:tabLst>
                  <a:tab pos="4660900" algn="r"/>
                </a:tabLst>
                <a:defRPr/>
              </a:pPr>
              <a:t>‹#›</a:t>
            </a:fld>
            <a:endParaRPr lang="ja-JP" altLang="en-US"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13428775"/>
      </p:ext>
    </p:extLst>
  </p:cSld>
  <p:clrMap bg1="lt1" tx1="dk1" bg2="lt2" tx2="dk2" accent1="accent1" accent2="accent2" accent3="accent3" accent4="accent4" accent5="accent5" accent6="accent6" hlink="hlink" folHlink="folHlink"/>
  <p:sldLayoutIdLst>
    <p:sldLayoutId id="2147483672" r:id="rId1"/>
  </p:sldLayoutIdLst>
  <p:hf sldNum="0" hdr="0" ftr="0" dt="0"/>
  <p:txStyles>
    <p:titleStyle>
      <a:lvl1pPr algn="l" defTabSz="457200" rtl="0" eaLnBrk="1" latinLnBrk="0" hangingPunct="1">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p:titleStyle>
    <p:bodyStyle>
      <a:lvl1pPr marL="342900" indent="-342900" algn="l" defTabSz="457200" rtl="0" eaLnBrk="1" latinLnBrk="0" hangingPunct="1">
        <a:spcBef>
          <a:spcPct val="20000"/>
        </a:spcBef>
        <a:buFont typeface="Arial"/>
        <a:buChar char="•"/>
        <a:defRPr kumimoji="1" sz="2400" kern="1200">
          <a:solidFill>
            <a:schemeClr val="tx1"/>
          </a:solidFill>
          <a:latin typeface="メイリオ" panose="020B0604030504040204" pitchFamily="50" charset="-128"/>
          <a:ea typeface="メイリオ" panose="020B0604030504040204" pitchFamily="50" charset="-128"/>
          <a:cs typeface="+mn-cs"/>
        </a:defRPr>
      </a:lvl1pPr>
      <a:lvl2pPr marL="742950" indent="-285750" algn="l" defTabSz="457200" rtl="0" eaLnBrk="1" latinLnBrk="0" hangingPunct="1">
        <a:spcBef>
          <a:spcPct val="20000"/>
        </a:spcBef>
        <a:buFont typeface="Arial"/>
        <a:buChar char="–"/>
        <a:defRPr kumimoji="1" sz="20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457200" rtl="0" eaLnBrk="1" latinLnBrk="0" hangingPunct="1">
        <a:spcBef>
          <a:spcPct val="20000"/>
        </a:spcBef>
        <a:buFont typeface="Arial"/>
        <a:buChar char="•"/>
        <a:defRPr kumimoji="1" sz="18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457200" rtl="0" eaLnBrk="1" latinLnBrk="0" hangingPunct="1">
        <a:spcBef>
          <a:spcPct val="20000"/>
        </a:spcBef>
        <a:buFont typeface="Arial"/>
        <a:buChar char="–"/>
        <a:defRPr kumimoji="1" sz="16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457200" rtl="0" eaLnBrk="1" latinLnBrk="0" hangingPunct="1">
        <a:spcBef>
          <a:spcPct val="20000"/>
        </a:spcBef>
        <a:buFont typeface="Arial"/>
        <a:buChar char="»"/>
        <a:defRPr kumimoji="1" sz="16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8364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364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930698640"/>
      </p:ext>
    </p:extLst>
  </p:cSld>
  <p:clrMap bg1="lt1" tx1="dk1" bg2="lt2" tx2="dk2" accent1="accent1" accent2="accent2" accent3="accent3" accent4="accent4" accent5="accent5" accent6="accent6" hlink="hlink" folHlink="folHlink"/>
  <p:sldLayoutIdLst>
    <p:sldLayoutId id="2147483675" r:id="rId1"/>
  </p:sldLayoutIdLst>
  <p:transition spd="med">
    <p:fade/>
  </p:transition>
  <p:hf sldNum="0" hdr="0" ftr="0" dt="0"/>
  <p:txStyles>
    <p:titleStyle>
      <a:lvl1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mj-lt"/>
          <a:ea typeface="+mj-ea"/>
          <a:cs typeface="+mj-cs"/>
        </a:defRPr>
      </a:lvl1pPr>
      <a:lvl2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2pPr>
      <a:lvl3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3pPr>
      <a:lvl4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4pPr>
      <a:lvl5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5pPr>
      <a:lvl6pPr marL="4572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6pPr>
      <a:lvl7pPr marL="9144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7pPr>
      <a:lvl8pPr marL="13716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8pPr>
      <a:lvl9pPr marL="18288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80808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808080"/>
            </a:outerShdw>
          </a:effectLst>
          <a:latin typeface="+mn-lt"/>
          <a:ea typeface="+mn-ea"/>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80808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8364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364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209029526"/>
      </p:ext>
    </p:extLst>
  </p:cSld>
  <p:clrMap bg1="lt1" tx1="dk1" bg2="lt2" tx2="dk2" accent1="accent1" accent2="accent2" accent3="accent3" accent4="accent4" accent5="accent5" accent6="accent6" hlink="hlink" folHlink="folHlink"/>
  <p:sldLayoutIdLst>
    <p:sldLayoutId id="2147483687" r:id="rId1"/>
    <p:sldLayoutId id="2147483688" r:id="rId2"/>
  </p:sldLayoutIdLst>
  <p:transition spd="med">
    <p:fade/>
  </p:transition>
  <p:hf sldNum="0" hdr="0" ftr="0" dt="0"/>
  <p:txStyles>
    <p:titleStyle>
      <a:lvl1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mj-lt"/>
          <a:ea typeface="+mj-ea"/>
          <a:cs typeface="+mj-cs"/>
        </a:defRPr>
      </a:lvl1pPr>
      <a:lvl2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2pPr>
      <a:lvl3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3pPr>
      <a:lvl4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4pPr>
      <a:lvl5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5pPr>
      <a:lvl6pPr marL="4572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6pPr>
      <a:lvl7pPr marL="9144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7pPr>
      <a:lvl8pPr marL="13716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8pPr>
      <a:lvl9pPr marL="18288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80808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808080"/>
            </a:outerShdw>
          </a:effectLst>
          <a:latin typeface="+mn-lt"/>
          <a:ea typeface="+mn-ea"/>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80808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0EADC"/>
        </a:solidFill>
        <a:effectLst/>
      </p:bgPr>
    </p:bg>
    <p:spTree>
      <p:nvGrpSpPr>
        <p:cNvPr id="1" name=""/>
        <p:cNvGrpSpPr/>
        <p:nvPr/>
      </p:nvGrpSpPr>
      <p:grpSpPr>
        <a:xfrm>
          <a:off x="0" y="0"/>
          <a:ext cx="0" cy="0"/>
          <a:chOff x="0" y="0"/>
          <a:chExt cx="0" cy="0"/>
        </a:xfrm>
      </p:grpSpPr>
      <p:sp>
        <p:nvSpPr>
          <p:cNvPr id="1026" name="AutoShape 8"/>
          <p:cNvSpPr>
            <a:spLocks noChangeArrowheads="1"/>
          </p:cNvSpPr>
          <p:nvPr userDrawn="1"/>
        </p:nvSpPr>
        <p:spPr bwMode="auto">
          <a:xfrm flipH="1">
            <a:off x="8316913" y="6035675"/>
            <a:ext cx="827087" cy="827088"/>
          </a:xfrm>
          <a:prstGeom prst="rtTriangle">
            <a:avLst/>
          </a:prstGeom>
          <a:solidFill>
            <a:srgbClr val="3A5B6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メイリオ" panose="020B0604030504040204" pitchFamily="50" charset="-128"/>
              <a:ea typeface="メイリオ" panose="020B0604030504040204" pitchFamily="50" charset="-128"/>
            </a:endParaRPr>
          </a:p>
        </p:txBody>
      </p:sp>
      <p:sp>
        <p:nvSpPr>
          <p:cNvPr id="2" name="Rectangle 2"/>
          <p:cNvSpPr>
            <a:spLocks noGrp="1" noChangeArrowheads="1"/>
          </p:cNvSpPr>
          <p:nvPr>
            <p:ph type="title"/>
          </p:nvPr>
        </p:nvSpPr>
        <p:spPr bwMode="auto">
          <a:xfrm>
            <a:off x="0" y="0"/>
            <a:ext cx="8456613" cy="660400"/>
          </a:xfrm>
          <a:prstGeom prst="rect">
            <a:avLst/>
          </a:prstGeom>
          <a:solidFill>
            <a:srgbClr val="3A5B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08000" rIns="91440" bIns="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358775" y="898525"/>
            <a:ext cx="8456613"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7" name="スライド番号プレースホルダー 3"/>
          <p:cNvSpPr txBox="1">
            <a:spLocks/>
          </p:cNvSpPr>
          <p:nvPr userDrawn="1"/>
        </p:nvSpPr>
        <p:spPr>
          <a:xfrm>
            <a:off x="3532188" y="6375400"/>
            <a:ext cx="5688012" cy="360363"/>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pitchFamily="34" charset="0"/>
                <a:ea typeface="Osaka" charset="-128"/>
                <a:cs typeface="+mn-cs"/>
              </a:defRPr>
            </a:lvl1pPr>
            <a:lvl2pPr marL="457200" algn="l" rtl="0" fontAlgn="base">
              <a:spcBef>
                <a:spcPct val="0"/>
              </a:spcBef>
              <a:spcAft>
                <a:spcPct val="0"/>
              </a:spcAft>
              <a:defRPr kumimoji="1" kern="1200">
                <a:solidFill>
                  <a:schemeClr val="tx1"/>
                </a:solidFill>
                <a:latin typeface="Arial" pitchFamily="34" charset="0"/>
                <a:ea typeface="Osaka" charset="-128"/>
                <a:cs typeface="+mn-cs"/>
              </a:defRPr>
            </a:lvl2pPr>
            <a:lvl3pPr marL="914400" algn="l" rtl="0" fontAlgn="base">
              <a:spcBef>
                <a:spcPct val="0"/>
              </a:spcBef>
              <a:spcAft>
                <a:spcPct val="0"/>
              </a:spcAft>
              <a:defRPr kumimoji="1" kern="1200">
                <a:solidFill>
                  <a:schemeClr val="tx1"/>
                </a:solidFill>
                <a:latin typeface="Arial" pitchFamily="34" charset="0"/>
                <a:ea typeface="Osaka" charset="-128"/>
                <a:cs typeface="+mn-cs"/>
              </a:defRPr>
            </a:lvl3pPr>
            <a:lvl4pPr marL="1371600" algn="l" rtl="0" fontAlgn="base">
              <a:spcBef>
                <a:spcPct val="0"/>
              </a:spcBef>
              <a:spcAft>
                <a:spcPct val="0"/>
              </a:spcAft>
              <a:defRPr kumimoji="1" kern="1200">
                <a:solidFill>
                  <a:schemeClr val="tx1"/>
                </a:solidFill>
                <a:latin typeface="Arial" pitchFamily="34" charset="0"/>
                <a:ea typeface="Osaka" charset="-128"/>
                <a:cs typeface="+mn-cs"/>
              </a:defRPr>
            </a:lvl4pPr>
            <a:lvl5pPr marL="1828800" algn="l" rtl="0" fontAlgn="base">
              <a:spcBef>
                <a:spcPct val="0"/>
              </a:spcBef>
              <a:spcAft>
                <a:spcPct val="0"/>
              </a:spcAft>
              <a:defRPr kumimoji="1" kern="1200">
                <a:solidFill>
                  <a:schemeClr val="tx1"/>
                </a:solidFill>
                <a:latin typeface="Arial" pitchFamily="34" charset="0"/>
                <a:ea typeface="Osaka" charset="-128"/>
                <a:cs typeface="+mn-cs"/>
              </a:defRPr>
            </a:lvl5pPr>
            <a:lvl6pPr marL="2286000" algn="l" defTabSz="914400" rtl="0" eaLnBrk="1" latinLnBrk="0" hangingPunct="1">
              <a:defRPr kumimoji="1" kern="1200">
                <a:solidFill>
                  <a:schemeClr val="tx1"/>
                </a:solidFill>
                <a:latin typeface="Arial" pitchFamily="34" charset="0"/>
                <a:ea typeface="Osaka" charset="-128"/>
                <a:cs typeface="+mn-cs"/>
              </a:defRPr>
            </a:lvl6pPr>
            <a:lvl7pPr marL="2743200" algn="l" defTabSz="914400" rtl="0" eaLnBrk="1" latinLnBrk="0" hangingPunct="1">
              <a:defRPr kumimoji="1" kern="1200">
                <a:solidFill>
                  <a:schemeClr val="tx1"/>
                </a:solidFill>
                <a:latin typeface="Arial" pitchFamily="34" charset="0"/>
                <a:ea typeface="Osaka" charset="-128"/>
                <a:cs typeface="+mn-cs"/>
              </a:defRPr>
            </a:lvl7pPr>
            <a:lvl8pPr marL="3200400" algn="l" defTabSz="914400" rtl="0" eaLnBrk="1" latinLnBrk="0" hangingPunct="1">
              <a:defRPr kumimoji="1" kern="1200">
                <a:solidFill>
                  <a:schemeClr val="tx1"/>
                </a:solidFill>
                <a:latin typeface="Arial" pitchFamily="34" charset="0"/>
                <a:ea typeface="Osaka" charset="-128"/>
                <a:cs typeface="+mn-cs"/>
              </a:defRPr>
            </a:lvl8pPr>
            <a:lvl9pPr marL="3657600" algn="l" defTabSz="914400" rtl="0" eaLnBrk="1" latinLnBrk="0" hangingPunct="1">
              <a:defRPr kumimoji="1" kern="1200">
                <a:solidFill>
                  <a:schemeClr val="tx1"/>
                </a:solidFill>
                <a:latin typeface="Arial" pitchFamily="34" charset="0"/>
                <a:ea typeface="Osaka" charset="-128"/>
                <a:cs typeface="+mn-cs"/>
              </a:defRPr>
            </a:lvl9pPr>
          </a:lstStyle>
          <a:p>
            <a:pPr>
              <a:tabLst>
                <a:tab pos="5475288" algn="r"/>
              </a:tabLst>
              <a:defRPr/>
            </a:pPr>
            <a:r>
              <a:rPr lang="en-US" altLang="ja-JP" sz="1400" dirty="0">
                <a:latin typeface="メイリオ" panose="020B0604030504040204" pitchFamily="50" charset="-128"/>
                <a:ea typeface="メイリオ" panose="020B0604030504040204" pitchFamily="50" charset="-128"/>
              </a:rPr>
              <a:t>	</a:t>
            </a:r>
            <a:fld id="{3A2F7058-3A5D-4D90-9D49-1C13E940877C}" type="slidenum">
              <a:rPr lang="ja-JP" altLang="en-US" sz="2800" smtClean="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pPr>
                <a:tabLst>
                  <a:tab pos="5475288" algn="r"/>
                </a:tabLst>
                <a:defRPr/>
              </a:pPr>
              <a:t>‹#›</a:t>
            </a:fld>
            <a:endPar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964702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p:split/>
  </p:transition>
  <p:hf hdr="0" ftr="0" dt="0"/>
  <p:txStyles>
    <p:titleStyle>
      <a:lvl1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mj-cs"/>
        </a:defRPr>
      </a:lvl1pPr>
      <a:lvl2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9pPr>
    </p:titleStyle>
    <p:bodyStyle>
      <a:lvl1pPr marL="342900" indent="-342900" algn="l" defTabSz="8093075" rtl="0" eaLnBrk="0" fontAlgn="base" hangingPunct="0">
        <a:spcBef>
          <a:spcPct val="20000"/>
        </a:spcBef>
        <a:spcAft>
          <a:spcPct val="0"/>
        </a:spcAft>
        <a:defRPr kumimoji="1" sz="2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cs typeface="+mn-cs"/>
        </a:defRPr>
      </a:lvl1pPr>
      <a:lvl2pPr marL="742950" indent="-285750" algn="l" defTabSz="8093075" rtl="0" eaLnBrk="0" fontAlgn="base" hangingPunct="0">
        <a:spcBef>
          <a:spcPct val="20000"/>
        </a:spcBef>
        <a:spcAft>
          <a:spcPct val="0"/>
        </a:spcAft>
        <a:defRPr kumimoji="1" sz="16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2pPr>
      <a:lvl3pPr marL="1143000" indent="-228600" algn="l" defTabSz="8093075" rtl="0" eaLnBrk="0" fontAlgn="base" hangingPunct="0">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3pPr>
      <a:lvl4pPr marL="1600200" indent="-228600" algn="l" defTabSz="8093075" rtl="0" eaLnBrk="0" fontAlgn="base" hangingPunct="0">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4pPr>
      <a:lvl5pPr marL="2057400" indent="-228600" algn="l" defTabSz="8093075" rtl="0" eaLnBrk="0" fontAlgn="base" hangingPunct="0">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90207"/>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wm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Microsoft_Excel_97-2003_Worksheet.xl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Microsoft_Excel_97-2003_Worksheet1.xl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w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jp/search?rlz=1C1RNPN_enJP414&amp;aq=f&amp;sourceid=chrome&amp;ie=UTF-8&amp;q=%E9%9B%BB%E5%AD%90%E3%83%AC%E3%83%B3%E3%82%B8%E3%81%AE%E4%BB%95%E7%B5%84%E3%81%BF"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5.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28.jpeg"/><Relationship Id="rId2" Type="http://schemas.openxmlformats.org/officeDocument/2006/relationships/notesSlide" Target="../notesSlides/notesSlide27.xml"/><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jp/search?rlz=1C1RNPN_enJP414&amp;aq=f&amp;sourceid=chrome&amp;ie=UTF-8&amp;q=%E9%9B%BB%E5%AD%90%E3%83%AC%E3%83%B3%E3%82%B8%E3%81%AE%E4%BB%95%E7%B5%84%E3%81%BF"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4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6.png"/><Relationship Id="rId5" Type="http://schemas.openxmlformats.org/officeDocument/2006/relationships/slideLayout" Target="../slideLayouts/slideLayout14.xml"/><Relationship Id="rId4" Type="http://schemas.openxmlformats.org/officeDocument/2006/relationships/video" Target="../media/media2.MOV"/></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8236-378F-33C0-B68B-34ED6AD0B340}"/>
            </a:ext>
          </a:extLst>
        </p:cNvPr>
        <p:cNvGrpSpPr/>
        <p:nvPr/>
      </p:nvGrpSpPr>
      <p:grpSpPr>
        <a:xfrm>
          <a:off x="0" y="0"/>
          <a:ext cx="0" cy="0"/>
          <a:chOff x="0" y="0"/>
          <a:chExt cx="0" cy="0"/>
        </a:xfrm>
      </p:grpSpPr>
      <p:sp>
        <p:nvSpPr>
          <p:cNvPr id="646148" name="Rectangle 4">
            <a:extLst>
              <a:ext uri="{FF2B5EF4-FFF2-40B4-BE49-F238E27FC236}">
                <a16:creationId xmlns:a16="http://schemas.microsoft.com/office/drawing/2014/main" id="{B441C166-545E-84D2-AB8D-DAB56D95E3AA}"/>
              </a:ext>
            </a:extLst>
          </p:cNvPr>
          <p:cNvSpPr>
            <a:spLocks noGrp="1" noChangeArrowheads="1"/>
          </p:cNvSpPr>
          <p:nvPr>
            <p:ph type="title"/>
          </p:nvPr>
        </p:nvSpPr>
        <p:spPr/>
        <p:txBody>
          <a:bodyPr tIns="72000"/>
          <a:lstStyle/>
          <a:p>
            <a:r>
              <a:rPr lang="ja-JP" altLang="en-US" dirty="0">
                <a:effectLst/>
              </a:rPr>
              <a:t>集中講義</a:t>
            </a:r>
            <a:r>
              <a:rPr lang="zh-CN" altLang="en-US" dirty="0">
                <a:effectLst/>
              </a:rPr>
              <a:t>「化学生命理工学特論</a:t>
            </a:r>
            <a:r>
              <a:rPr lang="en-US" altLang="zh-CN" dirty="0">
                <a:effectLst/>
              </a:rPr>
              <a:t>Ⅰ</a:t>
            </a:r>
            <a:r>
              <a:rPr lang="zh-CN" altLang="en-US" dirty="0">
                <a:effectLst/>
              </a:rPr>
              <a:t>」</a:t>
            </a:r>
            <a:endParaRPr lang="ja-JP" altLang="en-US" dirty="0"/>
          </a:p>
        </p:txBody>
      </p:sp>
      <p:sp>
        <p:nvSpPr>
          <p:cNvPr id="646149" name="Rectangle 5">
            <a:extLst>
              <a:ext uri="{FF2B5EF4-FFF2-40B4-BE49-F238E27FC236}">
                <a16:creationId xmlns:a16="http://schemas.microsoft.com/office/drawing/2014/main" id="{C0E6F589-7D5B-E06A-0B32-98A590C99FAC}"/>
              </a:ext>
            </a:extLst>
          </p:cNvPr>
          <p:cNvSpPr>
            <a:spLocks noGrp="1" noChangeArrowheads="1"/>
          </p:cNvSpPr>
          <p:nvPr>
            <p:ph type="body" idx="1"/>
          </p:nvPr>
        </p:nvSpPr>
        <p:spPr/>
        <p:txBody>
          <a:bodyPr/>
          <a:lstStyle/>
          <a:p>
            <a:r>
              <a:rPr lang="ja-JP" altLang="en-US" sz="4000" dirty="0">
                <a:solidFill>
                  <a:srgbClr val="C00000"/>
                </a:solidFill>
              </a:rPr>
              <a:t>自然科学の研究ってなんだっけ</a:t>
            </a:r>
            <a:endParaRPr lang="en-US" altLang="ja-JP" sz="4000" dirty="0">
              <a:solidFill>
                <a:srgbClr val="C00000"/>
              </a:solidFill>
            </a:endParaRPr>
          </a:p>
          <a:p>
            <a:r>
              <a:rPr lang="ja-JP" altLang="en-US" sz="4000" dirty="0">
                <a:solidFill>
                  <a:srgbClr val="C00000"/>
                </a:solidFill>
              </a:rPr>
              <a:t>－研究について考えてみる</a:t>
            </a:r>
            <a:endParaRPr lang="en-US" altLang="ja-JP" sz="4000" dirty="0">
              <a:solidFill>
                <a:srgbClr val="C00000"/>
              </a:solidFill>
            </a:endParaRPr>
          </a:p>
          <a:p>
            <a:endParaRPr lang="en-US" altLang="ja-JP" sz="2800" dirty="0"/>
          </a:p>
          <a:p>
            <a:r>
              <a:rPr lang="en-US" altLang="ja-JP" sz="2800" dirty="0"/>
              <a:t>2025</a:t>
            </a:r>
            <a:r>
              <a:rPr lang="ja-JP" altLang="en-US" sz="2800" dirty="0"/>
              <a:t>年</a:t>
            </a:r>
            <a:r>
              <a:rPr lang="en-US" altLang="ja-JP" sz="2800" dirty="0"/>
              <a:t>9</a:t>
            </a:r>
            <a:r>
              <a:rPr lang="ja-JP" altLang="en-US" sz="2800" dirty="0"/>
              <a:t>月</a:t>
            </a:r>
            <a:r>
              <a:rPr lang="en-US" altLang="ja-JP" sz="2800" dirty="0"/>
              <a:t>10</a:t>
            </a:r>
            <a:r>
              <a:rPr lang="ja-JP" altLang="en-US" sz="2800" dirty="0"/>
              <a:t>日～</a:t>
            </a:r>
            <a:r>
              <a:rPr lang="en-US" altLang="ja-JP" sz="2800" dirty="0"/>
              <a:t>11</a:t>
            </a:r>
            <a:r>
              <a:rPr lang="ja-JP" altLang="en-US" sz="2800" dirty="0"/>
              <a:t>日</a:t>
            </a:r>
            <a:endParaRPr lang="en-US" altLang="ja-JP" sz="2800" dirty="0"/>
          </a:p>
          <a:p>
            <a:endParaRPr lang="en-US" altLang="ja-JP" sz="2800" dirty="0"/>
          </a:p>
          <a:p>
            <a:r>
              <a:rPr lang="ja-JP" altLang="en-US" sz="2800" dirty="0"/>
              <a:t>大谷文章</a:t>
            </a:r>
            <a:endParaRPr lang="en-US" altLang="ja-JP" sz="2800" dirty="0"/>
          </a:p>
          <a:p>
            <a:r>
              <a:rPr lang="ja-JP" altLang="en-US" sz="1800" dirty="0"/>
              <a:t>特定非営利活動法人</a:t>
            </a:r>
            <a:r>
              <a:rPr lang="en-US" altLang="ja-JP" sz="1800" dirty="0"/>
              <a:t>touche NPO</a:t>
            </a:r>
            <a:r>
              <a:rPr lang="ja-JP" altLang="en-US" sz="1800" dirty="0"/>
              <a:t>・理事長</a:t>
            </a:r>
            <a:endParaRPr lang="en-US" altLang="ja-JP" sz="1800" dirty="0"/>
          </a:p>
          <a:p>
            <a:r>
              <a:rPr lang="ja-JP" altLang="en-US" sz="1800" dirty="0"/>
              <a:t>北海道大学名誉教授（元触媒科学研究所</a:t>
            </a:r>
            <a:r>
              <a:rPr lang="en-US" altLang="ja-JP" sz="1800" dirty="0"/>
              <a:t>/</a:t>
            </a:r>
            <a:r>
              <a:rPr lang="ja-JP" altLang="en-US" sz="1800" dirty="0"/>
              <a:t>環境</a:t>
            </a:r>
            <a:r>
              <a:rPr lang="ja-JP" altLang="en-US" sz="1800"/>
              <a:t>科学院教授）</a:t>
            </a:r>
            <a:endParaRPr lang="en-US" altLang="ja-JP" dirty="0"/>
          </a:p>
          <a:p>
            <a:endParaRPr lang="en-US" altLang="ja-JP" sz="2800" dirty="0"/>
          </a:p>
        </p:txBody>
      </p:sp>
      <p:pic>
        <p:nvPicPr>
          <p:cNvPr id="2" name="図 1">
            <a:extLst>
              <a:ext uri="{FF2B5EF4-FFF2-40B4-BE49-F238E27FC236}">
                <a16:creationId xmlns:a16="http://schemas.microsoft.com/office/drawing/2014/main" id="{FB8926C6-0DF4-1001-C0D5-1860549CD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8" y="5881072"/>
            <a:ext cx="3025140" cy="716280"/>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8D71C0C3-D1BD-DDE9-9EB8-8DA7C8E25084}"/>
              </a:ext>
            </a:extLst>
          </p:cNvPr>
          <p:cNvSpPr txBox="1"/>
          <p:nvPr/>
        </p:nvSpPr>
        <p:spPr>
          <a:xfrm>
            <a:off x="1979712" y="6119718"/>
            <a:ext cx="1008514" cy="26161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大谷文章</a:t>
            </a:r>
            <a:endParaRPr kumimoji="1" 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799739582"/>
      </p:ext>
    </p:extLst>
  </p:cSld>
  <p:clrMapOvr>
    <a:masterClrMapping/>
  </p:clrMapOvr>
  <p:transition>
    <p:spli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ChangeArrowheads="1"/>
          </p:cNvSpPr>
          <p:nvPr>
            <p:ph type="title"/>
          </p:nvPr>
        </p:nvSpPr>
        <p:spPr/>
        <p:txBody>
          <a:bodyPr/>
          <a:lstStyle/>
          <a:p>
            <a:pPr eaLnBrk="1" hangingPunct="1">
              <a:defRPr/>
            </a:pPr>
            <a:r>
              <a:rPr lang="ja-JP" altLang="en-US"/>
              <a:t>プロゴルファーと血液型</a:t>
            </a:r>
          </a:p>
        </p:txBody>
      </p:sp>
      <p:sp>
        <p:nvSpPr>
          <p:cNvPr id="1084419" name="Rectangle 3"/>
          <p:cNvSpPr>
            <a:spLocks noGrp="1" noChangeArrowheads="1"/>
          </p:cNvSpPr>
          <p:nvPr>
            <p:ph type="body" idx="1"/>
          </p:nvPr>
        </p:nvSpPr>
        <p:spPr>
          <a:xfrm>
            <a:off x="107505" y="898525"/>
            <a:ext cx="8707884" cy="5399088"/>
          </a:xfrm>
        </p:spPr>
        <p:txBody>
          <a:bodyPr/>
          <a:lstStyle/>
          <a:p>
            <a:pPr eaLnBrk="1" hangingPunct="1">
              <a:defRPr/>
            </a:pPr>
            <a:r>
              <a:rPr lang="ja-JP" altLang="en-US" sz="2000" dirty="0"/>
              <a:t>倉田直次「ゴルフに見る</a:t>
            </a:r>
            <a:r>
              <a:rPr lang="en-US" altLang="ja-JP" sz="2000" dirty="0"/>
              <a:t>『</a:t>
            </a:r>
            <a:r>
              <a:rPr lang="ja-JP" altLang="en-US" sz="2000" dirty="0"/>
              <a:t>血液型と気質</a:t>
            </a:r>
            <a:r>
              <a:rPr lang="en-US" altLang="ja-JP" sz="2000" dirty="0"/>
              <a:t>』</a:t>
            </a:r>
            <a:r>
              <a:rPr lang="ja-JP" altLang="en-US" sz="2000" dirty="0"/>
              <a:t>の関係」，きんか（</a:t>
            </a:r>
            <a:r>
              <a:rPr lang="en-US" altLang="ja-JP" sz="2000" dirty="0"/>
              <a:t>2003</a:t>
            </a:r>
            <a:r>
              <a:rPr lang="ja-JP" altLang="en-US" sz="2000" dirty="0"/>
              <a:t>）</a:t>
            </a:r>
            <a:r>
              <a:rPr lang="en-US" altLang="ja-JP" sz="2000" dirty="0"/>
              <a:t>9</a:t>
            </a:r>
            <a:r>
              <a:rPr lang="ja-JP" altLang="en-US" sz="2000" dirty="0"/>
              <a:t>．</a:t>
            </a:r>
          </a:p>
          <a:p>
            <a:pPr eaLnBrk="1" hangingPunct="1">
              <a:defRPr/>
            </a:pPr>
            <a:r>
              <a:rPr lang="ja-JP" altLang="en-US" dirty="0"/>
              <a:t>■	プロゴルファーの血液型</a:t>
            </a:r>
          </a:p>
        </p:txBody>
      </p:sp>
      <p:pic>
        <p:nvPicPr>
          <p:cNvPr id="256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975" y="2054225"/>
            <a:ext cx="1004888" cy="4318000"/>
          </a:xfrm>
          <a:prstGeom prst="rect">
            <a:avLst/>
          </a:prstGeom>
          <a:noFill/>
          <a:ln w="12700">
            <a:solidFill>
              <a:schemeClr val="tx1"/>
            </a:solidFill>
            <a:miter lim="800000"/>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3" y="2054225"/>
            <a:ext cx="3379787" cy="4318000"/>
          </a:xfrm>
          <a:prstGeom prst="rect">
            <a:avLst/>
          </a:prstGeom>
          <a:noFill/>
          <a:ln w="12700">
            <a:solidFill>
              <a:schemeClr val="tx1"/>
            </a:solidFill>
            <a:miter lim="800000"/>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6"/>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557213" y="2054225"/>
            <a:ext cx="1363662" cy="4318000"/>
          </a:xfrm>
          <a:prstGeom prst="rect">
            <a:avLst/>
          </a:prstGeom>
          <a:noFill/>
          <a:ln w="12700">
            <a:solidFill>
              <a:schemeClr val="tx1"/>
            </a:solidFill>
            <a:miter lim="800000"/>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608" name="Group 7"/>
          <p:cNvGrpSpPr>
            <a:grpSpLocks/>
          </p:cNvGrpSpPr>
          <p:nvPr/>
        </p:nvGrpSpPr>
        <p:grpSpPr bwMode="auto">
          <a:xfrm>
            <a:off x="5322888" y="2054225"/>
            <a:ext cx="2400300" cy="4318000"/>
            <a:chOff x="3353" y="1296"/>
            <a:chExt cx="1512" cy="2720"/>
          </a:xfrm>
        </p:grpSpPr>
        <p:pic>
          <p:nvPicPr>
            <p:cNvPr id="256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3" y="1296"/>
              <a:ext cx="1512" cy="2720"/>
            </a:xfrm>
            <a:prstGeom prst="rect">
              <a:avLst/>
            </a:prstGeom>
            <a:noFill/>
            <a:ln w="12700">
              <a:solidFill>
                <a:schemeClr val="tx1"/>
              </a:solidFill>
              <a:miter lim="800000"/>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3" name="Rectangle 9"/>
            <p:cNvSpPr>
              <a:spLocks noChangeArrowheads="1"/>
            </p:cNvSpPr>
            <p:nvPr/>
          </p:nvSpPr>
          <p:spPr bwMode="auto">
            <a:xfrm>
              <a:off x="3357" y="3294"/>
              <a:ext cx="203" cy="69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5609" name="Rectangle 10"/>
          <p:cNvSpPr>
            <a:spLocks noChangeArrowheads="1"/>
          </p:cNvSpPr>
          <p:nvPr/>
        </p:nvSpPr>
        <p:spPr bwMode="auto">
          <a:xfrm>
            <a:off x="7653338" y="2076450"/>
            <a:ext cx="84137" cy="42894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610" name="Rectangle 11"/>
          <p:cNvSpPr>
            <a:spLocks noChangeArrowheads="1"/>
          </p:cNvSpPr>
          <p:nvPr/>
        </p:nvSpPr>
        <p:spPr bwMode="auto">
          <a:xfrm>
            <a:off x="5294313" y="2063750"/>
            <a:ext cx="84137" cy="42894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611" name="Rectangle 12"/>
          <p:cNvSpPr>
            <a:spLocks noChangeArrowheads="1"/>
          </p:cNvSpPr>
          <p:nvPr/>
        </p:nvSpPr>
        <p:spPr bwMode="auto">
          <a:xfrm>
            <a:off x="1909763" y="2060575"/>
            <a:ext cx="84137" cy="42894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1448469487"/>
      </p:ext>
    </p:extLst>
  </p:cSld>
  <p:clrMapOvr>
    <a:masterClrMapping/>
  </p:clrMapOvr>
  <p:transition>
    <p:spli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p:txBody>
          <a:bodyPr/>
          <a:lstStyle/>
          <a:p>
            <a:pPr eaLnBrk="1" hangingPunct="1">
              <a:defRPr/>
            </a:pPr>
            <a:r>
              <a:rPr lang="ja-JP" altLang="en-US"/>
              <a:t>カイ（</a:t>
            </a:r>
            <a:r>
              <a:rPr lang="en-US" altLang="ja-JP"/>
              <a:t>χ</a:t>
            </a:r>
            <a:r>
              <a:rPr lang="ja-JP" altLang="en-US"/>
              <a:t>）</a:t>
            </a:r>
            <a:r>
              <a:rPr lang="en-US" altLang="ja-JP"/>
              <a:t>2</a:t>
            </a:r>
            <a:r>
              <a:rPr lang="ja-JP" altLang="en-US"/>
              <a:t>乗検定：　統計学的推論</a:t>
            </a:r>
          </a:p>
        </p:txBody>
      </p:sp>
      <p:sp>
        <p:nvSpPr>
          <p:cNvPr id="1086467" name="Rectangle 3"/>
          <p:cNvSpPr>
            <a:spLocks noGrp="1" noChangeArrowheads="1"/>
          </p:cNvSpPr>
          <p:nvPr>
            <p:ph type="body" idx="1"/>
          </p:nvPr>
        </p:nvSpPr>
        <p:spPr>
          <a:xfrm>
            <a:off x="172356" y="622302"/>
            <a:ext cx="6589489" cy="5399087"/>
          </a:xfrm>
        </p:spPr>
        <p:txBody>
          <a:bodyPr/>
          <a:lstStyle/>
          <a:p>
            <a:pPr algn="ctr" eaLnBrk="1" hangingPunct="1">
              <a:tabLst>
                <a:tab pos="1254125" algn="l"/>
              </a:tabLst>
              <a:defRPr/>
            </a:pPr>
            <a:endParaRPr lang="en-US" altLang="ja-JP" sz="3200" i="1" dirty="0"/>
          </a:p>
          <a:p>
            <a:pPr algn="ctr" eaLnBrk="1" hangingPunct="1">
              <a:tabLst>
                <a:tab pos="1254125" algn="l"/>
              </a:tabLst>
              <a:defRPr/>
            </a:pPr>
            <a:endParaRPr lang="en-US" altLang="ja-JP" sz="3200" dirty="0">
              <a:solidFill>
                <a:srgbClr val="FF0000"/>
              </a:solidFill>
              <a:effectLst>
                <a:outerShdw blurRad="38100" dist="38100" dir="2700000" algn="tl">
                  <a:srgbClr val="000000"/>
                </a:outerShdw>
              </a:effectLst>
            </a:endParaRPr>
          </a:p>
          <a:p>
            <a:pPr algn="ctr" eaLnBrk="1" hangingPunct="1">
              <a:tabLst>
                <a:tab pos="1254125" algn="l"/>
              </a:tabLst>
              <a:defRPr/>
            </a:pPr>
            <a:endParaRPr lang="en-US" altLang="ja-JP" sz="1200" dirty="0">
              <a:solidFill>
                <a:srgbClr val="FF0000"/>
              </a:solidFill>
              <a:effectLst>
                <a:outerShdw blurRad="38100" dist="38100" dir="2700000" algn="tl">
                  <a:srgbClr val="000000"/>
                </a:outerShdw>
              </a:effectLst>
            </a:endParaRPr>
          </a:p>
          <a:p>
            <a:pPr eaLnBrk="1" hangingPunct="1">
              <a:tabLst>
                <a:tab pos="1254125" algn="l"/>
              </a:tabLst>
              <a:defRPr/>
            </a:pPr>
            <a:endParaRPr lang="en-US" altLang="ja-JP" dirty="0"/>
          </a:p>
          <a:p>
            <a:pPr eaLnBrk="1" hangingPunct="1">
              <a:tabLst>
                <a:tab pos="1254125" algn="l"/>
              </a:tabLst>
              <a:defRPr/>
            </a:pPr>
            <a:r>
              <a:rPr lang="en-US" altLang="ja-JP" sz="1800" dirty="0"/>
              <a:t>	</a:t>
            </a:r>
            <a:r>
              <a:rPr lang="en-US" altLang="ja-JP" sz="2000" i="1" dirty="0"/>
              <a:t>x</a:t>
            </a:r>
            <a:r>
              <a:rPr lang="en-US" altLang="ja-JP" sz="2000" i="1" baseline="-25000" dirty="0"/>
              <a:t>i</a:t>
            </a:r>
            <a:r>
              <a:rPr lang="en-US" altLang="ja-JP" sz="2000" dirty="0"/>
              <a:t> </a:t>
            </a:r>
            <a:r>
              <a:rPr lang="ja-JP" altLang="en-US" sz="2000" dirty="0"/>
              <a:t>：	観測値（実際に得られた値）</a:t>
            </a:r>
          </a:p>
          <a:p>
            <a:pPr eaLnBrk="1" hangingPunct="1">
              <a:tabLst>
                <a:tab pos="1254125" algn="l"/>
              </a:tabLst>
              <a:defRPr/>
            </a:pPr>
            <a:r>
              <a:rPr lang="ja-JP" altLang="en-US" sz="2000" dirty="0"/>
              <a:t>	</a:t>
            </a:r>
            <a:r>
              <a:rPr lang="en-US" altLang="ja-JP" sz="2000" i="1" dirty="0"/>
              <a:t>m</a:t>
            </a:r>
            <a:r>
              <a:rPr lang="en-US" altLang="ja-JP" sz="2000" baseline="-25000" dirty="0"/>
              <a:t>i</a:t>
            </a:r>
            <a:r>
              <a:rPr lang="ja-JP" altLang="en-US" sz="2000" dirty="0"/>
              <a:t>：	期待値（ある仮定のもとに期待される値）</a:t>
            </a:r>
          </a:p>
          <a:p>
            <a:pPr eaLnBrk="1" hangingPunct="1">
              <a:tabLst>
                <a:tab pos="1254125" algn="l"/>
              </a:tabLst>
              <a:defRPr/>
            </a:pPr>
            <a:r>
              <a:rPr lang="ja-JP" altLang="en-US" sz="2000" dirty="0"/>
              <a:t>	</a:t>
            </a:r>
            <a:r>
              <a:rPr lang="en-US" altLang="ja-JP" sz="2000" i="1" dirty="0"/>
              <a:t>k </a:t>
            </a:r>
            <a:r>
              <a:rPr lang="ja-JP" altLang="en-US" sz="2000" dirty="0"/>
              <a:t>：	自由度［</a:t>
            </a:r>
            <a:r>
              <a:rPr lang="en-US" altLang="ja-JP" sz="2000" dirty="0"/>
              <a:t>ABO</a:t>
            </a:r>
            <a:r>
              <a:rPr lang="ja-JP" altLang="en-US" sz="2000" dirty="0"/>
              <a:t>血液型なら</a:t>
            </a:r>
            <a:r>
              <a:rPr lang="en-US" altLang="ja-JP" sz="2000" dirty="0"/>
              <a:t>3</a:t>
            </a:r>
            <a:r>
              <a:rPr lang="ja-JP" altLang="en-US" sz="2000" dirty="0"/>
              <a:t>］</a:t>
            </a:r>
            <a:r>
              <a:rPr lang="en-US" altLang="ja-JP" sz="2000" dirty="0"/>
              <a:t>/</a:t>
            </a:r>
            <a:r>
              <a:rPr lang="en-US" altLang="ja-JP" sz="2000" i="1" dirty="0"/>
              <a:t>n</a:t>
            </a:r>
            <a:r>
              <a:rPr lang="en-US" altLang="ja-JP" sz="2000" dirty="0"/>
              <a:t> - 1</a:t>
            </a:r>
          </a:p>
          <a:p>
            <a:pPr eaLnBrk="1" hangingPunct="1">
              <a:tabLst>
                <a:tab pos="1254125" algn="l"/>
              </a:tabLst>
              <a:defRPr/>
            </a:pPr>
            <a:endParaRPr lang="en-US" altLang="ja-JP" sz="900" dirty="0"/>
          </a:p>
          <a:p>
            <a:pPr eaLnBrk="1" hangingPunct="1">
              <a:tabLst>
                <a:tab pos="1254125" algn="l"/>
              </a:tabLst>
              <a:defRPr/>
            </a:pPr>
            <a:r>
              <a:rPr lang="en-US" altLang="ja-JP" sz="2000" dirty="0"/>
              <a:t>■	</a:t>
            </a:r>
            <a:r>
              <a:rPr lang="ja-JP" altLang="en-US" sz="2000" dirty="0"/>
              <a:t>さまざまな</a:t>
            </a:r>
            <a:r>
              <a:rPr lang="en-US" altLang="ja-JP" sz="2000" dirty="0"/>
              <a:t>n</a:t>
            </a:r>
            <a:r>
              <a:rPr lang="ja-JP" altLang="en-US" sz="2000" dirty="0"/>
              <a:t>について，</a:t>
            </a:r>
            <a:r>
              <a:rPr lang="en-US" altLang="ja-JP" sz="2000" i="1" dirty="0"/>
              <a:t>χ</a:t>
            </a:r>
            <a:r>
              <a:rPr lang="en-US" altLang="ja-JP" sz="2000" baseline="30000" dirty="0"/>
              <a:t>2</a:t>
            </a:r>
            <a:r>
              <a:rPr lang="ja-JP" altLang="en-US" sz="2000" dirty="0"/>
              <a:t>と</a:t>
            </a:r>
            <a:r>
              <a:rPr lang="en-US" altLang="ja-JP" sz="2000" dirty="0"/>
              <a:t>α</a:t>
            </a:r>
            <a:r>
              <a:rPr lang="ja-JP" altLang="en-US" sz="2000" dirty="0"/>
              <a:t>の関係について計算した表をつかって起こりうる確率</a:t>
            </a:r>
            <a:r>
              <a:rPr lang="en-US" altLang="ja-JP" sz="2000" dirty="0"/>
              <a:t>α</a:t>
            </a:r>
            <a:r>
              <a:rPr lang="ja-JP" altLang="en-US" sz="2000" dirty="0"/>
              <a:t>をもとめる</a:t>
            </a:r>
            <a:endParaRPr lang="ja-JP" altLang="en-US" sz="2000" i="1" dirty="0"/>
          </a:p>
          <a:p>
            <a:pPr eaLnBrk="1" hangingPunct="1">
              <a:tabLst>
                <a:tab pos="1254125" algn="l"/>
              </a:tabLst>
              <a:defRPr/>
            </a:pPr>
            <a:r>
              <a:rPr lang="ja-JP" altLang="en-US" dirty="0"/>
              <a:t>	</a:t>
            </a:r>
          </a:p>
          <a:p>
            <a:pPr eaLnBrk="1" hangingPunct="1">
              <a:tabLst>
                <a:tab pos="1254125" algn="l"/>
              </a:tabLst>
              <a:defRPr/>
            </a:pPr>
            <a:endParaRPr lang="en-US" altLang="ja-JP" sz="2800" baseline="-25000" dirty="0"/>
          </a:p>
        </p:txBody>
      </p:sp>
      <p:grpSp>
        <p:nvGrpSpPr>
          <p:cNvPr id="26629" name="Group 4"/>
          <p:cNvGrpSpPr>
            <a:grpSpLocks/>
          </p:cNvGrpSpPr>
          <p:nvPr/>
        </p:nvGrpSpPr>
        <p:grpSpPr bwMode="auto">
          <a:xfrm>
            <a:off x="887413" y="4941888"/>
            <a:ext cx="6232525" cy="1727200"/>
            <a:chOff x="559" y="2886"/>
            <a:chExt cx="3926" cy="1088"/>
          </a:xfrm>
        </p:grpSpPr>
        <p:sp>
          <p:nvSpPr>
            <p:cNvPr id="26644" name="Freeform 5"/>
            <p:cNvSpPr>
              <a:spLocks/>
            </p:cNvSpPr>
            <p:nvPr/>
          </p:nvSpPr>
          <p:spPr bwMode="auto">
            <a:xfrm>
              <a:off x="2145" y="3418"/>
              <a:ext cx="1960" cy="290"/>
            </a:xfrm>
            <a:custGeom>
              <a:avLst/>
              <a:gdLst>
                <a:gd name="T0" fmla="*/ 55 w 1960"/>
                <a:gd name="T1" fmla="*/ 286 h 290"/>
                <a:gd name="T2" fmla="*/ 43 w 1960"/>
                <a:gd name="T3" fmla="*/ 100 h 290"/>
                <a:gd name="T4" fmla="*/ 52 w 1960"/>
                <a:gd name="T5" fmla="*/ 6 h 290"/>
                <a:gd name="T6" fmla="*/ 353 w 1960"/>
                <a:gd name="T7" fmla="*/ 133 h 290"/>
                <a:gd name="T8" fmla="*/ 947 w 1960"/>
                <a:gd name="T9" fmla="*/ 216 h 290"/>
                <a:gd name="T10" fmla="*/ 1960 w 1960"/>
                <a:gd name="T11" fmla="*/ 290 h 2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0" h="290">
                  <a:moveTo>
                    <a:pt x="55" y="286"/>
                  </a:moveTo>
                  <a:cubicBezTo>
                    <a:pt x="53" y="254"/>
                    <a:pt x="43" y="147"/>
                    <a:pt x="43" y="100"/>
                  </a:cubicBezTo>
                  <a:cubicBezTo>
                    <a:pt x="43" y="53"/>
                    <a:pt x="0" y="0"/>
                    <a:pt x="52" y="6"/>
                  </a:cubicBezTo>
                  <a:cubicBezTo>
                    <a:pt x="104" y="12"/>
                    <a:pt x="204" y="98"/>
                    <a:pt x="353" y="133"/>
                  </a:cubicBezTo>
                  <a:cubicBezTo>
                    <a:pt x="502" y="168"/>
                    <a:pt x="679" y="190"/>
                    <a:pt x="947" y="216"/>
                  </a:cubicBezTo>
                  <a:cubicBezTo>
                    <a:pt x="1215" y="242"/>
                    <a:pt x="1749" y="275"/>
                    <a:pt x="1960" y="290"/>
                  </a:cubicBezTo>
                </a:path>
              </a:pathLst>
            </a:custGeom>
            <a:solidFill>
              <a:srgbClr val="3A5B60"/>
            </a:solidFill>
            <a:ln>
              <a:noFill/>
            </a:ln>
            <a:effectLst/>
            <a:extLst>
              <a:ext uri="{91240B29-F687-4F45-9708-019B960494DF}">
                <a14:hiddenLine xmlns:a14="http://schemas.microsoft.com/office/drawing/2010/main" w="28575" cap="flat" cmpd="sng">
                  <a:solidFill>
                    <a:schemeClr val="tx1"/>
                  </a:solidFill>
                  <a:prstDash val="solid"/>
                  <a:round/>
                  <a:headEnd type="none" w="med" len="me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5" name="Freeform 6"/>
            <p:cNvSpPr>
              <a:spLocks/>
            </p:cNvSpPr>
            <p:nvPr/>
          </p:nvSpPr>
          <p:spPr bwMode="auto">
            <a:xfrm>
              <a:off x="641" y="2997"/>
              <a:ext cx="3456" cy="709"/>
            </a:xfrm>
            <a:custGeom>
              <a:avLst/>
              <a:gdLst>
                <a:gd name="T0" fmla="*/ 0 w 3456"/>
                <a:gd name="T1" fmla="*/ 709 h 709"/>
                <a:gd name="T2" fmla="*/ 288 w 3456"/>
                <a:gd name="T3" fmla="*/ 477 h 709"/>
                <a:gd name="T4" fmla="*/ 474 w 3456"/>
                <a:gd name="T5" fmla="*/ 310 h 709"/>
                <a:gd name="T6" fmla="*/ 715 w 3456"/>
                <a:gd name="T7" fmla="*/ 87 h 709"/>
                <a:gd name="T8" fmla="*/ 948 w 3456"/>
                <a:gd name="T9" fmla="*/ 13 h 709"/>
                <a:gd name="T10" fmla="*/ 1189 w 3456"/>
                <a:gd name="T11" fmla="*/ 162 h 709"/>
                <a:gd name="T12" fmla="*/ 1440 w 3456"/>
                <a:gd name="T13" fmla="*/ 366 h 709"/>
                <a:gd name="T14" fmla="*/ 1849 w 3456"/>
                <a:gd name="T15" fmla="*/ 543 h 709"/>
                <a:gd name="T16" fmla="*/ 2443 w 3456"/>
                <a:gd name="T17" fmla="*/ 626 h 709"/>
                <a:gd name="T18" fmla="*/ 3456 w 3456"/>
                <a:gd name="T19" fmla="*/ 700 h 7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56" h="709">
                  <a:moveTo>
                    <a:pt x="0" y="709"/>
                  </a:moveTo>
                  <a:cubicBezTo>
                    <a:pt x="48" y="670"/>
                    <a:pt x="209" y="543"/>
                    <a:pt x="288" y="477"/>
                  </a:cubicBezTo>
                  <a:cubicBezTo>
                    <a:pt x="367" y="411"/>
                    <a:pt x="403" y="375"/>
                    <a:pt x="474" y="310"/>
                  </a:cubicBezTo>
                  <a:cubicBezTo>
                    <a:pt x="545" y="245"/>
                    <a:pt x="636" y="137"/>
                    <a:pt x="715" y="87"/>
                  </a:cubicBezTo>
                  <a:cubicBezTo>
                    <a:pt x="794" y="37"/>
                    <a:pt x="869" y="0"/>
                    <a:pt x="948" y="13"/>
                  </a:cubicBezTo>
                  <a:cubicBezTo>
                    <a:pt x="1027" y="26"/>
                    <a:pt x="1107" y="103"/>
                    <a:pt x="1189" y="162"/>
                  </a:cubicBezTo>
                  <a:cubicBezTo>
                    <a:pt x="1271" y="221"/>
                    <a:pt x="1330" y="302"/>
                    <a:pt x="1440" y="366"/>
                  </a:cubicBezTo>
                  <a:cubicBezTo>
                    <a:pt x="1550" y="430"/>
                    <a:pt x="1682" y="500"/>
                    <a:pt x="1849" y="543"/>
                  </a:cubicBezTo>
                  <a:cubicBezTo>
                    <a:pt x="2016" y="586"/>
                    <a:pt x="2175" y="600"/>
                    <a:pt x="2443" y="626"/>
                  </a:cubicBezTo>
                  <a:cubicBezTo>
                    <a:pt x="2711" y="652"/>
                    <a:pt x="3245" y="685"/>
                    <a:pt x="3456" y="700"/>
                  </a:cubicBezTo>
                </a:path>
              </a:pathLst>
            </a:custGeom>
            <a:noFill/>
            <a:ln w="28575" cap="flat" cmpd="sng">
              <a:solidFill>
                <a:schemeClr val="tx1"/>
              </a:solidFill>
              <a:prstDash val="solid"/>
              <a:round/>
              <a:headEnd type="none" w="med" len="me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6" name="Line 7"/>
            <p:cNvSpPr>
              <a:spLocks noChangeShapeType="1"/>
            </p:cNvSpPr>
            <p:nvPr/>
          </p:nvSpPr>
          <p:spPr bwMode="auto">
            <a:xfrm>
              <a:off x="629" y="3712"/>
              <a:ext cx="3856" cy="0"/>
            </a:xfrm>
            <a:prstGeom prst="line">
              <a:avLst/>
            </a:prstGeom>
            <a:noFill/>
            <a:ln w="12700">
              <a:solidFill>
                <a:schemeClr val="tx1"/>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6472" name="Text Box 8"/>
            <p:cNvSpPr txBox="1">
              <a:spLocks noChangeArrowheads="1"/>
            </p:cNvSpPr>
            <p:nvPr/>
          </p:nvSpPr>
          <p:spPr bwMode="auto">
            <a:xfrm>
              <a:off x="2018" y="3743"/>
              <a:ext cx="3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i="1">
                  <a:effectLst>
                    <a:outerShdw blurRad="38100" dist="38100" dir="2700000" algn="tl">
                      <a:srgbClr val="FFFFFF"/>
                    </a:outerShdw>
                  </a:effectLst>
                  <a:latin typeface="HGP創英角ｺﾞｼｯｸUB" pitchFamily="50" charset="-128"/>
                  <a:ea typeface="HGP創英角ｺﾞｼｯｸUB" pitchFamily="50" charset="-128"/>
                </a:rPr>
                <a:t>χ</a:t>
              </a:r>
              <a:r>
                <a:rPr lang="en-US" altLang="ja-JP" baseline="30000">
                  <a:effectLst>
                    <a:outerShdw blurRad="38100" dist="38100" dir="2700000" algn="tl">
                      <a:srgbClr val="FFFFFF"/>
                    </a:outerShdw>
                  </a:effectLst>
                  <a:latin typeface="HGP創英角ｺﾞｼｯｸUB" pitchFamily="50" charset="-128"/>
                  <a:ea typeface="HGP創英角ｺﾞｼｯｸUB" pitchFamily="50" charset="-128"/>
                </a:rPr>
                <a:t>2</a:t>
              </a:r>
            </a:p>
          </p:txBody>
        </p:sp>
        <p:sp>
          <p:nvSpPr>
            <p:cNvPr id="1086473" name="Text Box 9"/>
            <p:cNvSpPr txBox="1">
              <a:spLocks noChangeArrowheads="1"/>
            </p:cNvSpPr>
            <p:nvPr/>
          </p:nvSpPr>
          <p:spPr bwMode="auto">
            <a:xfrm>
              <a:off x="559" y="3720"/>
              <a:ext cx="2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a:effectLst>
                    <a:outerShdw blurRad="38100" dist="38100" dir="2700000" algn="tl">
                      <a:srgbClr val="FFFFFF"/>
                    </a:outerShdw>
                  </a:effectLst>
                  <a:latin typeface="HGP創英角ｺﾞｼｯｸUB" pitchFamily="50" charset="-128"/>
                  <a:ea typeface="HGP創英角ｺﾞｼｯｸUB" pitchFamily="50" charset="-128"/>
                </a:rPr>
                <a:t>0</a:t>
              </a:r>
            </a:p>
          </p:txBody>
        </p:sp>
        <p:sp>
          <p:nvSpPr>
            <p:cNvPr id="26649" name="Line 10"/>
            <p:cNvSpPr>
              <a:spLocks noChangeShapeType="1"/>
            </p:cNvSpPr>
            <p:nvPr/>
          </p:nvSpPr>
          <p:spPr bwMode="auto">
            <a:xfrm flipV="1">
              <a:off x="648" y="2886"/>
              <a:ext cx="0" cy="825"/>
            </a:xfrm>
            <a:prstGeom prst="line">
              <a:avLst/>
            </a:prstGeom>
            <a:noFill/>
            <a:ln w="12700">
              <a:solidFill>
                <a:schemeClr val="tx1"/>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6475" name="Text Box 11"/>
            <p:cNvSpPr txBox="1">
              <a:spLocks noChangeArrowheads="1"/>
            </p:cNvSpPr>
            <p:nvPr/>
          </p:nvSpPr>
          <p:spPr bwMode="auto">
            <a:xfrm>
              <a:off x="2426" y="3203"/>
              <a:ext cx="6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i="1">
                  <a:effectLst>
                    <a:outerShdw blurRad="38100" dist="38100" dir="2700000" algn="tl">
                      <a:srgbClr val="FFFFFF"/>
                    </a:outerShdw>
                  </a:effectLst>
                  <a:latin typeface="HGP創英角ｺﾞｼｯｸUB" pitchFamily="50" charset="-128"/>
                  <a:ea typeface="HGP創英角ｺﾞｼｯｸUB" pitchFamily="50" charset="-128"/>
                </a:rPr>
                <a:t>α</a:t>
              </a:r>
              <a:r>
                <a:rPr lang="ja-JP" altLang="en-US">
                  <a:effectLst>
                    <a:outerShdw blurRad="38100" dist="38100" dir="2700000" algn="tl">
                      <a:srgbClr val="FFFFFF"/>
                    </a:outerShdw>
                  </a:effectLst>
                  <a:latin typeface="HGP創英角ｺﾞｼｯｸUB" pitchFamily="50" charset="-128"/>
                  <a:ea typeface="HGP創英角ｺﾞｼｯｸUB" pitchFamily="50" charset="-128"/>
                </a:rPr>
                <a:t>（確率）</a:t>
              </a:r>
              <a:endParaRPr lang="ja-JP" altLang="en-US" baseline="30000">
                <a:effectLst>
                  <a:outerShdw blurRad="38100" dist="38100" dir="2700000" algn="tl">
                    <a:srgbClr val="FFFFFF"/>
                  </a:outerShdw>
                </a:effectLst>
                <a:latin typeface="HGP創英角ｺﾞｼｯｸUB" pitchFamily="50" charset="-128"/>
                <a:ea typeface="HGP創英角ｺﾞｼｯｸUB" pitchFamily="50" charset="-128"/>
              </a:endParaRPr>
            </a:p>
          </p:txBody>
        </p:sp>
        <p:sp>
          <p:nvSpPr>
            <p:cNvPr id="26651" name="Line 12"/>
            <p:cNvSpPr>
              <a:spLocks noChangeShapeType="1"/>
            </p:cNvSpPr>
            <p:nvPr/>
          </p:nvSpPr>
          <p:spPr bwMode="auto">
            <a:xfrm>
              <a:off x="2184" y="3255"/>
              <a:ext cx="0" cy="453"/>
            </a:xfrm>
            <a:prstGeom prst="line">
              <a:avLst/>
            </a:prstGeom>
            <a:noFill/>
            <a:ln w="38100">
              <a:solidFill>
                <a:schemeClr val="tx1"/>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2" name="Line 13"/>
            <p:cNvSpPr>
              <a:spLocks noChangeShapeType="1"/>
            </p:cNvSpPr>
            <p:nvPr/>
          </p:nvSpPr>
          <p:spPr bwMode="auto">
            <a:xfrm flipV="1">
              <a:off x="2290" y="3385"/>
              <a:ext cx="182" cy="181"/>
            </a:xfrm>
            <a:prstGeom prst="line">
              <a:avLst/>
            </a:prstGeom>
            <a:noFill/>
            <a:ln w="127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26630" name="Object 14"/>
          <p:cNvGraphicFramePr>
            <a:graphicFrameLocks noChangeAspect="1"/>
          </p:cNvGraphicFramePr>
          <p:nvPr/>
        </p:nvGraphicFramePr>
        <p:xfrm>
          <a:off x="827088" y="765175"/>
          <a:ext cx="4032250" cy="1581150"/>
        </p:xfrm>
        <a:graphic>
          <a:graphicData uri="http://schemas.openxmlformats.org/presentationml/2006/ole">
            <mc:AlternateContent xmlns:mc="http://schemas.openxmlformats.org/markup-compatibility/2006">
              <mc:Choice xmlns:v="urn:schemas-microsoft-com:vml" Requires="v">
                <p:oleObj name="数式" r:id="rId3" imgW="1295400" imgH="508000" progId="Equation.3">
                  <p:embed/>
                </p:oleObj>
              </mc:Choice>
              <mc:Fallback>
                <p:oleObj name="数式" r:id="rId3" imgW="1295400" imgH="508000" progId="Equation.3">
                  <p:embed/>
                  <p:pic>
                    <p:nvPicPr>
                      <p:cNvPr id="2663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765175"/>
                        <a:ext cx="4032250" cy="1581150"/>
                      </a:xfrm>
                      <a:prstGeom prst="rect">
                        <a:avLst/>
                      </a:prstGeom>
                      <a:solidFill>
                        <a:srgbClr val="FFFF00"/>
                      </a:soli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6479" name="Group 15"/>
          <p:cNvGraphicFramePr>
            <a:graphicFrameLocks noGrp="1"/>
          </p:cNvGraphicFramePr>
          <p:nvPr>
            <p:extLst>
              <p:ext uri="{D42A27DB-BD31-4B8C-83A1-F6EECF244321}">
                <p14:modId xmlns:p14="http://schemas.microsoft.com/office/powerpoint/2010/main" val="1966584860"/>
              </p:ext>
            </p:extLst>
          </p:nvPr>
        </p:nvGraphicFramePr>
        <p:xfrm>
          <a:off x="6454665" y="3321845"/>
          <a:ext cx="2516979" cy="2613396"/>
        </p:xfrm>
        <a:graphic>
          <a:graphicData uri="http://schemas.openxmlformats.org/drawingml/2006/table">
            <a:tbl>
              <a:tblPr/>
              <a:tblGrid>
                <a:gridCol w="975916">
                  <a:extLst>
                    <a:ext uri="{9D8B030D-6E8A-4147-A177-3AD203B41FA5}">
                      <a16:colId xmlns:a16="http://schemas.microsoft.com/office/drawing/2014/main" val="20000"/>
                    </a:ext>
                  </a:extLst>
                </a:gridCol>
                <a:gridCol w="1541063">
                  <a:extLst>
                    <a:ext uri="{9D8B030D-6E8A-4147-A177-3AD203B41FA5}">
                      <a16:colId xmlns:a16="http://schemas.microsoft.com/office/drawing/2014/main" val="20001"/>
                    </a:ext>
                  </a:extLst>
                </a:gridCol>
              </a:tblGrid>
              <a:tr h="43556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α</a:t>
                      </a:r>
                    </a:p>
                  </a:txBody>
                  <a:tcPr anchor="ctr" horzOverflow="overflow">
                    <a:lnL cap="flat">
                      <a:noFill/>
                    </a:lnL>
                    <a:lnR>
                      <a:noFill/>
                    </a:lnR>
                    <a:lnT cap="flat">
                      <a:noFill/>
                    </a:lnT>
                    <a:lnB>
                      <a:noFill/>
                    </a:lnB>
                    <a:lnTlToBr>
                      <a:noFill/>
                    </a:lnTlToBr>
                    <a:lnBlToTr>
                      <a:noFill/>
                    </a:lnBlToTr>
                    <a:solidFill>
                      <a:srgbClr val="FFCC99"/>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dirty="0" err="1">
                          <a:ln>
                            <a:noFill/>
                          </a:ln>
                          <a:solidFill>
                            <a:schemeClr val="tx1"/>
                          </a:solidFill>
                          <a:effectLst/>
                          <a:latin typeface="メイリオ" panose="020B0604030504040204" pitchFamily="50" charset="-128"/>
                          <a:ea typeface="メイリオ" panose="020B0604030504040204" pitchFamily="50" charset="-128"/>
                        </a:rPr>
                        <a:t>x^2</a:t>
                      </a:r>
                      <a:r>
                        <a:rPr kumimoji="1" lang="en-US"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a:t>
                      </a:r>
                    </a:p>
                  </a:txBody>
                  <a:tcPr anchor="ctr" horzOverflow="overflow">
                    <a:lnL>
                      <a:noFill/>
                    </a:lnL>
                    <a:lnR cap="flat">
                      <a:noFill/>
                    </a:lnR>
                    <a:lnT cap="flat">
                      <a:noFill/>
                    </a:lnT>
                    <a:lnB>
                      <a:noFill/>
                    </a:lnB>
                    <a:lnTlToBr>
                      <a:noFill/>
                    </a:lnTlToBr>
                    <a:lnBlToTr>
                      <a:noFill/>
                    </a:lnBlToTr>
                    <a:solidFill>
                      <a:srgbClr val="FFCC99"/>
                    </a:solidFill>
                  </a:tcPr>
                </a:tc>
                <a:extLst>
                  <a:ext uri="{0D108BD9-81ED-4DB2-BD59-A6C34878D82A}">
                    <a16:rowId xmlns:a16="http://schemas.microsoft.com/office/drawing/2014/main" val="10000"/>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0.100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6.25139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1"/>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0.050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7.81473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2"/>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0.025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9.34840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3"/>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0.010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11.34490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4"/>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0.005 </a:t>
                      </a:r>
                    </a:p>
                  </a:txBody>
                  <a:tcPr anchor="ctr"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12.83810 </a:t>
                      </a:r>
                    </a:p>
                  </a:txBody>
                  <a:tcPr anchor="ctr" horzOverflow="overflow">
                    <a:lnL>
                      <a:noFill/>
                    </a:lnL>
                    <a:lnR cap="flat">
                      <a:noFill/>
                    </a:lnR>
                    <a:lnT>
                      <a:noFill/>
                    </a:lnT>
                    <a:lnB cap="flat">
                      <a:noFill/>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47062060"/>
      </p:ext>
    </p:extLst>
  </p:cSld>
  <p:clrMapOvr>
    <a:masterClrMapping/>
  </p:clrMapOvr>
  <p:transition>
    <p:spli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5">
            <a:extLst>
              <a:ext uri="{FF2B5EF4-FFF2-40B4-BE49-F238E27FC236}">
                <a16:creationId xmlns:a16="http://schemas.microsoft.com/office/drawing/2014/main" id="{6C7C74F3-3E75-2DF4-6543-4772AAA4513A}"/>
              </a:ext>
            </a:extLst>
          </p:cNvPr>
          <p:cNvGraphicFramePr>
            <a:graphicFrameLocks noGrp="1"/>
          </p:cNvGraphicFramePr>
          <p:nvPr>
            <p:extLst>
              <p:ext uri="{D42A27DB-BD31-4B8C-83A1-F6EECF244321}">
                <p14:modId xmlns:p14="http://schemas.microsoft.com/office/powerpoint/2010/main" val="1490966442"/>
              </p:ext>
            </p:extLst>
          </p:nvPr>
        </p:nvGraphicFramePr>
        <p:xfrm>
          <a:off x="6254116" y="3837831"/>
          <a:ext cx="2516979" cy="2613396"/>
        </p:xfrm>
        <a:graphic>
          <a:graphicData uri="http://schemas.openxmlformats.org/drawingml/2006/table">
            <a:tbl>
              <a:tblPr/>
              <a:tblGrid>
                <a:gridCol w="975916">
                  <a:extLst>
                    <a:ext uri="{9D8B030D-6E8A-4147-A177-3AD203B41FA5}">
                      <a16:colId xmlns:a16="http://schemas.microsoft.com/office/drawing/2014/main" val="20000"/>
                    </a:ext>
                  </a:extLst>
                </a:gridCol>
                <a:gridCol w="1541063">
                  <a:extLst>
                    <a:ext uri="{9D8B030D-6E8A-4147-A177-3AD203B41FA5}">
                      <a16:colId xmlns:a16="http://schemas.microsoft.com/office/drawing/2014/main" val="20001"/>
                    </a:ext>
                  </a:extLst>
                </a:gridCol>
              </a:tblGrid>
              <a:tr h="43556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α</a:t>
                      </a:r>
                    </a:p>
                  </a:txBody>
                  <a:tcPr anchor="ctr" horzOverflow="overflow">
                    <a:lnL cap="flat">
                      <a:noFill/>
                    </a:lnL>
                    <a:lnR>
                      <a:noFill/>
                    </a:lnR>
                    <a:lnT cap="flat">
                      <a:noFill/>
                    </a:lnT>
                    <a:lnB>
                      <a:noFill/>
                    </a:lnB>
                    <a:lnTlToBr>
                      <a:noFill/>
                    </a:lnTlToBr>
                    <a:lnBlToTr>
                      <a:noFill/>
                    </a:lnBlToTr>
                    <a:solidFill>
                      <a:srgbClr val="FFCC99"/>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dirty="0" err="1">
                          <a:ln>
                            <a:noFill/>
                          </a:ln>
                          <a:solidFill>
                            <a:schemeClr val="tx1"/>
                          </a:solidFill>
                          <a:effectLst/>
                          <a:latin typeface="メイリオ" panose="020B0604030504040204" pitchFamily="50" charset="-128"/>
                          <a:ea typeface="メイリオ" panose="020B0604030504040204" pitchFamily="50" charset="-128"/>
                        </a:rPr>
                        <a:t>x^2</a:t>
                      </a:r>
                      <a:r>
                        <a:rPr kumimoji="1" lang="en-US"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a:t>
                      </a:r>
                    </a:p>
                  </a:txBody>
                  <a:tcPr anchor="ctr" horzOverflow="overflow">
                    <a:lnL>
                      <a:noFill/>
                    </a:lnL>
                    <a:lnR cap="flat">
                      <a:noFill/>
                    </a:lnR>
                    <a:lnT cap="flat">
                      <a:noFill/>
                    </a:lnT>
                    <a:lnB>
                      <a:noFill/>
                    </a:lnB>
                    <a:lnTlToBr>
                      <a:noFill/>
                    </a:lnTlToBr>
                    <a:lnBlToTr>
                      <a:noFill/>
                    </a:lnBlToTr>
                    <a:solidFill>
                      <a:srgbClr val="FFCC99"/>
                    </a:solidFill>
                  </a:tcPr>
                </a:tc>
                <a:extLst>
                  <a:ext uri="{0D108BD9-81ED-4DB2-BD59-A6C34878D82A}">
                    <a16:rowId xmlns:a16="http://schemas.microsoft.com/office/drawing/2014/main" val="10000"/>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0.100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6.25139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1"/>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0.050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7.81473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2"/>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0.025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9.34840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3"/>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0.010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11.34490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4"/>
                  </a:ext>
                </a:extLst>
              </a:tr>
              <a:tr h="43556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0.005 </a:t>
                      </a:r>
                    </a:p>
                  </a:txBody>
                  <a:tcPr anchor="ctr"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12.83810 </a:t>
                      </a:r>
                    </a:p>
                  </a:txBody>
                  <a:tcPr anchor="ctr" horzOverflow="overflow">
                    <a:lnL>
                      <a:noFill/>
                    </a:lnL>
                    <a:lnR cap="flat">
                      <a:noFill/>
                    </a:lnR>
                    <a:lnT>
                      <a:noFill/>
                    </a:lnT>
                    <a:lnB cap="flat">
                      <a:noFill/>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
        <p:nvSpPr>
          <p:cNvPr id="1088514" name="Rectangle 2"/>
          <p:cNvSpPr>
            <a:spLocks noGrp="1" noChangeArrowheads="1"/>
          </p:cNvSpPr>
          <p:nvPr>
            <p:ph type="title"/>
          </p:nvPr>
        </p:nvSpPr>
        <p:spPr/>
        <p:txBody>
          <a:bodyPr/>
          <a:lstStyle/>
          <a:p>
            <a:pPr eaLnBrk="1" hangingPunct="1">
              <a:defRPr/>
            </a:pPr>
            <a:r>
              <a:rPr lang="ja-JP" altLang="en-US"/>
              <a:t>カイ二乗分布</a:t>
            </a:r>
          </a:p>
        </p:txBody>
      </p:sp>
      <p:sp>
        <p:nvSpPr>
          <p:cNvPr id="1088515" name="Rectangle 3"/>
          <p:cNvSpPr>
            <a:spLocks noGrp="1" noChangeArrowheads="1"/>
          </p:cNvSpPr>
          <p:nvPr>
            <p:ph type="body" idx="1"/>
          </p:nvPr>
        </p:nvSpPr>
        <p:spPr>
          <a:xfrm>
            <a:off x="23935" y="729456"/>
            <a:ext cx="4241678" cy="5399088"/>
          </a:xfrm>
        </p:spPr>
        <p:txBody>
          <a:bodyPr/>
          <a:lstStyle/>
          <a:p>
            <a:pPr marL="0" indent="0" eaLnBrk="1" hangingPunct="1">
              <a:defRPr/>
            </a:pPr>
            <a:r>
              <a:rPr lang="ja-JP" altLang="en-US" sz="2000" dirty="0">
                <a:solidFill>
                  <a:schemeClr val="accent6">
                    <a:lumMod val="50000"/>
                  </a:schemeClr>
                </a:solidFill>
              </a:rPr>
              <a:t>自由度</a:t>
            </a:r>
            <a:r>
              <a:rPr lang="en-US" altLang="ja-JP" sz="2000" i="1" dirty="0">
                <a:solidFill>
                  <a:schemeClr val="accent6">
                    <a:lumMod val="50000"/>
                  </a:schemeClr>
                </a:solidFill>
              </a:rPr>
              <a:t>k </a:t>
            </a:r>
            <a:r>
              <a:rPr lang="ja-JP" altLang="en-US" sz="2000" dirty="0">
                <a:solidFill>
                  <a:schemeClr val="accent6">
                    <a:lumMod val="50000"/>
                  </a:schemeClr>
                </a:solidFill>
              </a:rPr>
              <a:t>が</a:t>
            </a:r>
            <a:r>
              <a:rPr lang="en-US" altLang="ja-JP" sz="2000" dirty="0">
                <a:solidFill>
                  <a:schemeClr val="accent6">
                    <a:lumMod val="50000"/>
                  </a:schemeClr>
                </a:solidFill>
              </a:rPr>
              <a:t>2</a:t>
            </a:r>
            <a:r>
              <a:rPr lang="ja-JP" altLang="en-US" sz="2000" dirty="0">
                <a:solidFill>
                  <a:schemeClr val="accent6">
                    <a:lumMod val="50000"/>
                  </a:schemeClr>
                </a:solidFill>
              </a:rPr>
              <a:t>を超える場合，ズレがない確率はゼロ．</a:t>
            </a:r>
          </a:p>
          <a:p>
            <a:pPr marL="0" indent="0" eaLnBrk="1" hangingPunct="1">
              <a:defRPr/>
            </a:pPr>
            <a:r>
              <a:rPr lang="ja-JP" altLang="en-US" sz="2000" dirty="0">
                <a:solidFill>
                  <a:schemeClr val="accent6">
                    <a:lumMod val="50000"/>
                  </a:schemeClr>
                </a:solidFill>
              </a:rPr>
              <a:t>少しずれたところで極大がある．</a:t>
            </a:r>
          </a:p>
        </p:txBody>
      </p:sp>
      <p:pic>
        <p:nvPicPr>
          <p:cNvPr id="27653" name="Picture 4" descr="Chi-square_distributionPDF"/>
          <p:cNvPicPr>
            <a:picLocks noChangeAspect="1" noChangeArrowheads="1"/>
          </p:cNvPicPr>
          <p:nvPr/>
        </p:nvPicPr>
        <p:blipFill>
          <a:blip r:embed="rId2">
            <a:extLst>
              <a:ext uri="{28A0092B-C50C-407E-A947-70E740481C1C}">
                <a14:useLocalDpi xmlns:a14="http://schemas.microsoft.com/office/drawing/2010/main" val="0"/>
              </a:ext>
            </a:extLst>
          </a:blip>
          <a:srcRect l="-8643" t="-4941" b="-10667"/>
          <a:stretch>
            <a:fillRect/>
          </a:stretch>
        </p:blipFill>
        <p:spPr bwMode="auto">
          <a:xfrm>
            <a:off x="0" y="1989138"/>
            <a:ext cx="5867400" cy="4679950"/>
          </a:xfrm>
          <a:prstGeom prst="rect">
            <a:avLst/>
          </a:prstGeom>
          <a:solidFill>
            <a:schemeClr val="bg1"/>
          </a:soli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088538" name="Rectangle 26"/>
          <p:cNvSpPr>
            <a:spLocks noChangeArrowheads="1"/>
          </p:cNvSpPr>
          <p:nvPr/>
        </p:nvSpPr>
        <p:spPr bwMode="auto">
          <a:xfrm>
            <a:off x="2982913" y="6294438"/>
            <a:ext cx="50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i="1">
                <a:effectLst>
                  <a:outerShdw blurRad="38100" dist="38100" dir="2700000" algn="tl">
                    <a:srgbClr val="FFFFFF"/>
                  </a:outerShdw>
                </a:effectLst>
                <a:latin typeface="小塚ゴシック Pro M" pitchFamily="34" charset="-128"/>
                <a:ea typeface="小塚ゴシック Pro M" pitchFamily="34" charset="-128"/>
              </a:rPr>
              <a:t>χ</a:t>
            </a:r>
            <a:r>
              <a:rPr lang="en-US" altLang="ja-JP" baseline="30000">
                <a:effectLst>
                  <a:outerShdw blurRad="38100" dist="38100" dir="2700000" algn="tl">
                    <a:srgbClr val="FFFFFF"/>
                  </a:outerShdw>
                </a:effectLst>
                <a:latin typeface="小塚ゴシック Pro M" pitchFamily="34" charset="-128"/>
                <a:ea typeface="小塚ゴシック Pro M" pitchFamily="34" charset="-128"/>
              </a:rPr>
              <a:t>2</a:t>
            </a:r>
          </a:p>
        </p:txBody>
      </p:sp>
      <p:sp>
        <p:nvSpPr>
          <p:cNvPr id="1088539" name="Rectangle 27"/>
          <p:cNvSpPr>
            <a:spLocks noChangeArrowheads="1"/>
          </p:cNvSpPr>
          <p:nvPr/>
        </p:nvSpPr>
        <p:spPr bwMode="auto">
          <a:xfrm rot="-5400000">
            <a:off x="-7143" y="3926681"/>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dirty="0">
                <a:effectLst>
                  <a:outerShdw blurRad="38100" dist="38100" dir="2700000" algn="tl">
                    <a:srgbClr val="FFFFFF"/>
                  </a:outerShdw>
                </a:effectLst>
                <a:latin typeface="小塚ゴシック Pro M" pitchFamily="34" charset="-128"/>
                <a:ea typeface="小塚ゴシック Pro M" pitchFamily="34" charset="-128"/>
              </a:rPr>
              <a:t>確率</a:t>
            </a:r>
            <a:endParaRPr lang="ja-JP" altLang="en-US" baseline="30000" dirty="0">
              <a:effectLst>
                <a:outerShdw blurRad="38100" dist="38100" dir="2700000" algn="tl">
                  <a:srgbClr val="FFFFFF"/>
                </a:outerShdw>
              </a:effectLst>
              <a:latin typeface="小塚ゴシック Pro M" pitchFamily="34" charset="-128"/>
              <a:ea typeface="小塚ゴシック Pro M" pitchFamily="34" charset="-128"/>
            </a:endParaRPr>
          </a:p>
        </p:txBody>
      </p:sp>
      <p:sp>
        <p:nvSpPr>
          <p:cNvPr id="1088542" name="Rectangle 30"/>
          <p:cNvSpPr>
            <a:spLocks noChangeArrowheads="1"/>
          </p:cNvSpPr>
          <p:nvPr/>
        </p:nvSpPr>
        <p:spPr bwMode="auto">
          <a:xfrm>
            <a:off x="971550" y="2565400"/>
            <a:ext cx="6928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i="1" dirty="0">
                <a:effectLst>
                  <a:outerShdw blurRad="38100" dist="38100" dir="2700000" algn="tl">
                    <a:srgbClr val="FFFFFF"/>
                  </a:outerShdw>
                </a:effectLst>
                <a:latin typeface="小塚ゴシック Pro M" pitchFamily="34" charset="-128"/>
                <a:ea typeface="小塚ゴシック Pro M" pitchFamily="34" charset="-128"/>
              </a:rPr>
              <a:t>k</a:t>
            </a:r>
            <a:r>
              <a:rPr lang="en-US" altLang="ja-JP" dirty="0">
                <a:effectLst>
                  <a:outerShdw blurRad="38100" dist="38100" dir="2700000" algn="tl">
                    <a:srgbClr val="FFFFFF"/>
                  </a:outerShdw>
                </a:effectLst>
                <a:latin typeface="小塚ゴシック Pro M" pitchFamily="34" charset="-128"/>
                <a:ea typeface="小塚ゴシック Pro M" pitchFamily="34" charset="-128"/>
              </a:rPr>
              <a:t> = 1</a:t>
            </a:r>
            <a:endParaRPr lang="en-US" altLang="ja-JP" baseline="30000" dirty="0">
              <a:effectLst>
                <a:outerShdw blurRad="38100" dist="38100" dir="2700000" algn="tl">
                  <a:srgbClr val="FFFFFF"/>
                </a:outerShdw>
              </a:effectLst>
              <a:latin typeface="小塚ゴシック Pro M" pitchFamily="34" charset="-128"/>
              <a:ea typeface="小塚ゴシック Pro M" pitchFamily="34" charset="-128"/>
            </a:endParaRPr>
          </a:p>
        </p:txBody>
      </p:sp>
      <p:sp>
        <p:nvSpPr>
          <p:cNvPr id="1088543" name="Rectangle 31"/>
          <p:cNvSpPr>
            <a:spLocks noChangeArrowheads="1"/>
          </p:cNvSpPr>
          <p:nvPr/>
        </p:nvSpPr>
        <p:spPr bwMode="auto">
          <a:xfrm>
            <a:off x="1312863" y="4430713"/>
            <a:ext cx="3145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a:effectLst>
                  <a:outerShdw blurRad="38100" dist="38100" dir="2700000" algn="tl">
                    <a:srgbClr val="FFFFFF"/>
                  </a:outerShdw>
                </a:effectLst>
                <a:latin typeface="小塚ゴシック Pro M" pitchFamily="34" charset="-128"/>
                <a:ea typeface="小塚ゴシック Pro M" pitchFamily="34" charset="-128"/>
              </a:rPr>
              <a:t>2</a:t>
            </a:r>
            <a:endParaRPr lang="en-US" altLang="ja-JP" baseline="30000">
              <a:effectLst>
                <a:outerShdw blurRad="38100" dist="38100" dir="2700000" algn="tl">
                  <a:srgbClr val="FFFFFF"/>
                </a:outerShdw>
              </a:effectLst>
              <a:latin typeface="小塚ゴシック Pro M" pitchFamily="34" charset="-128"/>
              <a:ea typeface="小塚ゴシック Pro M" pitchFamily="34" charset="-128"/>
            </a:endParaRPr>
          </a:p>
        </p:txBody>
      </p:sp>
      <p:sp>
        <p:nvSpPr>
          <p:cNvPr id="1088544" name="Rectangle 32"/>
          <p:cNvSpPr>
            <a:spLocks noChangeArrowheads="1"/>
          </p:cNvSpPr>
          <p:nvPr/>
        </p:nvSpPr>
        <p:spPr bwMode="auto">
          <a:xfrm>
            <a:off x="900113" y="4791075"/>
            <a:ext cx="3145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a:effectLst>
                  <a:outerShdw blurRad="38100" dist="38100" dir="2700000" algn="tl">
                    <a:srgbClr val="FFFFFF"/>
                  </a:outerShdw>
                </a:effectLst>
                <a:latin typeface="小塚ゴシック Pro M" pitchFamily="34" charset="-128"/>
                <a:ea typeface="小塚ゴシック Pro M" pitchFamily="34" charset="-128"/>
              </a:rPr>
              <a:t>3</a:t>
            </a:r>
            <a:endParaRPr lang="en-US" altLang="ja-JP" baseline="30000">
              <a:effectLst>
                <a:outerShdw blurRad="38100" dist="38100" dir="2700000" algn="tl">
                  <a:srgbClr val="FFFFFF"/>
                </a:outerShdw>
              </a:effectLst>
              <a:latin typeface="小塚ゴシック Pro M" pitchFamily="34" charset="-128"/>
              <a:ea typeface="小塚ゴシック Pro M" pitchFamily="34" charset="-128"/>
            </a:endParaRPr>
          </a:p>
        </p:txBody>
      </p:sp>
      <p:sp>
        <p:nvSpPr>
          <p:cNvPr id="1088545" name="Rectangle 33"/>
          <p:cNvSpPr>
            <a:spLocks noChangeArrowheads="1"/>
          </p:cNvSpPr>
          <p:nvPr/>
        </p:nvSpPr>
        <p:spPr bwMode="auto">
          <a:xfrm>
            <a:off x="971550" y="5222875"/>
            <a:ext cx="3145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a:effectLst>
                  <a:outerShdw blurRad="38100" dist="38100" dir="2700000" algn="tl">
                    <a:srgbClr val="FFFFFF"/>
                  </a:outerShdw>
                </a:effectLst>
                <a:latin typeface="小塚ゴシック Pro M" pitchFamily="34" charset="-128"/>
                <a:ea typeface="小塚ゴシック Pro M" pitchFamily="34" charset="-128"/>
              </a:rPr>
              <a:t>4</a:t>
            </a:r>
            <a:endParaRPr lang="en-US" altLang="ja-JP" baseline="30000">
              <a:effectLst>
                <a:outerShdw blurRad="38100" dist="38100" dir="2700000" algn="tl">
                  <a:srgbClr val="FFFFFF"/>
                </a:outerShdw>
              </a:effectLst>
              <a:latin typeface="小塚ゴシック Pro M" pitchFamily="34" charset="-128"/>
              <a:ea typeface="小塚ゴシック Pro M" pitchFamily="34" charset="-128"/>
            </a:endParaRPr>
          </a:p>
        </p:txBody>
      </p:sp>
      <p:sp>
        <p:nvSpPr>
          <p:cNvPr id="1088546" name="Rectangle 34"/>
          <p:cNvSpPr>
            <a:spLocks noChangeArrowheads="1"/>
          </p:cNvSpPr>
          <p:nvPr/>
        </p:nvSpPr>
        <p:spPr bwMode="auto">
          <a:xfrm>
            <a:off x="1528763" y="5510213"/>
            <a:ext cx="3145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a:effectLst>
                  <a:outerShdw blurRad="38100" dist="38100" dir="2700000" algn="tl">
                    <a:srgbClr val="FFFFFF"/>
                  </a:outerShdw>
                </a:effectLst>
                <a:latin typeface="小塚ゴシック Pro M" pitchFamily="34" charset="-128"/>
                <a:ea typeface="小塚ゴシック Pro M" pitchFamily="34" charset="-128"/>
              </a:rPr>
              <a:t>5</a:t>
            </a:r>
            <a:endParaRPr lang="en-US" altLang="ja-JP" baseline="30000">
              <a:effectLst>
                <a:outerShdw blurRad="38100" dist="38100" dir="2700000" algn="tl">
                  <a:srgbClr val="FFFFFF"/>
                </a:outerShdw>
              </a:effectLst>
              <a:latin typeface="小塚ゴシック Pro M" pitchFamily="34" charset="-128"/>
              <a:ea typeface="小塚ゴシック Pro M" pitchFamily="34" charset="-128"/>
            </a:endParaRPr>
          </a:p>
        </p:txBody>
      </p:sp>
      <p:sp>
        <p:nvSpPr>
          <p:cNvPr id="27674" name="Rectangle 35"/>
          <p:cNvSpPr>
            <a:spLocks noChangeArrowheads="1"/>
          </p:cNvSpPr>
          <p:nvPr/>
        </p:nvSpPr>
        <p:spPr bwMode="auto">
          <a:xfrm>
            <a:off x="3924300" y="2349500"/>
            <a:ext cx="1008063" cy="17272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7675" name="Group 38"/>
          <p:cNvGrpSpPr>
            <a:grpSpLocks/>
          </p:cNvGrpSpPr>
          <p:nvPr/>
        </p:nvGrpSpPr>
        <p:grpSpPr bwMode="auto">
          <a:xfrm>
            <a:off x="4067175" y="476250"/>
            <a:ext cx="4968875" cy="3079750"/>
            <a:chOff x="2562" y="300"/>
            <a:chExt cx="3130" cy="1940"/>
          </a:xfrm>
        </p:grpSpPr>
        <p:grpSp>
          <p:nvGrpSpPr>
            <p:cNvPr id="27679" name="Group 36"/>
            <p:cNvGrpSpPr>
              <a:grpSpLocks/>
            </p:cNvGrpSpPr>
            <p:nvPr/>
          </p:nvGrpSpPr>
          <p:grpSpPr bwMode="auto">
            <a:xfrm>
              <a:off x="2562" y="300"/>
              <a:ext cx="3130" cy="1940"/>
              <a:chOff x="2562" y="300"/>
              <a:chExt cx="3130" cy="1940"/>
            </a:xfrm>
          </p:grpSpPr>
          <p:pic>
            <p:nvPicPr>
              <p:cNvPr id="27682" name="Picture 5" descr="ファイル:Chi-square distributionCDF.png"/>
              <p:cNvPicPr>
                <a:picLocks noChangeAspect="1" noChangeArrowheads="1"/>
              </p:cNvPicPr>
              <p:nvPr/>
            </p:nvPicPr>
            <p:blipFill>
              <a:blip r:embed="rId3">
                <a:extLst>
                  <a:ext uri="{28A0092B-C50C-407E-A947-70E740481C1C}">
                    <a14:useLocalDpi xmlns:a14="http://schemas.microsoft.com/office/drawing/2010/main" val="0"/>
                  </a:ext>
                </a:extLst>
              </a:blip>
              <a:srcRect l="-21036"/>
              <a:stretch>
                <a:fillRect/>
              </a:stretch>
            </p:blipFill>
            <p:spPr bwMode="auto">
              <a:xfrm>
                <a:off x="2562" y="300"/>
                <a:ext cx="3130" cy="1940"/>
              </a:xfrm>
              <a:prstGeom prst="rect">
                <a:avLst/>
              </a:prstGeom>
              <a:solidFill>
                <a:schemeClr val="bg1"/>
              </a:soli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088541" name="Rectangle 29"/>
              <p:cNvSpPr>
                <a:spLocks noChangeArrowheads="1"/>
              </p:cNvSpPr>
              <p:nvPr/>
            </p:nvSpPr>
            <p:spPr bwMode="auto">
              <a:xfrm rot="-5400000">
                <a:off x="2359" y="1003"/>
                <a:ext cx="1043"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ja-JP" dirty="0">
                    <a:effectLst>
                      <a:outerShdw blurRad="38100" dist="38100" dir="2700000" algn="tl">
                        <a:srgbClr val="FFFFFF"/>
                      </a:outerShdw>
                    </a:effectLst>
                    <a:latin typeface="小塚ゴシック Pro M" pitchFamily="34" charset="-128"/>
                    <a:ea typeface="小塚ゴシック Pro M" pitchFamily="34" charset="-128"/>
                  </a:rPr>
                  <a:t>χ</a:t>
                </a:r>
                <a:r>
                  <a:rPr lang="en-US" altLang="ja-JP" baseline="30000" dirty="0">
                    <a:effectLst>
                      <a:outerShdw blurRad="38100" dist="38100" dir="2700000" algn="tl">
                        <a:srgbClr val="FFFFFF"/>
                      </a:outerShdw>
                    </a:effectLst>
                    <a:latin typeface="小塚ゴシック Pro M" pitchFamily="34" charset="-128"/>
                    <a:ea typeface="小塚ゴシック Pro M" pitchFamily="34" charset="-128"/>
                  </a:rPr>
                  <a:t>2</a:t>
                </a:r>
                <a:r>
                  <a:rPr lang="ja-JP" altLang="en-US" dirty="0">
                    <a:effectLst>
                      <a:outerShdw blurRad="38100" dist="38100" dir="2700000" algn="tl">
                        <a:srgbClr val="FFFFFF"/>
                      </a:outerShdw>
                    </a:effectLst>
                    <a:latin typeface="小塚ゴシック Pro M" pitchFamily="34" charset="-128"/>
                    <a:ea typeface="小塚ゴシック Pro M" pitchFamily="34" charset="-128"/>
                  </a:rPr>
                  <a:t>がある値以下である確率</a:t>
                </a:r>
                <a:endParaRPr lang="ja-JP" altLang="en-US" baseline="30000" dirty="0">
                  <a:effectLst>
                    <a:outerShdw blurRad="38100" dist="38100" dir="2700000" algn="tl">
                      <a:srgbClr val="FFFFFF"/>
                    </a:outerShdw>
                  </a:effectLst>
                  <a:latin typeface="小塚ゴシック Pro M" pitchFamily="34" charset="-128"/>
                  <a:ea typeface="小塚ゴシック Pro M" pitchFamily="34" charset="-128"/>
                </a:endParaRPr>
              </a:p>
            </p:txBody>
          </p:sp>
        </p:grpSp>
        <p:sp>
          <p:nvSpPr>
            <p:cNvPr id="27680" name="Line 6"/>
            <p:cNvSpPr>
              <a:spLocks noChangeShapeType="1"/>
            </p:cNvSpPr>
            <p:nvPr/>
          </p:nvSpPr>
          <p:spPr bwMode="auto">
            <a:xfrm>
              <a:off x="3280" y="436"/>
              <a:ext cx="2359" cy="0"/>
            </a:xfrm>
            <a:prstGeom prst="line">
              <a:avLst/>
            </a:prstGeom>
            <a:noFill/>
            <a:ln w="28575">
              <a:solidFill>
                <a:srgbClr val="3A5B60"/>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1" name="Line 7"/>
            <p:cNvSpPr>
              <a:spLocks noChangeShapeType="1"/>
            </p:cNvSpPr>
            <p:nvPr/>
          </p:nvSpPr>
          <p:spPr bwMode="auto">
            <a:xfrm>
              <a:off x="3286" y="519"/>
              <a:ext cx="2359" cy="0"/>
            </a:xfrm>
            <a:prstGeom prst="line">
              <a:avLst/>
            </a:prstGeom>
            <a:noFill/>
            <a:ln w="28575">
              <a:solidFill>
                <a:srgbClr val="3A5B60"/>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76" name="Group 37"/>
          <p:cNvGrpSpPr>
            <a:grpSpLocks/>
          </p:cNvGrpSpPr>
          <p:nvPr/>
        </p:nvGrpSpPr>
        <p:grpSpPr bwMode="auto">
          <a:xfrm>
            <a:off x="3563938" y="3716338"/>
            <a:ext cx="1152525" cy="727075"/>
            <a:chOff x="1973" y="2518"/>
            <a:chExt cx="726" cy="458"/>
          </a:xfrm>
        </p:grpSpPr>
        <p:sp>
          <p:nvSpPr>
            <p:cNvPr id="27677" name="AutoShape 25"/>
            <p:cNvSpPr>
              <a:spLocks noChangeArrowheads="1"/>
            </p:cNvSpPr>
            <p:nvPr/>
          </p:nvSpPr>
          <p:spPr bwMode="auto">
            <a:xfrm rot="-2700000">
              <a:off x="1973" y="2518"/>
              <a:ext cx="726" cy="227"/>
            </a:xfrm>
            <a:prstGeom prst="rightArrow">
              <a:avLst>
                <a:gd name="adj1" fmla="val 50000"/>
                <a:gd name="adj2" fmla="val 79956"/>
              </a:avLst>
            </a:prstGeom>
            <a:solidFill>
              <a:schemeClr val="bg2"/>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anchor="ctr"/>
            <a:lstStyle/>
            <a:p>
              <a:endParaRPr lang="ja-JP" altLang="en-US"/>
            </a:p>
          </p:txBody>
        </p:sp>
        <p:sp>
          <p:nvSpPr>
            <p:cNvPr id="1088540" name="Rectangle 28"/>
            <p:cNvSpPr>
              <a:spLocks noChangeArrowheads="1"/>
            </p:cNvSpPr>
            <p:nvPr/>
          </p:nvSpPr>
          <p:spPr bwMode="auto">
            <a:xfrm rot="-2700000">
              <a:off x="2250" y="2745"/>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dirty="0">
                  <a:effectLst>
                    <a:outerShdw blurRad="38100" dist="38100" dir="2700000" algn="tl">
                      <a:srgbClr val="FFFFFF"/>
                    </a:outerShdw>
                  </a:effectLst>
                  <a:latin typeface="メイリオ" panose="020B0604030504040204" pitchFamily="50" charset="-128"/>
                  <a:ea typeface="メイリオ" panose="020B0604030504040204" pitchFamily="50" charset="-128"/>
                </a:rPr>
                <a:t>積分</a:t>
              </a:r>
              <a:endParaRPr lang="ja-JP" altLang="en-US" baseline="30000" dirty="0">
                <a:effectLst>
                  <a:outerShdw blurRad="38100" dist="38100" dir="2700000" algn="tl">
                    <a:srgbClr val="FFFFFF"/>
                  </a:outerShdw>
                </a:effectLst>
                <a:latin typeface="メイリオ" panose="020B0604030504040204" pitchFamily="50" charset="-128"/>
                <a:ea typeface="メイリオ" panose="020B0604030504040204" pitchFamily="50" charset="-128"/>
              </a:endParaRPr>
            </a:p>
          </p:txBody>
        </p:sp>
      </p:grpSp>
      <p:cxnSp>
        <p:nvCxnSpPr>
          <p:cNvPr id="3" name="直線矢印コネクタ 2"/>
          <p:cNvCxnSpPr/>
          <p:nvPr/>
        </p:nvCxnSpPr>
        <p:spPr bwMode="auto">
          <a:xfrm flipV="1">
            <a:off x="7308304" y="823913"/>
            <a:ext cx="864096" cy="3606800"/>
          </a:xfrm>
          <a:prstGeom prst="straightConnector1">
            <a:avLst/>
          </a:prstGeom>
          <a:noFill/>
          <a:ln w="38100" cap="flat" cmpd="sng" algn="ctr">
            <a:solidFill>
              <a:srgbClr val="C00000"/>
            </a:solidFill>
            <a:prstDash val="sysDot"/>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矢印コネクタ 26"/>
          <p:cNvCxnSpPr/>
          <p:nvPr/>
        </p:nvCxnSpPr>
        <p:spPr bwMode="auto">
          <a:xfrm flipV="1">
            <a:off x="7380312" y="692697"/>
            <a:ext cx="1440160" cy="4248471"/>
          </a:xfrm>
          <a:prstGeom prst="straightConnector1">
            <a:avLst/>
          </a:prstGeom>
          <a:noFill/>
          <a:ln w="38100" cap="flat" cmpd="sng" algn="ctr">
            <a:solidFill>
              <a:srgbClr val="C00000"/>
            </a:solidFill>
            <a:prstDash val="sysDot"/>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39772356"/>
      </p:ext>
    </p:extLst>
  </p:cSld>
  <p:clrMapOvr>
    <a:masterClrMapping/>
  </p:clrMapOvr>
  <p:transition>
    <p:spli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p:txBody>
          <a:bodyPr/>
          <a:lstStyle/>
          <a:p>
            <a:pPr eaLnBrk="1" hangingPunct="1">
              <a:defRPr/>
            </a:pPr>
            <a:r>
              <a:rPr lang="ja-JP" altLang="en-US"/>
              <a:t>男子ツアープロ（</a:t>
            </a:r>
            <a:r>
              <a:rPr lang="en-US" altLang="ja-JP"/>
              <a:t>2006-2010</a:t>
            </a:r>
            <a:r>
              <a:rPr lang="ja-JP" altLang="en-US"/>
              <a:t>）</a:t>
            </a:r>
          </a:p>
        </p:txBody>
      </p:sp>
      <p:sp>
        <p:nvSpPr>
          <p:cNvPr id="1016835" name="Rectangle 3"/>
          <p:cNvSpPr>
            <a:spLocks noGrp="1" noChangeArrowheads="1"/>
          </p:cNvSpPr>
          <p:nvPr>
            <p:ph type="body" idx="1"/>
          </p:nvPr>
        </p:nvSpPr>
        <p:spPr>
          <a:xfrm>
            <a:off x="250825" y="765175"/>
            <a:ext cx="8601075" cy="5329238"/>
          </a:xfrm>
        </p:spPr>
        <p:txBody>
          <a:bodyPr/>
          <a:lstStyle/>
          <a:p>
            <a:pPr marL="182563" indent="-182563" eaLnBrk="1" hangingPunct="1">
              <a:buFontTx/>
              <a:buChar char="•"/>
              <a:tabLst>
                <a:tab pos="2065338" algn="l"/>
              </a:tabLst>
              <a:defRPr/>
            </a:pPr>
            <a:r>
              <a:rPr lang="ja-JP" altLang="en-US" sz="1800" dirty="0"/>
              <a:t>年間賞金獲得額上位</a:t>
            </a:r>
            <a:r>
              <a:rPr lang="en-US" altLang="ja-JP" sz="1800" dirty="0"/>
              <a:t>100</a:t>
            </a:r>
            <a:r>
              <a:rPr lang="ja-JP" altLang="en-US" sz="1800" dirty="0"/>
              <a:t>人について調査</a:t>
            </a:r>
          </a:p>
          <a:p>
            <a:pPr marL="182563" indent="-182563" eaLnBrk="1" hangingPunct="1">
              <a:buFontTx/>
              <a:buChar char="•"/>
              <a:tabLst>
                <a:tab pos="2065338" algn="l"/>
              </a:tabLst>
              <a:defRPr/>
            </a:pPr>
            <a:r>
              <a:rPr lang="ja-JP" altLang="en-US" sz="1800" dirty="0"/>
              <a:t>名前から明らかに日本人ではないと思われる（血液型分布が異なる可能性）場合を　のぞく．</a:t>
            </a:r>
          </a:p>
          <a:p>
            <a:pPr marL="182563" indent="-182563" eaLnBrk="1" hangingPunct="1">
              <a:buFontTx/>
              <a:buChar char="•"/>
              <a:tabLst>
                <a:tab pos="2065338" algn="l"/>
              </a:tabLst>
              <a:defRPr/>
            </a:pPr>
            <a:r>
              <a:rPr lang="ja-JP" altLang="en-US" sz="1800" dirty="0"/>
              <a:t>何人かの血液型は不明</a:t>
            </a:r>
          </a:p>
          <a:p>
            <a:pPr marL="182563" indent="-182563" eaLnBrk="1" hangingPunct="1">
              <a:buFontTx/>
              <a:buChar char="•"/>
              <a:tabLst>
                <a:tab pos="2065338" algn="l"/>
              </a:tabLst>
              <a:defRPr/>
            </a:pPr>
            <a:r>
              <a:rPr lang="ja-JP" altLang="en-US" sz="1800" dirty="0"/>
              <a:t>日本人の血液型分布：　</a:t>
            </a:r>
            <a:r>
              <a:rPr lang="en-US" altLang="ja-JP" sz="1800" dirty="0"/>
              <a:t>A 0.387, B 0.222, O 0.292 and AB 0.099.</a:t>
            </a:r>
          </a:p>
          <a:p>
            <a:pPr marL="182563" indent="-182563" eaLnBrk="1" hangingPunct="1">
              <a:buFontTx/>
              <a:buChar char="•"/>
              <a:tabLst>
                <a:tab pos="2065338" algn="l"/>
              </a:tabLst>
              <a:defRPr/>
            </a:pPr>
            <a:r>
              <a:rPr lang="ja-JP" altLang="en-US" sz="1800" dirty="0"/>
              <a:t>起こる確率が</a:t>
            </a:r>
            <a:r>
              <a:rPr lang="en-US" altLang="ja-JP" sz="1800" dirty="0"/>
              <a:t>5%</a:t>
            </a:r>
            <a:r>
              <a:rPr lang="ja-JP" altLang="en-US" sz="1800" dirty="0"/>
              <a:t>以下の場合に仮説は否定されるが，いずれも</a:t>
            </a:r>
            <a:r>
              <a:rPr lang="en-US" altLang="ja-JP" sz="1800" dirty="0"/>
              <a:t>5%</a:t>
            </a:r>
            <a:r>
              <a:rPr lang="ja-JP" altLang="en-US" sz="1800" dirty="0"/>
              <a:t>以上</a:t>
            </a:r>
          </a:p>
        </p:txBody>
      </p:sp>
      <p:graphicFrame>
        <p:nvGraphicFramePr>
          <p:cNvPr id="6148" name="Object 4"/>
          <p:cNvGraphicFramePr>
            <a:graphicFrameLocks noChangeAspect="1"/>
          </p:cNvGraphicFramePr>
          <p:nvPr/>
        </p:nvGraphicFramePr>
        <p:xfrm>
          <a:off x="1119188" y="2973388"/>
          <a:ext cx="4243387" cy="3554412"/>
        </p:xfrm>
        <a:graphic>
          <a:graphicData uri="http://schemas.openxmlformats.org/presentationml/2006/ole">
            <mc:AlternateContent xmlns:mc="http://schemas.openxmlformats.org/markup-compatibility/2006">
              <mc:Choice xmlns:v="urn:schemas-microsoft-com:vml" Requires="v">
                <p:oleObj name="ワークシート" r:id="rId3" imgW="2628846" imgH="2202108" progId="Excel.Sheet.8">
                  <p:embed/>
                </p:oleObj>
              </mc:Choice>
              <mc:Fallback>
                <p:oleObj name="ワークシート" r:id="rId3" imgW="2628846" imgH="2202108" progId="Excel.Sheet.8">
                  <p:embed/>
                  <p:pic>
                    <p:nvPicPr>
                      <p:cNvPr id="6148" name="Object 4"/>
                      <p:cNvPicPr>
                        <a:picLocks noChangeAspect="1" noChangeArrowheads="1"/>
                      </p:cNvPicPr>
                      <p:nvPr/>
                    </p:nvPicPr>
                    <p:blipFill>
                      <a:blip r:embed="rId4"/>
                      <a:srcRect/>
                      <a:stretch>
                        <a:fillRect/>
                      </a:stretch>
                    </p:blipFill>
                    <p:spPr bwMode="auto">
                      <a:xfrm>
                        <a:off x="1119188" y="2973388"/>
                        <a:ext cx="4243387" cy="355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6837" name="Group 5"/>
          <p:cNvGraphicFramePr>
            <a:graphicFrameLocks noGrp="1"/>
          </p:cNvGraphicFramePr>
          <p:nvPr>
            <p:extLst>
              <p:ext uri="{D42A27DB-BD31-4B8C-83A1-F6EECF244321}">
                <p14:modId xmlns:p14="http://schemas.microsoft.com/office/powerpoint/2010/main" val="4171885712"/>
              </p:ext>
            </p:extLst>
          </p:nvPr>
        </p:nvGraphicFramePr>
        <p:xfrm>
          <a:off x="6227763" y="3954609"/>
          <a:ext cx="2376487" cy="2498727"/>
        </p:xfrm>
        <a:graphic>
          <a:graphicData uri="http://schemas.openxmlformats.org/drawingml/2006/table">
            <a:tbl>
              <a:tblPr/>
              <a:tblGrid>
                <a:gridCol w="966787">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tblGrid>
              <a:tr h="4079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1"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α</a:t>
                      </a:r>
                    </a:p>
                  </a:txBody>
                  <a:tcPr anchor="ctr" horzOverflow="overflow">
                    <a:lnL cap="flat">
                      <a:noFill/>
                    </a:lnL>
                    <a:lnR>
                      <a:noFill/>
                    </a:lnR>
                    <a:lnT cap="flat">
                      <a:noFill/>
                    </a:lnT>
                    <a:lnB>
                      <a:noFill/>
                    </a:lnB>
                    <a:lnTlToBr>
                      <a:noFill/>
                    </a:lnTlToBr>
                    <a:lnBlToTr>
                      <a:noFill/>
                    </a:lnBlToTr>
                    <a:solidFill>
                      <a:srgbClr val="FFCC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χ</a:t>
                      </a:r>
                      <a:r>
                        <a:rPr kumimoji="1" lang="en-US" altLang="ja-JP" sz="18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2</a:t>
                      </a: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a:t>
                      </a:r>
                    </a:p>
                  </a:txBody>
                  <a:tcPr anchor="ctr" horzOverflow="overflow">
                    <a:lnL>
                      <a:noFill/>
                    </a:lnL>
                    <a:lnR cap="flat">
                      <a:noFill/>
                    </a:lnR>
                    <a:lnT cap="flat">
                      <a:noFill/>
                    </a:lnT>
                    <a:lnB>
                      <a:noFill/>
                    </a:lnB>
                    <a:lnTlToBr>
                      <a:noFill/>
                    </a:lnTlToBr>
                    <a:lnBlToTr>
                      <a:noFill/>
                    </a:lnBlToTr>
                    <a:solidFill>
                      <a:srgbClr val="FFCC99"/>
                    </a:solidFill>
                  </a:tcPr>
                </a:tc>
                <a:extLst>
                  <a:ext uri="{0D108BD9-81ED-4DB2-BD59-A6C34878D82A}">
                    <a16:rowId xmlns:a16="http://schemas.microsoft.com/office/drawing/2014/main" val="10000"/>
                  </a:ext>
                </a:extLst>
              </a:tr>
              <a:tr h="4572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0.100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6.25139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1"/>
                  </a:ext>
                </a:extLst>
              </a:tr>
              <a:tr h="4095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0.050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7.81473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2"/>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0.025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9.34840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3"/>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0.010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11.34490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4"/>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0.005 </a:t>
                      </a:r>
                    </a:p>
                  </a:txBody>
                  <a:tcPr anchor="ctr"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12.83810 </a:t>
                      </a:r>
                    </a:p>
                  </a:txBody>
                  <a:tcPr anchor="ctr" horzOverflow="overflow">
                    <a:lnL>
                      <a:noFill/>
                    </a:lnL>
                    <a:lnR cap="flat">
                      <a:noFill/>
                    </a:lnR>
                    <a:lnT>
                      <a:noFill/>
                    </a:lnT>
                    <a:lnB cap="flat">
                      <a:noFill/>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
        <p:nvSpPr>
          <p:cNvPr id="1016854" name="Text Box 22"/>
          <p:cNvSpPr txBox="1">
            <a:spLocks noChangeArrowheads="1"/>
          </p:cNvSpPr>
          <p:nvPr/>
        </p:nvSpPr>
        <p:spPr bwMode="auto">
          <a:xfrm>
            <a:off x="615950" y="5034216"/>
            <a:ext cx="503238" cy="1473462"/>
          </a:xfrm>
          <a:prstGeom prst="rect">
            <a:avLst/>
          </a:prstGeom>
          <a:solidFill>
            <a:schemeClr val="bg1"/>
          </a:solidFill>
          <a:ln w="6350">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defRPr/>
            </a:pPr>
            <a:r>
              <a:rPr lang="en-US" altLang="ja-JP" sz="2400" i="1" dirty="0">
                <a:solidFill>
                  <a:schemeClr val="tx2"/>
                </a:solidFill>
                <a:latin typeface="Symbol" pitchFamily="18" charset="2"/>
                <a:ea typeface="HGP創英角ｺﾞｼｯｸUB" pitchFamily="50" charset="-128"/>
              </a:rPr>
              <a:t>c</a:t>
            </a:r>
            <a:r>
              <a:rPr lang="en-US" altLang="ja-JP" sz="2400" baseline="30000" dirty="0">
                <a:solidFill>
                  <a:schemeClr val="tx2"/>
                </a:solidFill>
                <a:ea typeface="HGP創英角ｺﾞｼｯｸUB" pitchFamily="50" charset="-128"/>
              </a:rPr>
              <a:t>2</a:t>
            </a:r>
            <a:r>
              <a:rPr lang="en-US" altLang="ja-JP" sz="2400" dirty="0">
                <a:solidFill>
                  <a:schemeClr val="tx2"/>
                </a:solidFill>
                <a:ea typeface="HGP創英角ｺﾞｼｯｸUB" pitchFamily="50" charset="-128"/>
              </a:rPr>
              <a:t> </a:t>
            </a:r>
          </a:p>
        </p:txBody>
      </p:sp>
    </p:spTree>
    <p:extLst>
      <p:ext uri="{BB962C8B-B14F-4D97-AF65-F5344CB8AC3E}">
        <p14:creationId xmlns:p14="http://schemas.microsoft.com/office/powerpoint/2010/main" val="2506825578"/>
      </p:ext>
    </p:extLst>
  </p:cSld>
  <p:clrMapOvr>
    <a:masterClrMapping/>
  </p:clrMapOvr>
  <p:transition>
    <p:spli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pPr eaLnBrk="1" hangingPunct="1">
              <a:defRPr/>
            </a:pPr>
            <a:r>
              <a:rPr lang="ja-JP" altLang="en-US"/>
              <a:t>この教室のなかの血液型分布</a:t>
            </a:r>
          </a:p>
        </p:txBody>
      </p:sp>
      <p:sp>
        <p:nvSpPr>
          <p:cNvPr id="1091587" name="Rectangle 3"/>
          <p:cNvSpPr>
            <a:spLocks noGrp="1" noChangeArrowheads="1"/>
          </p:cNvSpPr>
          <p:nvPr>
            <p:ph type="body" idx="1"/>
          </p:nvPr>
        </p:nvSpPr>
        <p:spPr>
          <a:xfrm>
            <a:off x="358775" y="764704"/>
            <a:ext cx="8456613" cy="5399088"/>
          </a:xfrm>
        </p:spPr>
        <p:txBody>
          <a:bodyPr/>
          <a:lstStyle/>
          <a:p>
            <a:pPr eaLnBrk="1" hangingPunct="1">
              <a:defRPr/>
            </a:pPr>
            <a:r>
              <a:rPr lang="ja-JP" altLang="en-US" dirty="0"/>
              <a:t>やってみる</a:t>
            </a:r>
          </a:p>
        </p:txBody>
      </p:sp>
      <p:graphicFrame>
        <p:nvGraphicFramePr>
          <p:cNvPr id="29701" name="Object 4"/>
          <p:cNvGraphicFramePr>
            <a:graphicFrameLocks noChangeAspect="1"/>
          </p:cNvGraphicFramePr>
          <p:nvPr>
            <p:extLst>
              <p:ext uri="{D42A27DB-BD31-4B8C-83A1-F6EECF244321}">
                <p14:modId xmlns:p14="http://schemas.microsoft.com/office/powerpoint/2010/main" val="1056946114"/>
              </p:ext>
            </p:extLst>
          </p:nvPr>
        </p:nvGraphicFramePr>
        <p:xfrm>
          <a:off x="539750" y="1482973"/>
          <a:ext cx="6875463" cy="2378075"/>
        </p:xfrm>
        <a:graphic>
          <a:graphicData uri="http://schemas.openxmlformats.org/presentationml/2006/ole">
            <mc:AlternateContent xmlns:mc="http://schemas.openxmlformats.org/markup-compatibility/2006">
              <mc:Choice xmlns:v="urn:schemas-microsoft-com:vml" Requires="v">
                <p:oleObj name="Worksheet" r:id="rId2" imgW="3330079" imgH="1150712" progId="Excel.Sheet.8">
                  <p:embed/>
                </p:oleObj>
              </mc:Choice>
              <mc:Fallback>
                <p:oleObj name="Worksheet" r:id="rId2" imgW="3330079" imgH="1150712" progId="Excel.Sheet.8">
                  <p:embed/>
                  <p:pic>
                    <p:nvPicPr>
                      <p:cNvPr id="29701" name="Object 4"/>
                      <p:cNvPicPr>
                        <a:picLocks noChangeAspect="1" noChangeArrowheads="1"/>
                      </p:cNvPicPr>
                      <p:nvPr/>
                    </p:nvPicPr>
                    <p:blipFill>
                      <a:blip r:embed="rId3"/>
                      <a:srcRect/>
                      <a:stretch>
                        <a:fillRect/>
                      </a:stretch>
                    </p:blipFill>
                    <p:spPr bwMode="auto">
                      <a:xfrm>
                        <a:off x="539750" y="1482973"/>
                        <a:ext cx="6875463"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Group 5"/>
          <p:cNvGraphicFramePr>
            <a:graphicFrameLocks noGrp="1"/>
          </p:cNvGraphicFramePr>
          <p:nvPr>
            <p:extLst>
              <p:ext uri="{D42A27DB-BD31-4B8C-83A1-F6EECF244321}">
                <p14:modId xmlns:p14="http://schemas.microsoft.com/office/powerpoint/2010/main" val="1447865485"/>
              </p:ext>
            </p:extLst>
          </p:nvPr>
        </p:nvGraphicFramePr>
        <p:xfrm>
          <a:off x="6227763" y="3954609"/>
          <a:ext cx="2376487" cy="2498727"/>
        </p:xfrm>
        <a:graphic>
          <a:graphicData uri="http://schemas.openxmlformats.org/drawingml/2006/table">
            <a:tbl>
              <a:tblPr/>
              <a:tblGrid>
                <a:gridCol w="966787">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tblGrid>
              <a:tr h="4079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1"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α</a:t>
                      </a:r>
                    </a:p>
                  </a:txBody>
                  <a:tcPr anchor="ctr" horzOverflow="overflow">
                    <a:lnL cap="flat">
                      <a:noFill/>
                    </a:lnL>
                    <a:lnR>
                      <a:noFill/>
                    </a:lnR>
                    <a:lnT cap="flat">
                      <a:noFill/>
                    </a:lnT>
                    <a:lnB>
                      <a:noFill/>
                    </a:lnB>
                    <a:lnTlToBr>
                      <a:noFill/>
                    </a:lnTlToBr>
                    <a:lnBlToTr>
                      <a:noFill/>
                    </a:lnBlToTr>
                    <a:solidFill>
                      <a:srgbClr val="FFCC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χ</a:t>
                      </a:r>
                      <a:r>
                        <a:rPr kumimoji="1" lang="en-US" altLang="ja-JP" sz="18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2</a:t>
                      </a: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a:t>
                      </a:r>
                    </a:p>
                  </a:txBody>
                  <a:tcPr anchor="ctr" horzOverflow="overflow">
                    <a:lnL>
                      <a:noFill/>
                    </a:lnL>
                    <a:lnR cap="flat">
                      <a:noFill/>
                    </a:lnR>
                    <a:lnT cap="flat">
                      <a:noFill/>
                    </a:lnT>
                    <a:lnB>
                      <a:noFill/>
                    </a:lnB>
                    <a:lnTlToBr>
                      <a:noFill/>
                    </a:lnTlToBr>
                    <a:lnBlToTr>
                      <a:noFill/>
                    </a:lnBlToTr>
                    <a:solidFill>
                      <a:srgbClr val="FFCC99"/>
                    </a:solidFill>
                  </a:tcPr>
                </a:tc>
                <a:extLst>
                  <a:ext uri="{0D108BD9-81ED-4DB2-BD59-A6C34878D82A}">
                    <a16:rowId xmlns:a16="http://schemas.microsoft.com/office/drawing/2014/main" val="10000"/>
                  </a:ext>
                </a:extLst>
              </a:tr>
              <a:tr h="4572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0.100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6.25139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1"/>
                  </a:ext>
                </a:extLst>
              </a:tr>
              <a:tr h="4095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0.050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7.81473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2"/>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0.025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9.34840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3"/>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0.010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11.34490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4"/>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0.005 </a:t>
                      </a:r>
                    </a:p>
                  </a:txBody>
                  <a:tcPr anchor="ctr"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12.83810 </a:t>
                      </a:r>
                    </a:p>
                  </a:txBody>
                  <a:tcPr anchor="ctr" horzOverflow="overflow">
                    <a:lnL>
                      <a:noFill/>
                    </a:lnL>
                    <a:lnR cap="flat">
                      <a:noFill/>
                    </a:lnR>
                    <a:lnT>
                      <a:noFill/>
                    </a:lnT>
                    <a:lnB cap="flat">
                      <a:noFill/>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1278093"/>
      </p:ext>
    </p:extLst>
  </p:cSld>
  <p:clrMapOvr>
    <a:masterClrMapping/>
  </p:clrMapOvr>
  <p:transition>
    <p:spli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2"/>
          <p:cNvSpPr>
            <a:spLocks noGrp="1" noChangeArrowheads="1"/>
          </p:cNvSpPr>
          <p:nvPr>
            <p:ph type="title"/>
          </p:nvPr>
        </p:nvSpPr>
        <p:spPr/>
        <p:txBody>
          <a:bodyPr/>
          <a:lstStyle/>
          <a:p>
            <a:pPr eaLnBrk="1" hangingPunct="1">
              <a:defRPr/>
            </a:pPr>
            <a:r>
              <a:rPr lang="ja-JP" altLang="en-US"/>
              <a:t>血液型の統計</a:t>
            </a:r>
          </a:p>
        </p:txBody>
      </p:sp>
      <p:sp>
        <p:nvSpPr>
          <p:cNvPr id="1092611" name="Rectangle 3"/>
          <p:cNvSpPr>
            <a:spLocks noGrp="1" noChangeArrowheads="1"/>
          </p:cNvSpPr>
          <p:nvPr>
            <p:ph type="body" idx="1"/>
          </p:nvPr>
        </p:nvSpPr>
        <p:spPr>
          <a:xfrm>
            <a:off x="358775" y="838200"/>
            <a:ext cx="8456613" cy="5399088"/>
          </a:xfrm>
        </p:spPr>
        <p:txBody>
          <a:bodyPr/>
          <a:lstStyle/>
          <a:p>
            <a:pPr eaLnBrk="1" hangingPunct="1">
              <a:tabLst>
                <a:tab pos="1254125" algn="l"/>
              </a:tabLst>
              <a:defRPr/>
            </a:pPr>
            <a:r>
              <a:rPr lang="en-US" altLang="ja-JP"/>
              <a:t>■	</a:t>
            </a:r>
            <a:r>
              <a:rPr lang="ja-JP" altLang="en-US"/>
              <a:t>いったい誰がいつ調べたデータか</a:t>
            </a:r>
          </a:p>
          <a:p>
            <a:pPr eaLnBrk="1" hangingPunct="1">
              <a:tabLst>
                <a:tab pos="1254125" algn="l"/>
              </a:tabLst>
              <a:defRPr/>
            </a:pPr>
            <a:r>
              <a:rPr lang="ja-JP" altLang="en-US"/>
              <a:t>■	地域性はないのか：　世界の中では大きな分布のちがい</a:t>
            </a:r>
          </a:p>
          <a:p>
            <a:pPr eaLnBrk="1" hangingPunct="1">
              <a:tabLst>
                <a:tab pos="1254125" algn="l"/>
              </a:tabLst>
              <a:defRPr/>
            </a:pPr>
            <a:r>
              <a:rPr lang="ja-JP" altLang="en-US"/>
              <a:t>■	世代間（年齢）で分布は変化していないのか</a:t>
            </a:r>
          </a:p>
        </p:txBody>
      </p:sp>
      <p:pic>
        <p:nvPicPr>
          <p:cNvPr id="30725" name="Picture 4" descr="画像をクリックするとウィンドウを閉じ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2565400"/>
            <a:ext cx="6481763" cy="3560763"/>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2613" name="Text Box 5"/>
          <p:cNvSpPr txBox="1">
            <a:spLocks noChangeArrowheads="1"/>
          </p:cNvSpPr>
          <p:nvPr/>
        </p:nvSpPr>
        <p:spPr bwMode="auto">
          <a:xfrm>
            <a:off x="1403350" y="5518150"/>
            <a:ext cx="525621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15000"/>
              </a:spcBef>
              <a:defRPr/>
            </a:pPr>
            <a:r>
              <a:rPr lang="en-US" altLang="ja-JP">
                <a:effectLst>
                  <a:outerShdw blurRad="38100" dist="38100" dir="2700000" algn="tl">
                    <a:srgbClr val="FFFFFF"/>
                  </a:outerShdw>
                </a:effectLst>
                <a:ea typeface="HGP創英角ｺﾞｼｯｸUB" pitchFamily="50" charset="-128"/>
              </a:rPr>
              <a:t>red: A; blue: B; yellow: O rich</a:t>
            </a:r>
          </a:p>
          <a:p>
            <a:pPr>
              <a:spcBef>
                <a:spcPct val="15000"/>
              </a:spcBef>
              <a:defRPr/>
            </a:pPr>
            <a:r>
              <a:rPr lang="en-US" altLang="ja-JP" sz="1200">
                <a:effectLst>
                  <a:outerShdw blurRad="38100" dist="38100" dir="2700000" algn="tl">
                    <a:srgbClr val="FFFFFF"/>
                  </a:outerShdw>
                </a:effectLst>
                <a:ea typeface="HGP創英角ｺﾞｼｯｸUB" pitchFamily="50" charset="-128"/>
              </a:rPr>
              <a:t>http://www10.ocn.ne.jp/~kanam/distribution_of_a_blood_type.html</a:t>
            </a:r>
          </a:p>
        </p:txBody>
      </p:sp>
    </p:spTree>
    <p:extLst>
      <p:ext uri="{BB962C8B-B14F-4D97-AF65-F5344CB8AC3E}">
        <p14:creationId xmlns:p14="http://schemas.microsoft.com/office/powerpoint/2010/main" val="2816031119"/>
      </p:ext>
    </p:extLst>
  </p:cSld>
  <p:clrMapOvr>
    <a:masterClrMapping/>
  </p:clrMapOvr>
  <p:transition>
    <p:spli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ChangeArrowheads="1"/>
          </p:cNvSpPr>
          <p:nvPr>
            <p:ph type="title"/>
          </p:nvPr>
        </p:nvSpPr>
        <p:spPr/>
        <p:txBody>
          <a:bodyPr/>
          <a:lstStyle/>
          <a:p>
            <a:pPr eaLnBrk="1" hangingPunct="1">
              <a:defRPr/>
            </a:pPr>
            <a:r>
              <a:rPr lang="ja-JP" altLang="en-US" dirty="0"/>
              <a:t>確率</a:t>
            </a:r>
          </a:p>
        </p:txBody>
      </p:sp>
      <p:sp>
        <p:nvSpPr>
          <p:cNvPr id="1033219" name="Rectangle 3"/>
          <p:cNvSpPr>
            <a:spLocks noGrp="1" noChangeArrowheads="1"/>
          </p:cNvSpPr>
          <p:nvPr>
            <p:ph type="body" idx="1"/>
          </p:nvPr>
        </p:nvSpPr>
        <p:spPr/>
        <p:txBody>
          <a:bodyPr/>
          <a:lstStyle/>
          <a:p>
            <a:pPr marL="176213" indent="-176213" eaLnBrk="1" hangingPunct="1">
              <a:tabLst>
                <a:tab pos="2152650" algn="l"/>
                <a:tab pos="5913438" algn="dec"/>
              </a:tabLst>
              <a:defRPr/>
            </a:pPr>
            <a:r>
              <a:rPr lang="ja-JP" altLang="en-US" sz="2000" dirty="0">
                <a:effectLst/>
              </a:rPr>
              <a:t>組み合わせの数</a:t>
            </a:r>
            <a:endParaRPr lang="ja-JP" altLang="en-US" dirty="0">
              <a:effectLst/>
            </a:endParaRPr>
          </a:p>
          <a:p>
            <a:pPr marL="176213" indent="-176213" eaLnBrk="1" hangingPunct="1">
              <a:buFontTx/>
              <a:buChar char="•"/>
              <a:tabLst>
                <a:tab pos="2152650" algn="l"/>
                <a:tab pos="5913438" algn="dec"/>
              </a:tabLst>
              <a:defRPr/>
            </a:pPr>
            <a:endParaRPr lang="ja-JP" altLang="en-US" dirty="0">
              <a:effectLst/>
            </a:endParaRPr>
          </a:p>
          <a:p>
            <a:pPr marL="0" indent="0" eaLnBrk="1" hangingPunct="1">
              <a:tabLst>
                <a:tab pos="2152650" algn="l"/>
                <a:tab pos="5913438" algn="dec"/>
              </a:tabLst>
              <a:defRPr/>
            </a:pPr>
            <a:r>
              <a:rPr lang="ja-JP" altLang="en-US" sz="2000" dirty="0">
                <a:effectLst/>
              </a:rPr>
              <a:t>すべて	</a:t>
            </a:r>
            <a:r>
              <a:rPr lang="en-US" altLang="ja-JP" sz="2000" baseline="-25000" dirty="0">
                <a:effectLst/>
              </a:rPr>
              <a:t>4</a:t>
            </a:r>
            <a:r>
              <a:rPr lang="en-US" altLang="ja-JP" sz="2000" dirty="0">
                <a:effectLst/>
              </a:rPr>
              <a:t>P</a:t>
            </a:r>
            <a:r>
              <a:rPr lang="en-US" altLang="ja-JP" sz="2000" baseline="-25000" dirty="0">
                <a:effectLst/>
              </a:rPr>
              <a:t>3</a:t>
            </a:r>
            <a:r>
              <a:rPr lang="en-US" altLang="ja-JP" sz="2000" dirty="0">
                <a:effectLst/>
              </a:rPr>
              <a:t> =</a:t>
            </a:r>
            <a:r>
              <a:rPr lang="en-US" altLang="ja-JP" sz="2000" baseline="-25000" dirty="0">
                <a:effectLst/>
              </a:rPr>
              <a:t> </a:t>
            </a:r>
            <a:r>
              <a:rPr lang="en-US" altLang="ja-JP" sz="2000" dirty="0">
                <a:effectLst/>
              </a:rPr>
              <a:t>4 * 3 * 2 = 24</a:t>
            </a:r>
          </a:p>
          <a:p>
            <a:pPr marL="176213" indent="-176213" eaLnBrk="1" hangingPunct="1">
              <a:buFontTx/>
              <a:buChar char="•"/>
              <a:tabLst>
                <a:tab pos="1795463" algn="l"/>
                <a:tab pos="4394200" algn="dec"/>
              </a:tabLst>
              <a:defRPr/>
            </a:pPr>
            <a:r>
              <a:rPr lang="en-US" altLang="ja-JP" sz="2000" dirty="0">
                <a:effectLst/>
              </a:rPr>
              <a:t>4</a:t>
            </a:r>
            <a:r>
              <a:rPr lang="ja-JP" altLang="en-US" sz="2000" dirty="0">
                <a:effectLst/>
              </a:rPr>
              <a:t>つ合う	</a:t>
            </a:r>
            <a:r>
              <a:rPr lang="en-US" altLang="ja-JP" sz="2000" dirty="0">
                <a:effectLst/>
              </a:rPr>
              <a:t>1	0.0416</a:t>
            </a:r>
          </a:p>
          <a:p>
            <a:pPr marL="176213" indent="-176213" eaLnBrk="1" hangingPunct="1">
              <a:buFontTx/>
              <a:buChar char="•"/>
              <a:tabLst>
                <a:tab pos="1795463" algn="l"/>
                <a:tab pos="4394200" algn="dec"/>
              </a:tabLst>
              <a:defRPr/>
            </a:pPr>
            <a:r>
              <a:rPr lang="en-US" altLang="ja-JP" sz="2000" dirty="0">
                <a:effectLst/>
              </a:rPr>
              <a:t>2</a:t>
            </a:r>
            <a:r>
              <a:rPr lang="ja-JP" altLang="en-US" sz="2000" dirty="0">
                <a:effectLst/>
              </a:rPr>
              <a:t>つ合う	</a:t>
            </a:r>
            <a:r>
              <a:rPr lang="en-US" altLang="ja-JP" sz="2000" baseline="-25000" dirty="0">
                <a:effectLst/>
              </a:rPr>
              <a:t>4</a:t>
            </a:r>
            <a:r>
              <a:rPr lang="en-US" altLang="ja-JP" sz="2000" dirty="0">
                <a:effectLst/>
              </a:rPr>
              <a:t>C</a:t>
            </a:r>
            <a:r>
              <a:rPr lang="en-US" altLang="ja-JP" sz="2000" baseline="-25000" dirty="0">
                <a:effectLst/>
              </a:rPr>
              <a:t>2</a:t>
            </a:r>
            <a:r>
              <a:rPr lang="en-US" altLang="ja-JP" sz="2000" dirty="0">
                <a:effectLst/>
              </a:rPr>
              <a:t> = 4 * 3/2 = 6	0.250</a:t>
            </a:r>
          </a:p>
          <a:p>
            <a:pPr marL="176213" indent="-176213" eaLnBrk="1" hangingPunct="1">
              <a:buFontTx/>
              <a:buChar char="•"/>
              <a:tabLst>
                <a:tab pos="1795463" algn="l"/>
                <a:tab pos="4394200" algn="dec"/>
              </a:tabLst>
              <a:defRPr/>
            </a:pPr>
            <a:r>
              <a:rPr lang="en-US" altLang="ja-JP" sz="2000" dirty="0">
                <a:effectLst/>
              </a:rPr>
              <a:t>1</a:t>
            </a:r>
            <a:r>
              <a:rPr lang="ja-JP" altLang="en-US" sz="2000" dirty="0">
                <a:effectLst/>
              </a:rPr>
              <a:t>つ合う	</a:t>
            </a:r>
            <a:r>
              <a:rPr lang="en-US" altLang="ja-JP" sz="2000" baseline="-25000" dirty="0">
                <a:effectLst/>
              </a:rPr>
              <a:t>4</a:t>
            </a:r>
            <a:r>
              <a:rPr lang="en-US" altLang="ja-JP" sz="2000" dirty="0">
                <a:effectLst/>
              </a:rPr>
              <a:t>C</a:t>
            </a:r>
            <a:r>
              <a:rPr lang="en-US" altLang="ja-JP" sz="2000" baseline="-25000" dirty="0">
                <a:effectLst/>
              </a:rPr>
              <a:t>1</a:t>
            </a:r>
            <a:r>
              <a:rPr lang="en-US" altLang="ja-JP" sz="2000" dirty="0">
                <a:effectLst/>
              </a:rPr>
              <a:t> * 2 = 8	0.333</a:t>
            </a:r>
          </a:p>
          <a:p>
            <a:pPr marL="176213" indent="-176213" eaLnBrk="1" hangingPunct="1">
              <a:buFontTx/>
              <a:buChar char="•"/>
              <a:tabLst>
                <a:tab pos="1795463" algn="l"/>
                <a:tab pos="4394200" algn="dec"/>
              </a:tabLst>
              <a:defRPr/>
            </a:pPr>
            <a:r>
              <a:rPr lang="ja-JP" altLang="en-US" sz="2000" dirty="0">
                <a:effectLst/>
              </a:rPr>
              <a:t>あわない	</a:t>
            </a:r>
            <a:r>
              <a:rPr lang="en-US" altLang="ja-JP" sz="2000" dirty="0">
                <a:effectLst/>
              </a:rPr>
              <a:t>3 * (2 + 1) = 9	0.375</a:t>
            </a:r>
          </a:p>
        </p:txBody>
      </p:sp>
      <p:graphicFrame>
        <p:nvGraphicFramePr>
          <p:cNvPr id="6" name="Group 5"/>
          <p:cNvGraphicFramePr>
            <a:graphicFrameLocks noGrp="1"/>
          </p:cNvGraphicFramePr>
          <p:nvPr>
            <p:extLst>
              <p:ext uri="{D42A27DB-BD31-4B8C-83A1-F6EECF244321}">
                <p14:modId xmlns:p14="http://schemas.microsoft.com/office/powerpoint/2010/main" val="2811753017"/>
              </p:ext>
            </p:extLst>
          </p:nvPr>
        </p:nvGraphicFramePr>
        <p:xfrm>
          <a:off x="6299969" y="1340768"/>
          <a:ext cx="2376487" cy="2498727"/>
        </p:xfrm>
        <a:graphic>
          <a:graphicData uri="http://schemas.openxmlformats.org/drawingml/2006/table">
            <a:tbl>
              <a:tblPr/>
              <a:tblGrid>
                <a:gridCol w="966787">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tblGrid>
              <a:tr h="4079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1"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α</a:t>
                      </a:r>
                    </a:p>
                  </a:txBody>
                  <a:tcPr anchor="ctr" horzOverflow="overflow">
                    <a:lnL cap="flat">
                      <a:noFill/>
                    </a:lnL>
                    <a:lnR>
                      <a:noFill/>
                    </a:lnR>
                    <a:lnT cap="flat">
                      <a:noFill/>
                    </a:lnT>
                    <a:lnB>
                      <a:noFill/>
                    </a:lnB>
                    <a:lnTlToBr>
                      <a:noFill/>
                    </a:lnTlToBr>
                    <a:lnBlToTr>
                      <a:noFill/>
                    </a:lnBlToTr>
                    <a:solidFill>
                      <a:srgbClr val="FFCC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χ</a:t>
                      </a:r>
                      <a:r>
                        <a:rPr kumimoji="1" lang="en-US" altLang="ja-JP" sz="18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2</a:t>
                      </a: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a:t>
                      </a:r>
                    </a:p>
                  </a:txBody>
                  <a:tcPr anchor="ctr" horzOverflow="overflow">
                    <a:lnL>
                      <a:noFill/>
                    </a:lnL>
                    <a:lnR cap="flat">
                      <a:noFill/>
                    </a:lnR>
                    <a:lnT cap="flat">
                      <a:noFill/>
                    </a:lnT>
                    <a:lnB>
                      <a:noFill/>
                    </a:lnB>
                    <a:lnTlToBr>
                      <a:noFill/>
                    </a:lnTlToBr>
                    <a:lnBlToTr>
                      <a:noFill/>
                    </a:lnBlToTr>
                    <a:solidFill>
                      <a:srgbClr val="FFCC99"/>
                    </a:solidFill>
                  </a:tcPr>
                </a:tc>
                <a:extLst>
                  <a:ext uri="{0D108BD9-81ED-4DB2-BD59-A6C34878D82A}">
                    <a16:rowId xmlns:a16="http://schemas.microsoft.com/office/drawing/2014/main" val="10000"/>
                  </a:ext>
                </a:extLst>
              </a:tr>
              <a:tr h="4572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0.100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6.25139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1"/>
                  </a:ext>
                </a:extLst>
              </a:tr>
              <a:tr h="4095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0.050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7.81473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2"/>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0.025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9.34840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3"/>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0.010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11.34490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4"/>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0.005 </a:t>
                      </a:r>
                    </a:p>
                  </a:txBody>
                  <a:tcPr anchor="ctr"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12.83810 </a:t>
                      </a:r>
                    </a:p>
                  </a:txBody>
                  <a:tcPr anchor="ctr" horzOverflow="overflow">
                    <a:lnL>
                      <a:noFill/>
                    </a:lnL>
                    <a:lnR cap="flat">
                      <a:noFill/>
                    </a:lnR>
                    <a:lnT>
                      <a:noFill/>
                    </a:lnT>
                    <a:lnB cap="flat">
                      <a:noFill/>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graphicFrame>
        <p:nvGraphicFramePr>
          <p:cNvPr id="3" name="オブジェクト 2">
            <a:extLst>
              <a:ext uri="{FF2B5EF4-FFF2-40B4-BE49-F238E27FC236}">
                <a16:creationId xmlns:a16="http://schemas.microsoft.com/office/drawing/2014/main" id="{8B04C026-551E-C1A7-8F94-1355BB0E7ABB}"/>
              </a:ext>
            </a:extLst>
          </p:cNvPr>
          <p:cNvGraphicFramePr>
            <a:graphicFrameLocks noChangeAspect="1"/>
          </p:cNvGraphicFramePr>
          <p:nvPr>
            <p:extLst>
              <p:ext uri="{D42A27DB-BD31-4B8C-83A1-F6EECF244321}">
                <p14:modId xmlns:p14="http://schemas.microsoft.com/office/powerpoint/2010/main" val="3280723466"/>
              </p:ext>
            </p:extLst>
          </p:nvPr>
        </p:nvGraphicFramePr>
        <p:xfrm>
          <a:off x="467544" y="4107986"/>
          <a:ext cx="7103736" cy="2160240"/>
        </p:xfrm>
        <a:graphic>
          <a:graphicData uri="http://schemas.openxmlformats.org/presentationml/2006/ole">
            <mc:AlternateContent xmlns:mc="http://schemas.openxmlformats.org/markup-compatibility/2006">
              <mc:Choice xmlns:v="urn:schemas-microsoft-com:vml" Requires="v">
                <p:oleObj name="Worksheet" r:id="rId2" imgW="3330079" imgH="1013552" progId="Excel.Sheet.8">
                  <p:embed/>
                </p:oleObj>
              </mc:Choice>
              <mc:Fallback>
                <p:oleObj name="Worksheet" r:id="rId2" imgW="3330079" imgH="1013552" progId="Excel.Sheet.8">
                  <p:embed/>
                  <p:pic>
                    <p:nvPicPr>
                      <p:cNvPr id="0" name=""/>
                      <p:cNvPicPr/>
                      <p:nvPr/>
                    </p:nvPicPr>
                    <p:blipFill>
                      <a:blip r:embed="rId3"/>
                      <a:stretch>
                        <a:fillRect/>
                      </a:stretch>
                    </p:blipFill>
                    <p:spPr>
                      <a:xfrm>
                        <a:off x="467544" y="4107986"/>
                        <a:ext cx="7103736" cy="2160240"/>
                      </a:xfrm>
                      <a:prstGeom prst="rect">
                        <a:avLst/>
                      </a:prstGeom>
                    </p:spPr>
                  </p:pic>
                </p:oleObj>
              </mc:Fallback>
            </mc:AlternateContent>
          </a:graphicData>
        </a:graphic>
      </p:graphicFrame>
    </p:spTree>
    <p:extLst>
      <p:ext uri="{BB962C8B-B14F-4D97-AF65-F5344CB8AC3E}">
        <p14:creationId xmlns:p14="http://schemas.microsoft.com/office/powerpoint/2010/main" val="255718583"/>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3219">
                                            <p:txEl>
                                              <p:pRg st="4" end="4"/>
                                            </p:txEl>
                                          </p:spTgt>
                                        </p:tgtEl>
                                        <p:attrNameLst>
                                          <p:attrName>style.visibility</p:attrName>
                                        </p:attrNameLst>
                                      </p:cBhvr>
                                      <p:to>
                                        <p:strVal val="visible"/>
                                      </p:to>
                                    </p:set>
                                    <p:animEffect transition="in" filter="fade">
                                      <p:cBhvr>
                                        <p:cTn id="7" dur="500"/>
                                        <p:tgtEl>
                                          <p:spTgt spid="1033219">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33219">
                                            <p:txEl>
                                              <p:pRg st="5" end="5"/>
                                            </p:txEl>
                                          </p:spTgt>
                                        </p:tgtEl>
                                        <p:attrNameLst>
                                          <p:attrName>style.visibility</p:attrName>
                                        </p:attrNameLst>
                                      </p:cBhvr>
                                      <p:to>
                                        <p:strVal val="visible"/>
                                      </p:to>
                                    </p:set>
                                    <p:animEffect transition="in" filter="fade">
                                      <p:cBhvr>
                                        <p:cTn id="10" dur="500"/>
                                        <p:tgtEl>
                                          <p:spTgt spid="1033219">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33219">
                                            <p:txEl>
                                              <p:pRg st="6" end="6"/>
                                            </p:txEl>
                                          </p:spTgt>
                                        </p:tgtEl>
                                        <p:attrNameLst>
                                          <p:attrName>style.visibility</p:attrName>
                                        </p:attrNameLst>
                                      </p:cBhvr>
                                      <p:to>
                                        <p:strVal val="visible"/>
                                      </p:to>
                                    </p:set>
                                    <p:animEffect transition="in" filter="fade">
                                      <p:cBhvr>
                                        <p:cTn id="13" dur="500"/>
                                        <p:tgtEl>
                                          <p:spTgt spid="1033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p:txBody>
          <a:bodyPr/>
          <a:lstStyle/>
          <a:p>
            <a:pPr eaLnBrk="1" hangingPunct="1">
              <a:defRPr/>
            </a:pPr>
            <a:r>
              <a:rPr lang="ja-JP" altLang="en-US"/>
              <a:t>血液型人間学</a:t>
            </a:r>
          </a:p>
        </p:txBody>
      </p:sp>
      <p:sp>
        <p:nvSpPr>
          <p:cNvPr id="1095683" name="Rectangle 3"/>
          <p:cNvSpPr>
            <a:spLocks noGrp="1" noChangeArrowheads="1"/>
          </p:cNvSpPr>
          <p:nvPr>
            <p:ph type="body" idx="1"/>
          </p:nvPr>
        </p:nvSpPr>
        <p:spPr>
          <a:xfrm>
            <a:off x="358775" y="838200"/>
            <a:ext cx="8456613" cy="5399088"/>
          </a:xfrm>
        </p:spPr>
        <p:txBody>
          <a:bodyPr/>
          <a:lstStyle/>
          <a:p>
            <a:pPr eaLnBrk="1" hangingPunct="1">
              <a:tabLst>
                <a:tab pos="1254125" algn="l"/>
              </a:tabLst>
              <a:defRPr/>
            </a:pPr>
            <a:r>
              <a:rPr lang="en-US" altLang="ja-JP" sz="2000" dirty="0"/>
              <a:t>■	100</a:t>
            </a:r>
            <a:r>
              <a:rPr lang="ja-JP" altLang="en-US" sz="2000" dirty="0"/>
              <a:t>項目くらい調査すると，肯定率と血液型の有意性が数個は出るが，関連性の強さ（予測力）は</a:t>
            </a:r>
            <a:r>
              <a:rPr lang="en-US" altLang="ja-JP" sz="2000" dirty="0"/>
              <a:t>1%</a:t>
            </a:r>
            <a:r>
              <a:rPr lang="ja-JP" altLang="en-US" sz="2000" dirty="0"/>
              <a:t>に満たない．また，結果は血液型人間学が予測する方向でもないし，調査の度にちがった結果がでる．</a:t>
            </a:r>
          </a:p>
          <a:p>
            <a:pPr eaLnBrk="1" hangingPunct="1">
              <a:tabLst>
                <a:tab pos="1254125" algn="l"/>
              </a:tabLst>
              <a:defRPr/>
            </a:pPr>
            <a:r>
              <a:rPr lang="ja-JP" altLang="en-US" sz="2000" dirty="0"/>
              <a:t>■	血液型人間学を指示する結果でも，知識の汚染から説明できる．血液型による因果関係を仮定しなければならない理由がない．</a:t>
            </a:r>
          </a:p>
          <a:p>
            <a:pPr eaLnBrk="1" hangingPunct="1">
              <a:tabLst>
                <a:tab pos="1254125" algn="l"/>
              </a:tabLst>
              <a:defRPr/>
            </a:pPr>
            <a:r>
              <a:rPr lang="ja-JP" altLang="en-US" sz="2000" dirty="0"/>
              <a:t>■	特定の集団，政治家，野球選手，芸能人などを選び，日本人の平均的な血液型分布と異なることを示す研究は，何の意味もない．政治家，野球選手，芸能人などがどのような性格であるか，同時に測定した客観的データがない．</a:t>
            </a:r>
          </a:p>
          <a:p>
            <a:pPr eaLnBrk="1" hangingPunct="1">
              <a:tabLst>
                <a:tab pos="1254125" algn="l"/>
              </a:tabLst>
              <a:defRPr/>
            </a:pPr>
            <a:r>
              <a:rPr lang="ja-JP" altLang="en-US" sz="2000" dirty="0"/>
              <a:t>■	血液型でグループ分けしても，年齢，性別，居住地，社会階層の違いなどが統制されていない．したがって，グループの差は血液型に起因するのか，その他の要因に起因するかはわからない．血液型研究で結果が一貫しないのはこのためである．</a:t>
            </a:r>
          </a:p>
          <a:p>
            <a:pPr eaLnBrk="1" hangingPunct="1">
              <a:tabLst>
                <a:tab pos="1254125" algn="l"/>
              </a:tabLst>
              <a:defRPr/>
            </a:pPr>
            <a:endParaRPr lang="ja-JP" altLang="en-US" sz="2000" dirty="0"/>
          </a:p>
          <a:p>
            <a:pPr eaLnBrk="1" hangingPunct="1">
              <a:tabLst>
                <a:tab pos="1254125" algn="l"/>
              </a:tabLst>
              <a:defRPr/>
            </a:pPr>
            <a:r>
              <a:rPr lang="ja-JP" altLang="en-US" sz="2000" dirty="0"/>
              <a:t>	</a:t>
            </a:r>
            <a:r>
              <a:rPr lang="ja-JP" altLang="en-US" sz="2000" dirty="0">
                <a:solidFill>
                  <a:schemeClr val="accent6">
                    <a:lumMod val="50000"/>
                  </a:schemeClr>
                </a:solidFill>
              </a:rPr>
              <a:t>村上宣寛「</a:t>
            </a:r>
            <a:r>
              <a:rPr lang="en-US" altLang="ja-JP" sz="2000" dirty="0">
                <a:solidFill>
                  <a:schemeClr val="accent6">
                    <a:lumMod val="50000"/>
                  </a:schemeClr>
                </a:solidFill>
              </a:rPr>
              <a:t>『</a:t>
            </a:r>
            <a:r>
              <a:rPr lang="ja-JP" altLang="en-US" sz="2000" dirty="0">
                <a:solidFill>
                  <a:schemeClr val="accent6">
                    <a:lumMod val="50000"/>
                  </a:schemeClr>
                </a:solidFill>
              </a:rPr>
              <a:t>心理テストはウソでした</a:t>
            </a:r>
            <a:r>
              <a:rPr lang="en-US" altLang="ja-JP" sz="2000" dirty="0">
                <a:solidFill>
                  <a:schemeClr val="accent6">
                    <a:lumMod val="50000"/>
                  </a:schemeClr>
                </a:solidFill>
              </a:rPr>
              <a:t>』</a:t>
            </a:r>
            <a:r>
              <a:rPr lang="ja-JP" altLang="en-US" sz="2000" dirty="0">
                <a:solidFill>
                  <a:schemeClr val="accent6">
                    <a:lumMod val="50000"/>
                  </a:schemeClr>
                </a:solidFill>
              </a:rPr>
              <a:t>受けたみんなが馬鹿を見た」日経</a:t>
            </a:r>
            <a:r>
              <a:rPr lang="en-US" altLang="ja-JP" sz="2000" dirty="0">
                <a:solidFill>
                  <a:schemeClr val="accent6">
                    <a:lumMod val="50000"/>
                  </a:schemeClr>
                </a:solidFill>
              </a:rPr>
              <a:t>BP</a:t>
            </a:r>
            <a:r>
              <a:rPr lang="ja-JP" altLang="en-US" sz="2000" dirty="0">
                <a:solidFill>
                  <a:schemeClr val="accent6">
                    <a:lumMod val="50000"/>
                  </a:schemeClr>
                </a:solidFill>
              </a:rPr>
              <a:t>社（</a:t>
            </a:r>
            <a:r>
              <a:rPr lang="en-US" altLang="ja-JP" sz="2000" dirty="0">
                <a:solidFill>
                  <a:schemeClr val="accent6">
                    <a:lumMod val="50000"/>
                  </a:schemeClr>
                </a:solidFill>
              </a:rPr>
              <a:t>2005</a:t>
            </a:r>
            <a:r>
              <a:rPr lang="ja-JP" altLang="en-US" sz="2000" dirty="0">
                <a:solidFill>
                  <a:schemeClr val="accent6">
                    <a:lumMod val="50000"/>
                  </a:schemeClr>
                </a:solidFill>
              </a:rPr>
              <a:t>）</a:t>
            </a:r>
            <a:r>
              <a:rPr lang="en-US" altLang="ja-JP" sz="2000" dirty="0">
                <a:solidFill>
                  <a:schemeClr val="accent6">
                    <a:lumMod val="50000"/>
                  </a:schemeClr>
                </a:solidFill>
              </a:rPr>
              <a:t>p. 46</a:t>
            </a:r>
            <a:r>
              <a:rPr lang="ja-JP" altLang="en-US" sz="2000" dirty="0" err="1">
                <a:solidFill>
                  <a:schemeClr val="accent6">
                    <a:lumMod val="50000"/>
                  </a:schemeClr>
                </a:solidFill>
              </a:rPr>
              <a:t>．</a:t>
            </a:r>
            <a:endParaRPr lang="ja-JP" altLang="en-US" sz="2000" dirty="0">
              <a:solidFill>
                <a:schemeClr val="accent6">
                  <a:lumMod val="50000"/>
                </a:schemeClr>
              </a:solidFill>
            </a:endParaRPr>
          </a:p>
        </p:txBody>
      </p:sp>
    </p:spTree>
    <p:extLst>
      <p:ext uri="{BB962C8B-B14F-4D97-AF65-F5344CB8AC3E}">
        <p14:creationId xmlns:p14="http://schemas.microsoft.com/office/powerpoint/2010/main" val="4130260745"/>
      </p:ext>
    </p:extLst>
  </p:cSld>
  <p:clrMapOvr>
    <a:masterClrMapping/>
  </p:clrMapOvr>
  <p:transition>
    <p:spli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p:txBody>
          <a:bodyPr/>
          <a:lstStyle/>
          <a:p>
            <a:pPr eaLnBrk="1" hangingPunct="1">
              <a:defRPr/>
            </a:pPr>
            <a:r>
              <a:rPr lang="ja-JP" altLang="en-US"/>
              <a:t>おなじ誕生日</a:t>
            </a:r>
          </a:p>
        </p:txBody>
      </p:sp>
      <p:sp>
        <p:nvSpPr>
          <p:cNvPr id="1097731" name="Rectangle 3"/>
          <p:cNvSpPr>
            <a:spLocks noGrp="1" noChangeArrowheads="1"/>
          </p:cNvSpPr>
          <p:nvPr>
            <p:ph type="body" idx="1"/>
          </p:nvPr>
        </p:nvSpPr>
        <p:spPr/>
        <p:txBody>
          <a:bodyPr/>
          <a:lstStyle/>
          <a:p>
            <a:pPr eaLnBrk="1" hangingPunct="1">
              <a:defRPr/>
            </a:pPr>
            <a:endParaRPr lang="ja-JP" altLang="en-US" dirty="0"/>
          </a:p>
          <a:p>
            <a:pPr eaLnBrk="1" hangingPunct="1">
              <a:defRPr/>
            </a:pPr>
            <a:endParaRPr lang="ja-JP" altLang="en-US" dirty="0">
              <a:solidFill>
                <a:srgbClr val="FF0000"/>
              </a:solidFill>
              <a:effectLst>
                <a:outerShdw blurRad="38100" dist="38100" dir="2700000" algn="tl">
                  <a:srgbClr val="000000"/>
                </a:outerShdw>
              </a:effectLst>
            </a:endParaRPr>
          </a:p>
          <a:p>
            <a:pPr eaLnBrk="1" hangingPunct="1">
              <a:defRPr/>
            </a:pPr>
            <a:r>
              <a:rPr lang="ja-JP" altLang="en-US" dirty="0">
                <a:solidFill>
                  <a:schemeClr val="accent2"/>
                </a:solidFill>
                <a:effectLst>
                  <a:outerShdw blurRad="38100" dist="38100" dir="2700000" algn="tl">
                    <a:srgbClr val="000000"/>
                  </a:outerShdw>
                </a:effectLst>
              </a:rPr>
              <a:t>Ｑ</a:t>
            </a:r>
            <a:r>
              <a:rPr lang="ja-JP" altLang="en-US" dirty="0"/>
              <a:t>	このクラスのなかにじぶんとおなじ誕生日の人がいると思いますか</a:t>
            </a:r>
          </a:p>
          <a:p>
            <a:pPr eaLnBrk="1" hangingPunct="1">
              <a:defRPr/>
            </a:pPr>
            <a:endParaRPr lang="ja-JP" altLang="en-US" dirty="0">
              <a:solidFill>
                <a:srgbClr val="FF0000"/>
              </a:solidFill>
              <a:effectLst>
                <a:outerShdw blurRad="38100" dist="38100" dir="2700000" algn="tl">
                  <a:srgbClr val="000000"/>
                </a:outerShdw>
              </a:effectLst>
            </a:endParaRPr>
          </a:p>
          <a:p>
            <a:pPr eaLnBrk="1" hangingPunct="1">
              <a:defRPr/>
            </a:pPr>
            <a:r>
              <a:rPr lang="ja-JP" altLang="en-US" dirty="0">
                <a:solidFill>
                  <a:schemeClr val="accent2"/>
                </a:solidFill>
                <a:effectLst>
                  <a:outerShdw blurRad="38100" dist="38100" dir="2700000" algn="tl">
                    <a:srgbClr val="000000"/>
                  </a:outerShdw>
                </a:effectLst>
              </a:rPr>
              <a:t>Ｑ</a:t>
            </a:r>
            <a:r>
              <a:rPr lang="ja-JP" altLang="en-US" dirty="0"/>
              <a:t>	このクラスのなかにおなじ誕生日の人がいる確率はどのくらいだと思いますか</a:t>
            </a:r>
          </a:p>
          <a:p>
            <a:pPr eaLnBrk="1" hangingPunct="1">
              <a:defRPr/>
            </a:pPr>
            <a:endParaRPr lang="en-US" altLang="ja-JP" dirty="0"/>
          </a:p>
        </p:txBody>
      </p:sp>
    </p:spTree>
    <p:extLst>
      <p:ext uri="{BB962C8B-B14F-4D97-AF65-F5344CB8AC3E}">
        <p14:creationId xmlns:p14="http://schemas.microsoft.com/office/powerpoint/2010/main" val="3801220317"/>
      </p:ext>
    </p:extLst>
  </p:cSld>
  <p:clrMapOvr>
    <a:masterClrMapping/>
  </p:clrMapOvr>
  <p:transition>
    <p:spli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r="8179" b="2126"/>
          <a:stretch>
            <a:fillRect/>
          </a:stretch>
        </p:blipFill>
        <p:spPr bwMode="auto">
          <a:xfrm>
            <a:off x="1547813" y="2431182"/>
            <a:ext cx="6264275" cy="4094162"/>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sp>
        <p:nvSpPr>
          <p:cNvPr id="1099779" name="Rectangle 3"/>
          <p:cNvSpPr>
            <a:spLocks noGrp="1" noChangeArrowheads="1"/>
          </p:cNvSpPr>
          <p:nvPr>
            <p:ph type="title"/>
          </p:nvPr>
        </p:nvSpPr>
        <p:spPr/>
        <p:txBody>
          <a:bodyPr/>
          <a:lstStyle/>
          <a:p>
            <a:pPr eaLnBrk="1" hangingPunct="1">
              <a:defRPr/>
            </a:pPr>
            <a:r>
              <a:rPr lang="ja-JP" altLang="en-US"/>
              <a:t>おなじ誕生日の人がいる確率</a:t>
            </a:r>
          </a:p>
        </p:txBody>
      </p:sp>
      <p:sp>
        <p:nvSpPr>
          <p:cNvPr id="1099780" name="Rectangle 4"/>
          <p:cNvSpPr>
            <a:spLocks noGrp="1" noChangeArrowheads="1"/>
          </p:cNvSpPr>
          <p:nvPr>
            <p:ph type="body" idx="1"/>
          </p:nvPr>
        </p:nvSpPr>
        <p:spPr>
          <a:xfrm>
            <a:off x="179388" y="692150"/>
            <a:ext cx="8857108" cy="5399088"/>
          </a:xfrm>
        </p:spPr>
        <p:txBody>
          <a:bodyPr/>
          <a:lstStyle/>
          <a:p>
            <a:pPr eaLnBrk="1" hangingPunct="1">
              <a:defRPr/>
            </a:pPr>
            <a:r>
              <a:rPr lang="en-US" altLang="ja-JP" sz="2000" dirty="0"/>
              <a:t>■	</a:t>
            </a:r>
            <a:r>
              <a:rPr lang="ja-JP" altLang="en-US" sz="2000" dirty="0"/>
              <a:t>ｎ人ぜんぶがちがう誕生日である確率</a:t>
            </a:r>
          </a:p>
          <a:p>
            <a:pPr eaLnBrk="1" hangingPunct="1">
              <a:defRPr/>
            </a:pPr>
            <a:r>
              <a:rPr lang="ja-JP" altLang="en-US" sz="2000" dirty="0"/>
              <a:t>	＝（</a:t>
            </a:r>
            <a:r>
              <a:rPr lang="en-US" altLang="ja-JP" sz="2000" dirty="0"/>
              <a:t>365/365</a:t>
            </a:r>
            <a:r>
              <a:rPr lang="ja-JP" altLang="en-US" sz="2000" dirty="0"/>
              <a:t>）</a:t>
            </a:r>
            <a:r>
              <a:rPr lang="en-US" altLang="ja-JP" sz="2000" dirty="0"/>
              <a:t>×</a:t>
            </a:r>
            <a:r>
              <a:rPr lang="ja-JP" altLang="en-US" sz="2000" dirty="0"/>
              <a:t>（</a:t>
            </a:r>
            <a:r>
              <a:rPr lang="en-US" altLang="ja-JP" sz="2000" dirty="0"/>
              <a:t>364/365</a:t>
            </a:r>
            <a:r>
              <a:rPr lang="ja-JP" altLang="en-US" sz="2000" dirty="0"/>
              <a:t>）</a:t>
            </a:r>
            <a:r>
              <a:rPr lang="en-US" altLang="ja-JP" sz="2000" dirty="0"/>
              <a:t>×</a:t>
            </a:r>
            <a:r>
              <a:rPr lang="ja-JP" altLang="en-US" sz="2000" dirty="0"/>
              <a:t>・・・・</a:t>
            </a:r>
            <a:r>
              <a:rPr lang="en-US" altLang="ja-JP" sz="2000" dirty="0"/>
              <a:t>×</a:t>
            </a:r>
            <a:r>
              <a:rPr lang="ja-JP" altLang="en-US" sz="2000" dirty="0"/>
              <a:t>｛（</a:t>
            </a:r>
            <a:r>
              <a:rPr lang="en-US" altLang="ja-JP" sz="2000" dirty="0"/>
              <a:t>365</a:t>
            </a:r>
            <a:r>
              <a:rPr lang="ja-JP" altLang="en-US" sz="2000" dirty="0"/>
              <a:t>－</a:t>
            </a:r>
            <a:r>
              <a:rPr lang="en-US" altLang="ja-JP" sz="2000" dirty="0"/>
              <a:t>n</a:t>
            </a:r>
            <a:r>
              <a:rPr lang="ja-JP" altLang="en-US" sz="2000" dirty="0"/>
              <a:t>＋</a:t>
            </a:r>
            <a:r>
              <a:rPr lang="en-US" altLang="ja-JP" sz="2000" dirty="0"/>
              <a:t>1</a:t>
            </a:r>
            <a:r>
              <a:rPr lang="ja-JP" altLang="en-US" sz="2000" dirty="0"/>
              <a:t>）</a:t>
            </a:r>
            <a:r>
              <a:rPr lang="en-US" altLang="ja-JP" sz="2000" dirty="0"/>
              <a:t>/365</a:t>
            </a:r>
            <a:r>
              <a:rPr lang="ja-JP" altLang="en-US" sz="2000" dirty="0"/>
              <a:t>｝</a:t>
            </a:r>
          </a:p>
          <a:p>
            <a:pPr eaLnBrk="1" hangingPunct="1">
              <a:defRPr/>
            </a:pPr>
            <a:r>
              <a:rPr lang="ja-JP" altLang="en-US" sz="2000" dirty="0"/>
              <a:t>	＝</a:t>
            </a:r>
            <a:r>
              <a:rPr lang="en-US" altLang="ja-JP" sz="2000" baseline="-25000" dirty="0"/>
              <a:t>365</a:t>
            </a:r>
            <a:r>
              <a:rPr lang="en-US" altLang="ja-JP" sz="2000" dirty="0"/>
              <a:t>P</a:t>
            </a:r>
            <a:r>
              <a:rPr lang="en-US" altLang="ja-JP" sz="2000" baseline="-25000" dirty="0"/>
              <a:t>n</a:t>
            </a:r>
            <a:r>
              <a:rPr lang="en-US" altLang="ja-JP" sz="2000" dirty="0"/>
              <a:t>/365</a:t>
            </a:r>
            <a:r>
              <a:rPr lang="en-US" altLang="ja-JP" sz="2000" baseline="30000" dirty="0"/>
              <a:t>n</a:t>
            </a:r>
            <a:r>
              <a:rPr lang="ja-JP" altLang="en-US" sz="2000" dirty="0"/>
              <a:t>＝</a:t>
            </a:r>
            <a:r>
              <a:rPr lang="en-US" altLang="ja-JP" sz="2000" dirty="0"/>
              <a:t>365!/</a:t>
            </a:r>
            <a:r>
              <a:rPr lang="ja-JP" altLang="en-US" sz="2000" dirty="0"/>
              <a:t>｛</a:t>
            </a:r>
            <a:r>
              <a:rPr lang="en-US" altLang="ja-JP" sz="2000" dirty="0"/>
              <a:t>365</a:t>
            </a:r>
            <a:r>
              <a:rPr lang="en-US" altLang="ja-JP" sz="2000" baseline="30000" dirty="0"/>
              <a:t>n</a:t>
            </a:r>
            <a:r>
              <a:rPr lang="en-US" altLang="ja-JP" sz="2000" dirty="0"/>
              <a:t>×</a:t>
            </a:r>
            <a:r>
              <a:rPr lang="ja-JP" altLang="en-US" sz="2000" dirty="0"/>
              <a:t>（</a:t>
            </a:r>
            <a:r>
              <a:rPr lang="en-US" altLang="ja-JP" sz="2000" dirty="0"/>
              <a:t>365</a:t>
            </a:r>
            <a:r>
              <a:rPr lang="ja-JP" altLang="en-US" sz="2000" dirty="0"/>
              <a:t>－</a:t>
            </a:r>
            <a:r>
              <a:rPr lang="en-US" altLang="ja-JP" sz="2000" dirty="0"/>
              <a:t>n</a:t>
            </a:r>
            <a:r>
              <a:rPr lang="ja-JP" altLang="en-US" sz="2000" dirty="0"/>
              <a:t>）</a:t>
            </a:r>
            <a:r>
              <a:rPr lang="en-US" altLang="ja-JP" sz="2000" dirty="0"/>
              <a:t>!</a:t>
            </a:r>
            <a:r>
              <a:rPr lang="ja-JP" altLang="en-US" sz="2000" dirty="0"/>
              <a:t>｝</a:t>
            </a:r>
          </a:p>
          <a:p>
            <a:pPr eaLnBrk="1" hangingPunct="1">
              <a:defRPr/>
            </a:pPr>
            <a:r>
              <a:rPr lang="ja-JP" altLang="en-US" sz="2000" dirty="0">
                <a:solidFill>
                  <a:schemeClr val="accent6">
                    <a:lumMod val="50000"/>
                  </a:schemeClr>
                </a:solidFill>
              </a:rPr>
              <a:t>■	</a:t>
            </a:r>
            <a:r>
              <a:rPr lang="en-US" altLang="ja-JP" sz="2000" dirty="0">
                <a:solidFill>
                  <a:schemeClr val="accent6">
                    <a:lumMod val="50000"/>
                  </a:schemeClr>
                </a:solidFill>
              </a:rPr>
              <a:t>23</a:t>
            </a:r>
            <a:r>
              <a:rPr lang="ja-JP" altLang="en-US" sz="2000" dirty="0">
                <a:solidFill>
                  <a:schemeClr val="accent6">
                    <a:lumMod val="50000"/>
                  </a:schemeClr>
                </a:solidFill>
              </a:rPr>
              <a:t>人で</a:t>
            </a:r>
            <a:r>
              <a:rPr lang="en-US" altLang="ja-JP" sz="2000" dirty="0">
                <a:solidFill>
                  <a:schemeClr val="accent6">
                    <a:lumMod val="50000"/>
                  </a:schemeClr>
                </a:solidFill>
              </a:rPr>
              <a:t>50%</a:t>
            </a:r>
            <a:r>
              <a:rPr lang="ja-JP" altLang="en-US" sz="2000" dirty="0">
                <a:solidFill>
                  <a:schemeClr val="accent6">
                    <a:lumMod val="50000"/>
                  </a:schemeClr>
                </a:solidFill>
              </a:rPr>
              <a:t>をこえる（意外に大きい）</a:t>
            </a:r>
          </a:p>
        </p:txBody>
      </p:sp>
      <p:graphicFrame>
        <p:nvGraphicFramePr>
          <p:cNvPr id="34822" name="Object 5"/>
          <p:cNvGraphicFramePr>
            <a:graphicFrameLocks noChangeAspect="1"/>
          </p:cNvGraphicFramePr>
          <p:nvPr/>
        </p:nvGraphicFramePr>
        <p:xfrm>
          <a:off x="5030539" y="3892550"/>
          <a:ext cx="3717925" cy="1065213"/>
        </p:xfrm>
        <a:graphic>
          <a:graphicData uri="http://schemas.openxmlformats.org/presentationml/2006/ole">
            <mc:AlternateContent xmlns:mc="http://schemas.openxmlformats.org/markup-compatibility/2006">
              <mc:Choice xmlns:v="urn:schemas-microsoft-com:vml" Requires="v">
                <p:oleObj name="数式" r:id="rId4" imgW="1447800" imgH="431800" progId="Equation.3">
                  <p:embed/>
                </p:oleObj>
              </mc:Choice>
              <mc:Fallback>
                <p:oleObj name="数式" r:id="rId4" imgW="1447800" imgH="431800" progId="Equation.3">
                  <p:embed/>
                  <p:pic>
                    <p:nvPicPr>
                      <p:cNvPr id="34822" name="Object 5"/>
                      <p:cNvPicPr>
                        <a:picLocks noChangeAspect="1" noChangeArrowheads="1"/>
                      </p:cNvPicPr>
                      <p:nvPr/>
                    </p:nvPicPr>
                    <p:blipFill>
                      <a:blip r:embed="rId5">
                        <a:extLst>
                          <a:ext uri="{28A0092B-C50C-407E-A947-70E740481C1C}">
                            <a14:useLocalDpi xmlns:a14="http://schemas.microsoft.com/office/drawing/2010/main" val="0"/>
                          </a:ext>
                        </a:extLst>
                      </a:blip>
                      <a:srcRect l="-1984" r="-1984"/>
                      <a:stretch>
                        <a:fillRect/>
                      </a:stretch>
                    </p:blipFill>
                    <p:spPr bwMode="auto">
                      <a:xfrm>
                        <a:off x="5030539" y="3892550"/>
                        <a:ext cx="3717925" cy="1065213"/>
                      </a:xfrm>
                      <a:prstGeom prst="rect">
                        <a:avLst/>
                      </a:prstGeom>
                      <a:solidFill>
                        <a:srgbClr val="FFFF00"/>
                      </a:soli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19636105"/>
      </p:ext>
    </p:extLst>
  </p:cSld>
  <p:clrMapOvr>
    <a:masterClrMapping/>
  </p:clrMapOvr>
  <p:transition>
    <p:spli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4" name="Rectangle 4"/>
          <p:cNvSpPr>
            <a:spLocks noGrp="1" noChangeArrowheads="1"/>
          </p:cNvSpPr>
          <p:nvPr>
            <p:ph type="title"/>
          </p:nvPr>
        </p:nvSpPr>
        <p:spPr/>
        <p:txBody>
          <a:bodyPr/>
          <a:lstStyle/>
          <a:p>
            <a:pPr eaLnBrk="1" hangingPunct="1">
              <a:defRPr/>
            </a:pPr>
            <a:r>
              <a:rPr lang="ja-JP" altLang="en-US" dirty="0"/>
              <a:t>講義の目標・到達目標</a:t>
            </a:r>
          </a:p>
        </p:txBody>
      </p:sp>
      <p:sp>
        <p:nvSpPr>
          <p:cNvPr id="609285" name="Rectangle 5"/>
          <p:cNvSpPr>
            <a:spLocks noGrp="1" noChangeArrowheads="1"/>
          </p:cNvSpPr>
          <p:nvPr>
            <p:ph type="body" idx="1"/>
          </p:nvPr>
        </p:nvSpPr>
        <p:spPr>
          <a:xfrm>
            <a:off x="358775" y="692696"/>
            <a:ext cx="8456613" cy="5399088"/>
          </a:xfrm>
        </p:spPr>
        <p:txBody>
          <a:bodyPr/>
          <a:lstStyle/>
          <a:p>
            <a:pPr eaLnBrk="1" hangingPunct="1">
              <a:spcBef>
                <a:spcPts val="0"/>
              </a:spcBef>
              <a:spcAft>
                <a:spcPts val="1200"/>
              </a:spcAft>
              <a:defRPr/>
            </a:pPr>
            <a:r>
              <a:rPr lang="en-US" altLang="ja-JP" sz="2000" dirty="0">
                <a:effectLst/>
              </a:rPr>
              <a:t>■	</a:t>
            </a:r>
            <a:r>
              <a:rPr lang="ja-JP" altLang="en-US" sz="2000" dirty="0">
                <a:effectLst/>
              </a:rPr>
              <a:t>各回数題出題されるクイズに答えることによって「自然科学の研究とはなにか」を学ぶ．答えの内容は「何か書かれているかぎり」評価しない．</a:t>
            </a:r>
            <a:r>
              <a:rPr lang="en-US" altLang="ja-JP" sz="2000" dirty="0">
                <a:solidFill>
                  <a:srgbClr val="C00000"/>
                </a:solidFill>
                <a:effectLst/>
              </a:rPr>
              <a:t>《30%》</a:t>
            </a:r>
          </a:p>
          <a:p>
            <a:pPr eaLnBrk="1" hangingPunct="1">
              <a:spcBef>
                <a:spcPts val="0"/>
              </a:spcBef>
              <a:spcAft>
                <a:spcPts val="1200"/>
              </a:spcAft>
              <a:defRPr/>
            </a:pPr>
            <a:r>
              <a:rPr lang="en-US" altLang="ja-JP" sz="2000" dirty="0">
                <a:effectLst/>
              </a:rPr>
              <a:t>■	</a:t>
            </a:r>
            <a:r>
              <a:rPr lang="ja-JP" altLang="en-US" sz="2000" dirty="0">
                <a:effectLst/>
              </a:rPr>
              <a:t>受講者は，「自然科学の研究を理解するのに役に立つクイズ」を作成しレポートとして提出 </a:t>
            </a:r>
            <a:r>
              <a:rPr lang="en-US" altLang="ja-JP" sz="2000" dirty="0">
                <a:solidFill>
                  <a:srgbClr val="C00000"/>
                </a:solidFill>
                <a:effectLst/>
              </a:rPr>
              <a:t>《50%》</a:t>
            </a:r>
          </a:p>
          <a:p>
            <a:pPr eaLnBrk="1" hangingPunct="1">
              <a:spcBef>
                <a:spcPts val="0"/>
              </a:spcBef>
              <a:spcAft>
                <a:spcPts val="1200"/>
              </a:spcAft>
              <a:defRPr/>
            </a:pPr>
            <a:r>
              <a:rPr lang="en-US" altLang="ja-JP" sz="2000" dirty="0">
                <a:effectLst/>
              </a:rPr>
              <a:t>■	1</a:t>
            </a:r>
            <a:r>
              <a:rPr lang="ja-JP" altLang="en-US" sz="2000" dirty="0">
                <a:effectLst/>
              </a:rPr>
              <a:t>日めと</a:t>
            </a:r>
            <a:r>
              <a:rPr lang="en-US" altLang="ja-JP" sz="2000" dirty="0">
                <a:effectLst/>
              </a:rPr>
              <a:t>2</a:t>
            </a:r>
            <a:r>
              <a:rPr lang="ja-JP" altLang="en-US" sz="2000" dirty="0">
                <a:effectLst/>
              </a:rPr>
              <a:t>日めの最後の講義後に提出する「感想と意見」は（ニックネームつきで）公開とし，受講者はニックネームを設定する．</a:t>
            </a:r>
          </a:p>
          <a:p>
            <a:pPr eaLnBrk="1" hangingPunct="1">
              <a:spcBef>
                <a:spcPts val="0"/>
              </a:spcBef>
              <a:spcAft>
                <a:spcPts val="1200"/>
              </a:spcAft>
              <a:defRPr/>
            </a:pPr>
            <a:r>
              <a:rPr lang="ja-JP" altLang="en-US" sz="2000" dirty="0">
                <a:effectLst/>
              </a:rPr>
              <a:t>■	</a:t>
            </a:r>
            <a:r>
              <a:rPr lang="en-US" altLang="ja-JP" sz="2000" strike="dblStrike" dirty="0">
                <a:effectLst/>
              </a:rPr>
              <a:t>1</a:t>
            </a:r>
            <a:r>
              <a:rPr lang="ja-JP" altLang="en-US" sz="2000" strike="dblStrike" dirty="0">
                <a:effectLst/>
              </a:rPr>
              <a:t>日めの「感想と意見」には担当者に対する</a:t>
            </a:r>
            <a:r>
              <a:rPr lang="en-US" altLang="ja-JP" sz="2000" strike="dblStrike" dirty="0">
                <a:effectLst/>
              </a:rPr>
              <a:t>1</a:t>
            </a:r>
            <a:r>
              <a:rPr lang="ja-JP" altLang="en-US" sz="2000" strike="dblStrike" dirty="0">
                <a:effectLst/>
              </a:rPr>
              <a:t>つの質問をすること．</a:t>
            </a:r>
            <a:r>
              <a:rPr lang="en-US" altLang="ja-JP" sz="2000" strike="dblStrike" dirty="0">
                <a:effectLst/>
              </a:rPr>
              <a:t>2</a:t>
            </a:r>
            <a:r>
              <a:rPr lang="ja-JP" altLang="en-US" sz="2000" strike="dblStrike" dirty="0">
                <a:effectLst/>
              </a:rPr>
              <a:t>日めのさいしょの講義で，質問と答えのそれぞれについて投票してランキング </a:t>
            </a:r>
            <a:endParaRPr lang="en-US" altLang="ja-JP" sz="2000" strike="dblStrike" dirty="0">
              <a:effectLst/>
            </a:endParaRPr>
          </a:p>
          <a:p>
            <a:pPr eaLnBrk="1" hangingPunct="1">
              <a:spcBef>
                <a:spcPts val="0"/>
              </a:spcBef>
              <a:spcAft>
                <a:spcPts val="1200"/>
              </a:spcAft>
              <a:defRPr/>
            </a:pPr>
            <a:r>
              <a:rPr lang="ja-JP" altLang="en-US" sz="2000" dirty="0">
                <a:solidFill>
                  <a:srgbClr val="C00000"/>
                </a:solidFill>
                <a:effectLst/>
              </a:rPr>
              <a:t>■</a:t>
            </a:r>
            <a:r>
              <a:rPr lang="en-US" altLang="ja-JP" sz="2000" dirty="0">
                <a:solidFill>
                  <a:srgbClr val="C00000"/>
                </a:solidFill>
                <a:effectLst/>
              </a:rPr>
              <a:t>	</a:t>
            </a:r>
            <a:r>
              <a:rPr lang="ja-JP" altLang="en-US" sz="2000" dirty="0">
                <a:solidFill>
                  <a:srgbClr val="C00000"/>
                </a:solidFill>
                <a:effectLst/>
              </a:rPr>
              <a:t>きょうの</a:t>
            </a:r>
            <a:r>
              <a:rPr lang="en-US" altLang="ja-JP" sz="2000" dirty="0">
                <a:solidFill>
                  <a:srgbClr val="C00000"/>
                </a:solidFill>
                <a:effectLst/>
              </a:rPr>
              <a:t>14</a:t>
            </a:r>
            <a:r>
              <a:rPr lang="ja-JP" altLang="en-US" sz="2000" dirty="0">
                <a:solidFill>
                  <a:srgbClr val="C00000"/>
                </a:solidFill>
                <a:effectLst/>
              </a:rPr>
              <a:t>時</a:t>
            </a:r>
            <a:r>
              <a:rPr lang="en-US" altLang="ja-JP" sz="2000" dirty="0">
                <a:solidFill>
                  <a:srgbClr val="C00000"/>
                </a:solidFill>
                <a:effectLst/>
              </a:rPr>
              <a:t>50</a:t>
            </a:r>
            <a:r>
              <a:rPr lang="ja-JP" altLang="en-US" sz="2000" dirty="0">
                <a:solidFill>
                  <a:srgbClr val="C00000"/>
                </a:solidFill>
                <a:effectLst/>
              </a:rPr>
              <a:t>分までにメールで「ニックネーム・（質問）」を送付し，第</a:t>
            </a:r>
            <a:r>
              <a:rPr lang="en-US" altLang="ja-JP" sz="2000" dirty="0">
                <a:solidFill>
                  <a:srgbClr val="C00000"/>
                </a:solidFill>
                <a:effectLst/>
              </a:rPr>
              <a:t>7</a:t>
            </a:r>
            <a:r>
              <a:rPr lang="ja-JP" altLang="en-US" sz="2000" dirty="0">
                <a:solidFill>
                  <a:srgbClr val="C00000"/>
                </a:solidFill>
                <a:effectLst/>
              </a:rPr>
              <a:t>講のさいごに投票</a:t>
            </a:r>
            <a:r>
              <a:rPr lang="en-US" altLang="ja-JP" sz="2000" dirty="0">
                <a:solidFill>
                  <a:srgbClr val="C00000"/>
                </a:solidFill>
                <a:effectLst/>
              </a:rPr>
              <a:t>《20%》</a:t>
            </a:r>
            <a:endParaRPr lang="en-US" altLang="ja-JP" sz="2000" dirty="0">
              <a:effectLst/>
            </a:endParaRPr>
          </a:p>
          <a:p>
            <a:pPr eaLnBrk="1" hangingPunct="1">
              <a:defRPr/>
            </a:pPr>
            <a:r>
              <a:rPr lang="en-US" altLang="ja-JP" sz="2000" dirty="0">
                <a:solidFill>
                  <a:srgbClr val="C00000"/>
                </a:solidFill>
                <a:effectLst/>
              </a:rPr>
              <a:t>■	</a:t>
            </a:r>
            <a:r>
              <a:rPr lang="ja-JP" altLang="en-US" sz="2000" dirty="0">
                <a:solidFill>
                  <a:srgbClr val="C00000"/>
                </a:solidFill>
                <a:effectLst/>
              </a:rPr>
              <a:t>科学研究とはなにをめざすのか，研究のオリジナリティとはなにかについてかんがえてもらうことが目的です</a:t>
            </a:r>
          </a:p>
        </p:txBody>
      </p:sp>
    </p:spTree>
  </p:cSld>
  <p:clrMapOvr>
    <a:masterClrMapping/>
  </p:clrMapOvr>
  <p:transition>
    <p:spli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476077"/>
            <a:ext cx="8229600" cy="3902076"/>
          </a:xfrm>
          <a:prstGeom prst="rect">
            <a:avLst/>
          </a:prstGeom>
        </p:spPr>
        <p:txBody>
          <a:bodyPr anchor="ctr" anchorCtr="0"/>
          <a:lstStyle>
            <a:lvl1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小塚ゴシック Pro L" pitchFamily="34" charset="-128"/>
                <a:ea typeface="小塚ゴシック Pro L" pitchFamily="34" charset="-128"/>
                <a:cs typeface="+mj-cs"/>
              </a:defRPr>
            </a:lvl1pPr>
            <a:lvl2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2pPr>
            <a:lvl3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3pPr>
            <a:lvl4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4pPr>
            <a:lvl5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考える</a:t>
            </a:r>
            <a:r>
              <a:rPr kumimoji="1" lang="en-US" altLang="ja-JP"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把握する</a:t>
            </a:r>
            <a:endParaRPr kumimoji="1" lang="en-US" altLang="ja-JP" sz="5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unambiguousness + text</a:t>
            </a:r>
            <a:endParaRPr kumimoji="1" lang="en-US" altLang="ja-JP" sz="4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あいまいじゃない</a:t>
            </a:r>
            <a:r>
              <a:rPr kumimoji="1" lang="en-US" altLang="ja-JP"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 + </a:t>
            </a:r>
            <a:r>
              <a:rPr kumimoji="1" lang="ja-JP" altLang="en-US"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ことばであらわす</a:t>
            </a:r>
            <a:endParaRPr kumimoji="1" lang="en-US" altLang="ja-JP"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09965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1125252" y="2216623"/>
            <a:ext cx="2425833" cy="1955327"/>
            <a:chOff x="1696752" y="1632423"/>
            <a:chExt cx="2425833" cy="1955327"/>
          </a:xfrm>
        </p:grpSpPr>
        <p:grpSp>
          <p:nvGrpSpPr>
            <p:cNvPr id="9" name="グループ化 8"/>
            <p:cNvGrpSpPr/>
            <p:nvPr/>
          </p:nvGrpSpPr>
          <p:grpSpPr>
            <a:xfrm>
              <a:off x="2503697" y="2444750"/>
              <a:ext cx="1103103" cy="1143000"/>
              <a:chOff x="2503697" y="2470150"/>
              <a:chExt cx="1103103" cy="1143000"/>
            </a:xfrm>
          </p:grpSpPr>
          <p:cxnSp>
            <p:nvCxnSpPr>
              <p:cNvPr id="5" name="直線矢印コネクタ 4"/>
              <p:cNvCxnSpPr/>
              <p:nvPr/>
            </p:nvCxnSpPr>
            <p:spPr>
              <a:xfrm flipV="1">
                <a:off x="3125997" y="2470150"/>
                <a:ext cx="480803" cy="1143000"/>
              </a:xfrm>
              <a:prstGeom prst="straightConnector1">
                <a:avLst/>
              </a:prstGeom>
              <a:ln w="127000">
                <a:solidFill>
                  <a:srgbClr val="C00000"/>
                </a:solidFill>
                <a:prstDash val="sysDot"/>
                <a:tailEnd type="triangle" w="med" len="med"/>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2503697" y="2470150"/>
                <a:ext cx="480803" cy="1143000"/>
              </a:xfrm>
              <a:prstGeom prst="straightConnector1">
                <a:avLst/>
              </a:prstGeom>
              <a:ln w="127000">
                <a:solidFill>
                  <a:srgbClr val="C00000"/>
                </a:solidFill>
                <a:prstDash val="solid"/>
                <a:miter lim="800000"/>
                <a:tailEnd type="triangle" w="med" len="med"/>
              </a:ln>
            </p:spPr>
            <p:style>
              <a:lnRef idx="2">
                <a:schemeClr val="accent1"/>
              </a:lnRef>
              <a:fillRef idx="0">
                <a:schemeClr val="accent1"/>
              </a:fillRef>
              <a:effectRef idx="1">
                <a:schemeClr val="accent1"/>
              </a:effectRef>
              <a:fontRef idx="minor">
                <a:schemeClr val="tx1"/>
              </a:fontRef>
            </p:style>
          </p:cxnSp>
        </p:grpSp>
        <p:sp>
          <p:nvSpPr>
            <p:cNvPr id="7" name="テキスト ボックス 6"/>
            <p:cNvSpPr txBox="1"/>
            <p:nvPr/>
          </p:nvSpPr>
          <p:spPr>
            <a:xfrm>
              <a:off x="1696752" y="1632423"/>
              <a:ext cx="144302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刺激</a:t>
              </a:r>
              <a:endParaRPr kumimoji="0" lang="en-US" sz="2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stimulus</a:t>
              </a:r>
            </a:p>
          </p:txBody>
        </p:sp>
        <p:sp>
          <p:nvSpPr>
            <p:cNvPr id="8" name="テキスト ボックス 7"/>
            <p:cNvSpPr txBox="1"/>
            <p:nvPr/>
          </p:nvSpPr>
          <p:spPr>
            <a:xfrm>
              <a:off x="3192522" y="1632423"/>
              <a:ext cx="93006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応答</a:t>
              </a:r>
              <a:endParaRPr kumimoji="0" lang="en-US" sz="2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reply</a:t>
              </a:r>
            </a:p>
          </p:txBody>
        </p:sp>
      </p:grpSp>
      <p:grpSp>
        <p:nvGrpSpPr>
          <p:cNvPr id="10" name="グループ化 9"/>
          <p:cNvGrpSpPr/>
          <p:nvPr/>
        </p:nvGrpSpPr>
        <p:grpSpPr>
          <a:xfrm>
            <a:off x="4230897" y="3028950"/>
            <a:ext cx="1103103" cy="1143000"/>
            <a:chOff x="2503697" y="2470150"/>
            <a:chExt cx="1103103" cy="1143000"/>
          </a:xfrm>
        </p:grpSpPr>
        <p:cxnSp>
          <p:nvCxnSpPr>
            <p:cNvPr id="11" name="直線矢印コネクタ 10"/>
            <p:cNvCxnSpPr/>
            <p:nvPr/>
          </p:nvCxnSpPr>
          <p:spPr>
            <a:xfrm flipV="1">
              <a:off x="3125997" y="2470150"/>
              <a:ext cx="480803" cy="1143000"/>
            </a:xfrm>
            <a:prstGeom prst="straightConnector1">
              <a:avLst/>
            </a:prstGeom>
            <a:ln w="127000">
              <a:solidFill>
                <a:schemeClr val="bg1">
                  <a:lumMod val="50000"/>
                </a:schemeClr>
              </a:solidFill>
              <a:prstDash val="sysDot"/>
              <a:tailEnd type="triangle" w="med" len="med"/>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2503697" y="2470150"/>
              <a:ext cx="480803" cy="1143000"/>
            </a:xfrm>
            <a:prstGeom prst="straightConnector1">
              <a:avLst/>
            </a:prstGeom>
            <a:ln w="127000">
              <a:solidFill>
                <a:schemeClr val="bg1">
                  <a:lumMod val="50000"/>
                </a:schemeClr>
              </a:solidFill>
              <a:prstDash val="solid"/>
              <a:miter lim="800000"/>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13" name="グループ化 12"/>
          <p:cNvGrpSpPr/>
          <p:nvPr/>
        </p:nvGrpSpPr>
        <p:grpSpPr>
          <a:xfrm>
            <a:off x="5602497" y="3028950"/>
            <a:ext cx="1103103" cy="1143000"/>
            <a:chOff x="2503697" y="2470150"/>
            <a:chExt cx="1103103" cy="1143000"/>
          </a:xfrm>
        </p:grpSpPr>
        <p:cxnSp>
          <p:nvCxnSpPr>
            <p:cNvPr id="14" name="直線矢印コネクタ 13"/>
            <p:cNvCxnSpPr/>
            <p:nvPr/>
          </p:nvCxnSpPr>
          <p:spPr>
            <a:xfrm flipV="1">
              <a:off x="3125997" y="2470150"/>
              <a:ext cx="480803" cy="1143000"/>
            </a:xfrm>
            <a:prstGeom prst="straightConnector1">
              <a:avLst/>
            </a:prstGeom>
            <a:ln w="127000">
              <a:solidFill>
                <a:schemeClr val="bg1">
                  <a:lumMod val="65000"/>
                </a:schemeClr>
              </a:solidFill>
              <a:prstDash val="sysDot"/>
              <a:tailEnd type="triangle" w="med" len="med"/>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2503697" y="2470150"/>
              <a:ext cx="480803" cy="1143000"/>
            </a:xfrm>
            <a:prstGeom prst="straightConnector1">
              <a:avLst/>
            </a:prstGeom>
            <a:ln w="127000">
              <a:solidFill>
                <a:schemeClr val="bg1">
                  <a:lumMod val="65000"/>
                </a:schemeClr>
              </a:solidFill>
              <a:prstDash val="solid"/>
              <a:miter lim="800000"/>
              <a:tailEnd type="triangle" w="med" len="med"/>
            </a:ln>
          </p:spPr>
          <p:style>
            <a:lnRef idx="2">
              <a:schemeClr val="accent1"/>
            </a:lnRef>
            <a:fillRef idx="0">
              <a:schemeClr val="accent1"/>
            </a:fillRef>
            <a:effectRef idx="1">
              <a:schemeClr val="accent1"/>
            </a:effectRef>
            <a:fontRef idx="minor">
              <a:schemeClr val="tx1"/>
            </a:fontRef>
          </p:style>
        </p:cxnSp>
      </p:grpSp>
      <p:sp>
        <p:nvSpPr>
          <p:cNvPr id="17" name="テキスト ボックス 16"/>
          <p:cNvSpPr txBox="1"/>
          <p:nvPr/>
        </p:nvSpPr>
        <p:spPr>
          <a:xfrm>
            <a:off x="3135303" y="4930229"/>
            <a:ext cx="292419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truth/</a:t>
            </a:r>
            <a:r>
              <a:rPr kumimoji="0" lang="ja-JP" altLang="en-US" sz="4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真理</a:t>
            </a:r>
            <a:endParaRPr kumimoji="0" lang="en-US" sz="60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テキスト ボックス 17"/>
          <p:cNvSpPr txBox="1"/>
          <p:nvPr/>
        </p:nvSpPr>
        <p:spPr>
          <a:xfrm>
            <a:off x="2488489" y="581592"/>
            <a:ext cx="4217822"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proposition/</a:t>
            </a:r>
            <a:r>
              <a:rPr kumimoji="0" lang="ja-JP" altLang="en-US" sz="40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命題</a:t>
            </a:r>
            <a:endParaRPr kumimoji="0" lang="en-US" altLang="ja-JP" sz="40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a:t>
            </a:r>
            <a:r>
              <a:rPr kumimoji="0" lang="en-US" altLang="ja-JP" sz="28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text/</a:t>
            </a:r>
            <a:r>
              <a:rPr kumimoji="0" lang="ja-JP" altLang="en-US" sz="28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ことば）</a:t>
            </a:r>
            <a:endParaRPr kumimoji="0" lang="en-US" sz="36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p:txBody>
      </p:sp>
      <p:grpSp>
        <p:nvGrpSpPr>
          <p:cNvPr id="19" name="グループ化 18"/>
          <p:cNvGrpSpPr/>
          <p:nvPr/>
        </p:nvGrpSpPr>
        <p:grpSpPr>
          <a:xfrm>
            <a:off x="6885197" y="3028950"/>
            <a:ext cx="1103103" cy="1143000"/>
            <a:chOff x="2503697" y="2470150"/>
            <a:chExt cx="1103103" cy="1143000"/>
          </a:xfrm>
        </p:grpSpPr>
        <p:cxnSp>
          <p:nvCxnSpPr>
            <p:cNvPr id="20" name="直線矢印コネクタ 19"/>
            <p:cNvCxnSpPr/>
            <p:nvPr/>
          </p:nvCxnSpPr>
          <p:spPr>
            <a:xfrm flipV="1">
              <a:off x="3125997" y="2470150"/>
              <a:ext cx="480803" cy="1143000"/>
            </a:xfrm>
            <a:prstGeom prst="straightConnector1">
              <a:avLst/>
            </a:prstGeom>
            <a:ln w="127000">
              <a:solidFill>
                <a:schemeClr val="bg1">
                  <a:lumMod val="75000"/>
                </a:schemeClr>
              </a:solidFill>
              <a:prstDash val="sysDot"/>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p:nvPr/>
          </p:nvCxnSpPr>
          <p:spPr>
            <a:xfrm>
              <a:off x="2503697" y="2470150"/>
              <a:ext cx="480803" cy="1143000"/>
            </a:xfrm>
            <a:prstGeom prst="straightConnector1">
              <a:avLst/>
            </a:prstGeom>
            <a:ln w="127000">
              <a:solidFill>
                <a:schemeClr val="bg1">
                  <a:lumMod val="75000"/>
                </a:schemeClr>
              </a:solidFill>
              <a:prstDash val="solid"/>
              <a:miter lim="800000"/>
              <a:tailEnd type="triangle" w="med" len="med"/>
            </a:ln>
          </p:spPr>
          <p:style>
            <a:lnRef idx="2">
              <a:schemeClr val="accent1"/>
            </a:lnRef>
            <a:fillRef idx="0">
              <a:schemeClr val="accent1"/>
            </a:fillRef>
            <a:effectRef idx="1">
              <a:schemeClr val="accent1"/>
            </a:effectRef>
            <a:fontRef idx="minor">
              <a:schemeClr val="tx1"/>
            </a:fontRef>
          </p:style>
        </p:cxnSp>
      </p:grpSp>
      <p:sp>
        <p:nvSpPr>
          <p:cNvPr id="23" name="正方形/長方形 22"/>
          <p:cNvSpPr/>
          <p:nvPr/>
        </p:nvSpPr>
        <p:spPr>
          <a:xfrm>
            <a:off x="1003300" y="4241800"/>
            <a:ext cx="7188200" cy="21463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23"/>
          <p:cNvSpPr txBox="1"/>
          <p:nvPr/>
        </p:nvSpPr>
        <p:spPr>
          <a:xfrm>
            <a:off x="2738558" y="4835951"/>
            <a:ext cx="371768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hypothesis/</a:t>
            </a:r>
            <a:r>
              <a:rPr kumimoji="0" lang="ja-JP" alt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仮説</a:t>
            </a:r>
            <a:endParaRPr kumimoji="0" 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(truth/</a:t>
            </a:r>
            <a:r>
              <a:rPr kumimoji="0" lang="ja-JP" altLang="en-US" sz="2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真理</a:t>
            </a:r>
            <a:r>
              <a:rPr kumimoji="0" lang="en-US" sz="2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endParaRPr kumimoji="0" 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4281483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2738558" y="4962951"/>
            <a:ext cx="371768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hypothesis/</a:t>
            </a:r>
            <a:r>
              <a:rPr kumimoji="0" lang="ja-JP" alt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仮説</a:t>
            </a:r>
            <a:endParaRPr kumimoji="0" 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(truth/</a:t>
            </a:r>
            <a:r>
              <a:rPr kumimoji="0" lang="ja-JP" altLang="en-US" sz="2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真理</a:t>
            </a:r>
            <a:r>
              <a:rPr kumimoji="0" lang="en-US" sz="2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endParaRPr kumimoji="0" 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テキスト ボックス 17"/>
          <p:cNvSpPr txBox="1"/>
          <p:nvPr/>
        </p:nvSpPr>
        <p:spPr>
          <a:xfrm>
            <a:off x="2135027" y="581592"/>
            <a:ext cx="492474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proposition(s)/</a:t>
            </a:r>
            <a:r>
              <a:rPr kumimoji="0" lang="ja-JP" altLang="en-US" sz="40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命題</a:t>
            </a:r>
            <a:endParaRPr kumimoji="0" lang="en-US" altLang="ja-JP" sz="40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a:t>
            </a:r>
            <a:r>
              <a:rPr kumimoji="0" lang="en-US" altLang="ja-JP" sz="28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text/</a:t>
            </a:r>
            <a:r>
              <a:rPr kumimoji="0" lang="ja-JP" altLang="en-US" sz="28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ことば）</a:t>
            </a:r>
            <a:endParaRPr kumimoji="0" lang="en-US" sz="3600"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p:txBody>
      </p:sp>
      <p:sp>
        <p:nvSpPr>
          <p:cNvPr id="3" name="下矢印 2"/>
          <p:cNvSpPr/>
          <p:nvPr/>
        </p:nvSpPr>
        <p:spPr>
          <a:xfrm>
            <a:off x="4133849" y="1828800"/>
            <a:ext cx="927100" cy="2260600"/>
          </a:xfrm>
          <a:prstGeom prst="downArrow">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2" name="テキスト ボックス 21"/>
          <p:cNvSpPr txBox="1"/>
          <p:nvPr/>
        </p:nvSpPr>
        <p:spPr>
          <a:xfrm>
            <a:off x="3548074" y="2432523"/>
            <a:ext cx="2098651" cy="584775"/>
          </a:xfrm>
          <a:prstGeom prst="rect">
            <a:avLst/>
          </a:prstGeom>
          <a:solidFill>
            <a:schemeClr val="bg1">
              <a:alpha val="5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logic/</a:t>
            </a:r>
            <a:r>
              <a:rPr kumimoji="0" lang="ja-JP" altLang="en-US" sz="3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論理</a:t>
            </a:r>
            <a:endParaRPr kumimoji="0" lang="en-US" sz="3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正方形/長方形 22"/>
          <p:cNvSpPr/>
          <p:nvPr/>
        </p:nvSpPr>
        <p:spPr>
          <a:xfrm>
            <a:off x="1003300" y="4241800"/>
            <a:ext cx="7188200" cy="21463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23"/>
          <p:cNvSpPr txBox="1"/>
          <p:nvPr/>
        </p:nvSpPr>
        <p:spPr>
          <a:xfrm>
            <a:off x="2738558" y="4835951"/>
            <a:ext cx="371768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hypothesis/</a:t>
            </a:r>
            <a:r>
              <a:rPr kumimoji="0" lang="ja-JP" alt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仮説</a:t>
            </a:r>
            <a:endParaRPr kumimoji="0" 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(truth/</a:t>
            </a:r>
            <a:r>
              <a:rPr kumimoji="0" lang="ja-JP" altLang="en-US" sz="2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真理</a:t>
            </a:r>
            <a:r>
              <a:rPr kumimoji="0" lang="en-US" sz="2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endParaRPr kumimoji="0" lang="en-US" sz="36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993843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897DAD-C44A-7C29-AB7E-43D89AB576EA}"/>
              </a:ext>
            </a:extLst>
          </p:cNvPr>
          <p:cNvSpPr txBox="1">
            <a:spLocks noChangeArrowheads="1"/>
          </p:cNvSpPr>
          <p:nvPr/>
        </p:nvSpPr>
        <p:spPr>
          <a:xfrm>
            <a:off x="224118" y="1435100"/>
            <a:ext cx="8695764" cy="3902076"/>
          </a:xfrm>
          <a:prstGeom prst="rect">
            <a:avLst/>
          </a:prstGeom>
          <a:noFill/>
        </p:spPr>
        <p:txBody>
          <a:bodyPr anchor="ctr" anchorCtr="0"/>
          <a:lstStyle>
            <a:lvl1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小塚ゴシック Pro L" pitchFamily="34" charset="-128"/>
                <a:ea typeface="小塚ゴシック Pro L" pitchFamily="34" charset="-128"/>
                <a:cs typeface="+mj-cs"/>
              </a:defRPr>
            </a:lvl1pPr>
            <a:lvl2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2pPr>
            <a:lvl3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3pPr>
            <a:lvl4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4pPr>
            <a:lvl5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研究</a:t>
            </a:r>
            <a:r>
              <a:rPr kumimoji="1" lang="en-US" altLang="ja-JP" sz="60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6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考える</a:t>
            </a:r>
            <a:endParaRPr kumimoji="1" lang="en-US" altLang="ja-JP" sz="3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study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3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8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論理で疑う</a:t>
            </a:r>
            <a:endParaRPr kumimoji="1" lang="en-US" altLang="ja-JP" sz="8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suspect/doubt logically</a:t>
            </a:r>
            <a:endParaRPr kumimoji="1" lang="en-US" altLang="ja-JP" sz="2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200623637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038600" y="5757863"/>
            <a:ext cx="4925888" cy="539750"/>
          </a:xfrm>
          <a:prstGeom prst="rect">
            <a:avLst/>
          </a:prstGeom>
          <a:solidFill>
            <a:schemeClr val="bg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kumimoji="1">
                <a:solidFill>
                  <a:schemeClr val="tx1"/>
                </a:solidFill>
                <a:latin typeface="Arial" pitchFamily="34" charset="0"/>
                <a:ea typeface="Osaka" charset="-128"/>
              </a:defRPr>
            </a:lvl1pPr>
            <a:lvl2pPr marL="742950" indent="-285750" eaLnBrk="0" hangingPunct="0">
              <a:defRPr kumimoji="1">
                <a:solidFill>
                  <a:schemeClr val="tx1"/>
                </a:solidFill>
                <a:latin typeface="Arial" pitchFamily="34" charset="0"/>
                <a:ea typeface="Osaka" charset="-128"/>
              </a:defRPr>
            </a:lvl2pPr>
            <a:lvl3pPr marL="1143000" indent="-228600" eaLnBrk="0" hangingPunct="0">
              <a:defRPr kumimoji="1">
                <a:solidFill>
                  <a:schemeClr val="tx1"/>
                </a:solidFill>
                <a:latin typeface="Arial" pitchFamily="34" charset="0"/>
                <a:ea typeface="Osaka" charset="-128"/>
              </a:defRPr>
            </a:lvl3pPr>
            <a:lvl4pPr marL="1600200" indent="-228600" eaLnBrk="0" hangingPunct="0">
              <a:defRPr kumimoji="1">
                <a:solidFill>
                  <a:schemeClr val="tx1"/>
                </a:solidFill>
                <a:latin typeface="Arial" pitchFamily="34" charset="0"/>
                <a:ea typeface="Osaka" charset="-128"/>
              </a:defRPr>
            </a:lvl4pPr>
            <a:lvl5pPr marL="2057400" indent="-228600" eaLnBrk="0" hangingPunct="0">
              <a:defRPr kumimoji="1">
                <a:solidFill>
                  <a:schemeClr val="tx1"/>
                </a:solidFill>
                <a:latin typeface="Arial" pitchFamily="34" charset="0"/>
                <a:ea typeface="Osaka" charset="-128"/>
              </a:defRPr>
            </a:lvl5pPr>
            <a:lvl6pPr marL="2514600" indent="-228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小塚ゴシック Pro M" panose="020B0700000000000000" pitchFamily="34" charset="-128"/>
                <a:ea typeface="小塚ゴシック Pro M" panose="020B0700000000000000" pitchFamily="34" charset="-128"/>
                <a:cs typeface="+mn-cs"/>
              </a:rPr>
              <a:t>日立・</a:t>
            </a:r>
            <a:r>
              <a:rPr kumimoji="1" lang="en-US" altLang="ja-JP" sz="1400" b="0" i="0" u="none" strike="noStrike" kern="1200" cap="none" spc="0" normalizeH="0" baseline="0" noProof="0" dirty="0">
                <a:ln>
                  <a:noFill/>
                </a:ln>
                <a:solidFill>
                  <a:srgbClr val="000000"/>
                </a:solidFill>
                <a:effectLst/>
                <a:uLnTx/>
                <a:uFillTx/>
                <a:latin typeface="小塚ゴシック Pro M" panose="020B0700000000000000" pitchFamily="34" charset="-128"/>
                <a:ea typeface="小塚ゴシック Pro M" panose="020B0700000000000000" pitchFamily="34" charset="-128"/>
                <a:cs typeface="+mn-cs"/>
              </a:rPr>
              <a:t>http://kadenfan.hitachi.co.jp/range/lineup/sx1.html</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小塚ゴシック Pro M" panose="020B0700000000000000" pitchFamily="34" charset="-128"/>
                <a:ea typeface="小塚ゴシック Pro M" panose="020B0700000000000000" pitchFamily="34" charset="-128"/>
                <a:cs typeface="+mn-cs"/>
              </a:rPr>
              <a:t>東芝・</a:t>
            </a:r>
            <a:r>
              <a:rPr kumimoji="1" lang="en-US" altLang="ja-JP" sz="1400" b="0" i="0" u="none" strike="noStrike" kern="1200" cap="none" spc="0" normalizeH="0" baseline="0" noProof="0" dirty="0">
                <a:ln>
                  <a:noFill/>
                </a:ln>
                <a:solidFill>
                  <a:srgbClr val="000000"/>
                </a:solidFill>
                <a:effectLst/>
                <a:uLnTx/>
                <a:uFillTx/>
                <a:latin typeface="小塚ゴシック Pro M" panose="020B0700000000000000" pitchFamily="34" charset="-128"/>
                <a:ea typeface="小塚ゴシック Pro M" panose="020B0700000000000000" pitchFamily="34" charset="-128"/>
                <a:cs typeface="+mn-cs"/>
              </a:rPr>
              <a:t>http://www.toshiba.co.jp/webcata/range/er_a2.htm</a:t>
            </a:r>
          </a:p>
        </p:txBody>
      </p:sp>
      <p:sp>
        <p:nvSpPr>
          <p:cNvPr id="962563" name="Rectangle 3"/>
          <p:cNvSpPr>
            <a:spLocks noGrp="1" noChangeArrowheads="1"/>
          </p:cNvSpPr>
          <p:nvPr>
            <p:ph type="title"/>
          </p:nvPr>
        </p:nvSpPr>
        <p:spPr/>
        <p:txBody>
          <a:bodyPr/>
          <a:lstStyle/>
          <a:p>
            <a:pPr>
              <a:defRPr/>
            </a:pPr>
            <a:r>
              <a:rPr lang="ja-JP" altLang="en-US"/>
              <a:t>電子レンジ</a:t>
            </a:r>
          </a:p>
        </p:txBody>
      </p:sp>
      <p:sp>
        <p:nvSpPr>
          <p:cNvPr id="962564" name="Rectangle 4"/>
          <p:cNvSpPr>
            <a:spLocks noGrp="1" noChangeArrowheads="1"/>
          </p:cNvSpPr>
          <p:nvPr>
            <p:ph type="body" idx="1"/>
          </p:nvPr>
        </p:nvSpPr>
        <p:spPr>
          <a:xfrm>
            <a:off x="184150" y="368300"/>
            <a:ext cx="8601076" cy="2879725"/>
          </a:xfrm>
        </p:spPr>
        <p:txBody>
          <a:bodyPr/>
          <a:lstStyle/>
          <a:p>
            <a:pPr>
              <a:defRPr/>
            </a:pPr>
            <a:endParaRPr kumimoji="0" lang="en-US" altLang="ja-JP" sz="2000" dirty="0"/>
          </a:p>
          <a:p>
            <a:pPr>
              <a:spcBef>
                <a:spcPct val="0"/>
              </a:spcBef>
              <a:defRPr/>
            </a:pPr>
            <a:r>
              <a:rPr lang="ja-JP" altLang="en-US" sz="3200" dirty="0">
                <a:solidFill>
                  <a:schemeClr val="accent2"/>
                </a:solidFill>
                <a:effectLst>
                  <a:outerShdw blurRad="38100" dist="38100" dir="2700000" algn="tl">
                    <a:srgbClr val="000000"/>
                  </a:outerShdw>
                </a:effectLst>
              </a:rPr>
              <a:t>Ｑ</a:t>
            </a:r>
            <a:endParaRPr lang="ja-JP" altLang="en-US" sz="2800" b="1" dirty="0"/>
          </a:p>
          <a:p>
            <a:pPr>
              <a:defRPr/>
            </a:pPr>
            <a:r>
              <a:rPr kumimoji="0" lang="ja-JP" altLang="en-US" sz="2800" dirty="0"/>
              <a:t>	電子レンジ</a:t>
            </a:r>
            <a:r>
              <a:rPr lang="ja-JP" altLang="en-US" sz="2800" dirty="0"/>
              <a:t>で食品が温まるのはなぜですか</a:t>
            </a:r>
            <a:endParaRPr kumimoji="0" lang="ja-JP" altLang="en-US" sz="2800" dirty="0"/>
          </a:p>
          <a:p>
            <a:pPr>
              <a:defRPr/>
            </a:pPr>
            <a:endParaRPr kumimoji="0" lang="ja-JP" altLang="en-US" sz="2800" dirty="0"/>
          </a:p>
          <a:p>
            <a:pPr>
              <a:defRPr/>
            </a:pPr>
            <a:r>
              <a:rPr kumimoji="0" lang="ja-JP" altLang="en-US" sz="2000" dirty="0"/>
              <a:t>国内統計（</a:t>
            </a:r>
            <a:r>
              <a:rPr kumimoji="0" lang="en-US" altLang="ja-JP" sz="2000" b="1" dirty="0"/>
              <a:t>2001</a:t>
            </a:r>
            <a:r>
              <a:rPr kumimoji="0" lang="ja-JP" altLang="en-US" sz="2000" dirty="0"/>
              <a:t>年）家電流通データ総覧</a:t>
            </a:r>
            <a:r>
              <a:rPr kumimoji="0" lang="ja-JP" altLang="en-US" sz="1600" dirty="0"/>
              <a:t>［</a:t>
            </a:r>
            <a:r>
              <a:rPr lang="en-US" altLang="ja-JP" sz="1600" dirty="0"/>
              <a:t>http://www.kaden-pc.com/</a:t>
            </a:r>
            <a:r>
              <a:rPr lang="ja-JP" altLang="en-US" sz="1600" dirty="0"/>
              <a:t>］</a:t>
            </a:r>
            <a:endParaRPr kumimoji="0" lang="ja-JP" altLang="en-US" sz="2000" dirty="0"/>
          </a:p>
          <a:p>
            <a:pPr>
              <a:defRPr/>
            </a:pPr>
            <a:r>
              <a:rPr kumimoji="0" lang="ja-JP" altLang="en-US" sz="2000" dirty="0"/>
              <a:t>　世帯普及率：</a:t>
            </a:r>
            <a:endParaRPr kumimoji="0" lang="ja-JP" altLang="en-US" sz="2000" b="1" dirty="0"/>
          </a:p>
          <a:p>
            <a:pPr>
              <a:defRPr/>
            </a:pPr>
            <a:r>
              <a:rPr kumimoji="0" lang="ja-JP" altLang="en-US" sz="2000" b="1" dirty="0"/>
              <a:t>　</a:t>
            </a:r>
            <a:r>
              <a:rPr kumimoji="0" lang="ja-JP" altLang="en-US" sz="2000" dirty="0"/>
              <a:t>世帯保有台数：</a:t>
            </a:r>
          </a:p>
        </p:txBody>
      </p:sp>
      <p:pic>
        <p:nvPicPr>
          <p:cNvPr id="307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4170363"/>
            <a:ext cx="2897187"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644900"/>
            <a:ext cx="3975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p:cNvPicPr>
            <a:picLocks noChangeAspect="1" noChangeArrowheads="1"/>
          </p:cNvPicPr>
          <p:nvPr/>
        </p:nvPicPr>
        <p:blipFill>
          <a:blip r:embed="rId5">
            <a:clrChange>
              <a:clrFrom>
                <a:srgbClr val="FEFEFF"/>
              </a:clrFrom>
              <a:clrTo>
                <a:srgbClr val="FEFEFF">
                  <a:alpha val="0"/>
                </a:srgbClr>
              </a:clrTo>
            </a:clrChange>
            <a:extLst>
              <a:ext uri="{28A0092B-C50C-407E-A947-70E740481C1C}">
                <a14:useLocalDpi xmlns:a14="http://schemas.microsoft.com/office/drawing/2010/main" val="0"/>
              </a:ext>
            </a:extLst>
          </a:blip>
          <a:srcRect/>
          <a:stretch>
            <a:fillRect/>
          </a:stretch>
        </p:blipFill>
        <p:spPr bwMode="auto">
          <a:xfrm>
            <a:off x="4572000" y="2828925"/>
            <a:ext cx="30448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1400" y="4899025"/>
            <a:ext cx="254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69" name="Rectangle 9"/>
          <p:cNvSpPr>
            <a:spLocks noChangeArrowheads="1"/>
          </p:cNvSpPr>
          <p:nvPr/>
        </p:nvSpPr>
        <p:spPr bwMode="auto">
          <a:xfrm>
            <a:off x="2124075" y="2208337"/>
            <a:ext cx="1828800"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marR="0" lvl="0" indent="-342900" algn="l" defTabSz="8093075" rtl="0" eaLnBrk="1" fontAlgn="base" latinLnBrk="0" hangingPunct="1">
              <a:lnSpc>
                <a:spcPct val="100000"/>
              </a:lnSpc>
              <a:spcBef>
                <a:spcPct val="20000"/>
              </a:spcBef>
              <a:spcAft>
                <a:spcPct val="0"/>
              </a:spcAft>
              <a:buClrTx/>
              <a:buSzTx/>
              <a:buFontTx/>
              <a:buNone/>
              <a:tabLst/>
              <a:defRPr/>
            </a:pPr>
            <a:endParaRPr kumimoji="0" lang="en-US" altLang="ja-JP" sz="2000" b="0" i="0" u="none" strike="noStrike" kern="1200" cap="none" spc="0" normalizeH="0" baseline="0" noProof="0" dirty="0">
              <a:ln>
                <a:noFill/>
              </a:ln>
              <a:solidFill>
                <a:srgbClr val="C00000"/>
              </a:solidFill>
              <a:effectLst/>
              <a:uLnTx/>
              <a:uFillTx/>
              <a:latin typeface="小塚ゴシック Pro M" panose="020B0700000000000000" pitchFamily="34" charset="-128"/>
              <a:ea typeface="小塚ゴシック Pro M" panose="020B0700000000000000" pitchFamily="34" charset="-128"/>
              <a:cs typeface="+mn-cs"/>
            </a:endParaRPr>
          </a:p>
          <a:p>
            <a:pPr marL="342900" marR="0" lvl="0" indent="-342900" algn="l" defTabSz="8093075" rtl="0" eaLnBrk="1" fontAlgn="base" latinLnBrk="0" hangingPunct="1">
              <a:lnSpc>
                <a:spcPct val="100000"/>
              </a:lnSpc>
              <a:spcBef>
                <a:spcPct val="20000"/>
              </a:spcBef>
              <a:spcAft>
                <a:spcPct val="0"/>
              </a:spcAft>
              <a:buClrTx/>
              <a:buSzTx/>
              <a:buFontTx/>
              <a:buNone/>
              <a:tabLst/>
              <a:defRPr/>
            </a:pPr>
            <a:r>
              <a:rPr kumimoji="0" lang="ja-JP" altLang="en-US" sz="2000" b="0" i="0" u="none" strike="noStrike" kern="1200" cap="none" spc="0" normalizeH="0" baseline="0" noProof="0" dirty="0">
                <a:ln>
                  <a:noFill/>
                </a:ln>
                <a:solidFill>
                  <a:srgbClr val="C00000"/>
                </a:solidFill>
                <a:effectLst/>
                <a:uLnTx/>
                <a:uFillTx/>
                <a:latin typeface="小塚ゴシック Pro M" panose="020B0700000000000000" pitchFamily="34" charset="-128"/>
                <a:ea typeface="小塚ゴシック Pro M" panose="020B0700000000000000" pitchFamily="34" charset="-128"/>
                <a:cs typeface="+mn-cs"/>
              </a:rPr>
              <a:t>　</a:t>
            </a:r>
            <a:r>
              <a:rPr kumimoji="0" lang="en-US" altLang="ja-JP" sz="2000" b="1" i="0" u="none" strike="noStrike" kern="1200" cap="none" spc="0" normalizeH="0" baseline="0" noProof="0" dirty="0">
                <a:ln>
                  <a:noFill/>
                </a:ln>
                <a:solidFill>
                  <a:srgbClr val="C00000"/>
                </a:solidFill>
                <a:effectLst/>
                <a:uLnTx/>
                <a:uFillTx/>
                <a:latin typeface="小塚ゴシック Pro M" panose="020B0700000000000000" pitchFamily="34" charset="-128"/>
                <a:ea typeface="小塚ゴシック Pro M" panose="020B0700000000000000" pitchFamily="34" charset="-128"/>
                <a:cs typeface="+mn-cs"/>
              </a:rPr>
              <a:t>95.7%</a:t>
            </a:r>
          </a:p>
          <a:p>
            <a:pPr marL="342900" marR="0" lvl="0" indent="-342900" algn="l" defTabSz="8093075" rtl="0" eaLnBrk="1" fontAlgn="base" latinLnBrk="0" hangingPunct="1">
              <a:lnSpc>
                <a:spcPct val="100000"/>
              </a:lnSpc>
              <a:spcBef>
                <a:spcPct val="20000"/>
              </a:spcBef>
              <a:spcAft>
                <a:spcPct val="0"/>
              </a:spcAft>
              <a:buClrTx/>
              <a:buSzTx/>
              <a:buFontTx/>
              <a:buNone/>
              <a:tabLst/>
              <a:defRPr/>
            </a:pPr>
            <a:r>
              <a:rPr kumimoji="0" lang="ja-JP" altLang="en-US" sz="2000" b="1" i="0" u="none" strike="noStrike" kern="1200" cap="none" spc="0" normalizeH="0" baseline="0" noProof="0" dirty="0">
                <a:ln>
                  <a:noFill/>
                </a:ln>
                <a:solidFill>
                  <a:srgbClr val="C00000"/>
                </a:solidFill>
                <a:effectLst/>
                <a:uLnTx/>
                <a:uFillTx/>
                <a:latin typeface="小塚ゴシック Pro M" panose="020B0700000000000000" pitchFamily="34" charset="-128"/>
                <a:ea typeface="小塚ゴシック Pro M" panose="020B0700000000000000" pitchFamily="34" charset="-128"/>
                <a:cs typeface="+mn-cs"/>
              </a:rPr>
              <a:t>　</a:t>
            </a:r>
            <a:r>
              <a:rPr kumimoji="0" lang="en-US" altLang="ja-JP" sz="2000" b="1" i="0" u="none" strike="noStrike" kern="1200" cap="none" spc="0" normalizeH="0" baseline="0" noProof="0" dirty="0">
                <a:ln>
                  <a:noFill/>
                </a:ln>
                <a:solidFill>
                  <a:srgbClr val="C00000"/>
                </a:solidFill>
                <a:effectLst/>
                <a:uLnTx/>
                <a:uFillTx/>
                <a:latin typeface="小塚ゴシック Pro M" panose="020B0700000000000000" pitchFamily="34" charset="-128"/>
                <a:ea typeface="小塚ゴシック Pro M" panose="020B0700000000000000" pitchFamily="34" charset="-128"/>
                <a:cs typeface="+mn-cs"/>
              </a:rPr>
              <a:t>1.016</a:t>
            </a:r>
            <a:endParaRPr kumimoji="0" lang="en-US" altLang="ja-JP" sz="1000" b="0" i="0" u="none" strike="noStrike" kern="1200" cap="none" spc="0" normalizeH="0" baseline="0" noProof="0" dirty="0">
              <a:ln>
                <a:noFill/>
              </a:ln>
              <a:solidFill>
                <a:srgbClr val="C00000"/>
              </a:solidFill>
              <a:effectLst/>
              <a:uLnTx/>
              <a:uFillTx/>
              <a:latin typeface="小塚ゴシック Pro M" panose="020B0700000000000000" pitchFamily="34" charset="-128"/>
              <a:ea typeface="小塚ゴシック Pro M" panose="020B0700000000000000" pitchFamily="34" charset="-128"/>
              <a:cs typeface="+mn-cs"/>
            </a:endParaRPr>
          </a:p>
        </p:txBody>
      </p:sp>
    </p:spTree>
    <p:extLst>
      <p:ext uri="{BB962C8B-B14F-4D97-AF65-F5344CB8AC3E}">
        <p14:creationId xmlns:p14="http://schemas.microsoft.com/office/powerpoint/2010/main" val="1451205982"/>
      </p:ext>
    </p:extLst>
  </p:cSld>
  <p:clrMapOvr>
    <a:masterClrMapping/>
  </p:clrMapOvr>
  <p:transition>
    <p:spli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p:txBody>
          <a:bodyPr/>
          <a:lstStyle/>
          <a:p>
            <a:pPr>
              <a:defRPr/>
            </a:pPr>
            <a:r>
              <a:rPr lang="ja-JP" altLang="en-US"/>
              <a:t>主要耐久消費財の世帯普及率の推移</a:t>
            </a:r>
          </a:p>
        </p:txBody>
      </p:sp>
      <p:sp>
        <p:nvSpPr>
          <p:cNvPr id="1034243" name="Rectangle 3"/>
          <p:cNvSpPr>
            <a:spLocks noGrp="1" noChangeArrowheads="1"/>
          </p:cNvSpPr>
          <p:nvPr>
            <p:ph type="body" idx="1"/>
          </p:nvPr>
        </p:nvSpPr>
        <p:spPr>
          <a:xfrm>
            <a:off x="179388" y="587375"/>
            <a:ext cx="8456612" cy="5399088"/>
          </a:xfrm>
        </p:spPr>
        <p:txBody>
          <a:bodyPr/>
          <a:lstStyle/>
          <a:p>
            <a:pPr>
              <a:defRPr/>
            </a:pPr>
            <a:r>
              <a:rPr lang="en-US" altLang="ja-JP" sz="1800"/>
              <a:t>1997</a:t>
            </a:r>
            <a:r>
              <a:rPr lang="ja-JP" altLang="en-US" sz="1800"/>
              <a:t>年で</a:t>
            </a:r>
            <a:r>
              <a:rPr lang="en-US" altLang="ja-JP" sz="1800"/>
              <a:t>90%</a:t>
            </a:r>
            <a:r>
              <a:rPr lang="ja-JP" altLang="en-US" sz="1800"/>
              <a:t>超・</a:t>
            </a:r>
            <a:r>
              <a:rPr lang="en-US" altLang="ja-JP" sz="1800"/>
              <a:t>2009</a:t>
            </a:r>
            <a:r>
              <a:rPr lang="ja-JP" altLang="en-US" sz="1800"/>
              <a:t>年でほぼ</a:t>
            </a:r>
            <a:r>
              <a:rPr lang="en-US" altLang="ja-JP" sz="1800"/>
              <a:t>99%</a:t>
            </a:r>
          </a:p>
        </p:txBody>
      </p:sp>
      <p:pic>
        <p:nvPicPr>
          <p:cNvPr id="11268" name="Picture 4"/>
          <p:cNvPicPr>
            <a:picLocks noChangeAspect="1" noChangeArrowheads="1"/>
          </p:cNvPicPr>
          <p:nvPr/>
        </p:nvPicPr>
        <p:blipFill>
          <a:blip r:embed="rId3">
            <a:lum contrast="30000"/>
            <a:extLst>
              <a:ext uri="{28A0092B-C50C-407E-A947-70E740481C1C}">
                <a14:useLocalDpi xmlns:a14="http://schemas.microsoft.com/office/drawing/2010/main" val="0"/>
              </a:ext>
            </a:extLst>
          </a:blip>
          <a:srcRect t="5959"/>
          <a:stretch>
            <a:fillRect/>
          </a:stretch>
        </p:blipFill>
        <p:spPr bwMode="auto">
          <a:xfrm>
            <a:off x="487363" y="1117600"/>
            <a:ext cx="7972425" cy="533717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spTree>
  </p:cSld>
  <p:clrMapOvr>
    <a:masterClrMapping/>
  </p:clrMapOvr>
  <p:transition>
    <p:spli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pPr>
              <a:defRPr/>
            </a:pPr>
            <a:r>
              <a:rPr lang="ja-JP" altLang="en-US"/>
              <a:t>電子レンジで食品が加熱される理由は</a:t>
            </a:r>
          </a:p>
        </p:txBody>
      </p:sp>
      <p:sp>
        <p:nvSpPr>
          <p:cNvPr id="1091587" name="Rectangle 3"/>
          <p:cNvSpPr>
            <a:spLocks noGrp="1" noChangeArrowheads="1"/>
          </p:cNvSpPr>
          <p:nvPr>
            <p:ph type="body" idx="1"/>
          </p:nvPr>
        </p:nvSpPr>
        <p:spPr/>
        <p:txBody>
          <a:bodyPr/>
          <a:lstStyle/>
          <a:p>
            <a:pPr>
              <a:defRPr/>
            </a:pPr>
            <a:r>
              <a:rPr lang="en-US" altLang="ja-JP" sz="3200" dirty="0">
                <a:solidFill>
                  <a:srgbClr val="C00000"/>
                </a:solidFill>
                <a:effectLst>
                  <a:outerShdw blurRad="38100" dist="38100" dir="2700000" algn="tl">
                    <a:srgbClr val="000000"/>
                  </a:outerShdw>
                </a:effectLst>
              </a:rPr>
              <a:t>Q</a:t>
            </a:r>
            <a:r>
              <a:rPr lang="en-US" altLang="ja-JP" dirty="0">
                <a:solidFill>
                  <a:srgbClr val="C00000"/>
                </a:solidFill>
              </a:rPr>
              <a:t>	 </a:t>
            </a:r>
            <a:r>
              <a:rPr lang="ja-JP" altLang="en-US" dirty="0"/>
              <a:t>なぜ電子レンジで食品が加熱されるのか．</a:t>
            </a:r>
          </a:p>
        </p:txBody>
      </p:sp>
      <p:grpSp>
        <p:nvGrpSpPr>
          <p:cNvPr id="39940" name="Group 4"/>
          <p:cNvGrpSpPr>
            <a:grpSpLocks/>
          </p:cNvGrpSpPr>
          <p:nvPr/>
        </p:nvGrpSpPr>
        <p:grpSpPr bwMode="auto">
          <a:xfrm>
            <a:off x="1979613" y="4365625"/>
            <a:ext cx="5256212" cy="792163"/>
            <a:chOff x="340" y="2568"/>
            <a:chExt cx="2086" cy="492"/>
          </a:xfrm>
        </p:grpSpPr>
        <p:sp>
          <p:nvSpPr>
            <p:cNvPr id="39941" name="Rectangle 5">
              <a:hlinkClick r:id="rId3"/>
            </p:cNvPr>
            <p:cNvSpPr>
              <a:spLocks noChangeArrowheads="1"/>
            </p:cNvSpPr>
            <p:nvPr/>
          </p:nvSpPr>
          <p:spPr bwMode="auto">
            <a:xfrm>
              <a:off x="340" y="2568"/>
              <a:ext cx="2086" cy="492"/>
            </a:xfrm>
            <a:prstGeom prst="rect">
              <a:avLst/>
            </a:prstGeom>
            <a:solidFill>
              <a:srgbClr val="3A5B60"/>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lIns="90000" tIns="90000" rIns="90000" bIns="9000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91590" name="Text Box 6"/>
            <p:cNvSpPr txBox="1">
              <a:spLocks noChangeArrowheads="1"/>
            </p:cNvSpPr>
            <p:nvPr/>
          </p:nvSpPr>
          <p:spPr bwMode="auto">
            <a:xfrm>
              <a:off x="452" y="2651"/>
              <a:ext cx="1179" cy="295"/>
            </a:xfrm>
            <a:prstGeom prst="rect">
              <a:avLst/>
            </a:prstGeom>
            <a:solidFill>
              <a:schemeClr val="bg1"/>
            </a:solidFill>
            <a:ln w="12700">
              <a:solidFill>
                <a:schemeClr val="tx1"/>
              </a:solidFill>
              <a:miter lim="800000"/>
              <a:headEnd/>
              <a:tailEnd type="none" w="sm" len="lg"/>
            </a:ln>
            <a:effectLst/>
            <a:extLst>
              <a:ext uri="{AF507438-7753-43E0-B8FC-AC1667EBCBE1}">
                <a14:hiddenEffects xmlns:a14="http://schemas.microsoft.com/office/drawing/2010/main">
                  <a:effectLst>
                    <a:outerShdw dist="92457" dir="4443276" algn="ctr" rotWithShape="0">
                      <a:schemeClr val="bg2"/>
                    </a:outerShdw>
                  </a:effectLst>
                </a14:hiddenEffects>
              </a:ext>
            </a:extLst>
          </p:spPr>
          <p:txBody>
            <a:bodyPr lIns="36000" tIns="90000" rIns="0" bIns="90000" anchor="ct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outerShdw blurRad="38100" dist="38100" dir="2700000" algn="tl">
                      <a:srgbClr val="C0C0C0"/>
                    </a:outerShdw>
                  </a:effectLst>
                  <a:uLnTx/>
                  <a:uFillTx/>
                  <a:latin typeface="メイリオ" panose="020B0604030504040204" pitchFamily="50" charset="-128"/>
                  <a:ea typeface="メイリオ" panose="020B0604030504040204" pitchFamily="50" charset="-128"/>
                  <a:cs typeface="+mn-cs"/>
                </a:rPr>
                <a:t>　電子レンジの仕組み</a:t>
              </a:r>
            </a:p>
          </p:txBody>
        </p:sp>
        <p:sp>
          <p:nvSpPr>
            <p:cNvPr id="1091591" name="AutoShape 7">
              <a:hlinkClick r:id="" action="ppaction://noaction" highlightClick="1"/>
            </p:cNvPr>
            <p:cNvSpPr>
              <a:spLocks noChangeArrowheads="1"/>
            </p:cNvSpPr>
            <p:nvPr/>
          </p:nvSpPr>
          <p:spPr bwMode="auto">
            <a:xfrm>
              <a:off x="1719" y="2669"/>
              <a:ext cx="545" cy="272"/>
            </a:xfrm>
            <a:prstGeom prst="actionButtonBlank">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92457" dir="4443276" algn="ctr" rotWithShape="0">
                      <a:schemeClr val="bg2"/>
                    </a:outerShdw>
                  </a:effectLst>
                </a14:hiddenEffects>
              </a:ext>
            </a:extLst>
          </p:spPr>
          <p:txBody>
            <a:bodyPr wrap="none" lIns="90000" tIns="90000" rIns="90000" bIns="90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検索</a:t>
              </a:r>
            </a:p>
          </p:txBody>
        </p:sp>
        <p:sp>
          <p:nvSpPr>
            <p:cNvPr id="39944" name="AutoShape 8"/>
            <p:cNvSpPr>
              <a:spLocks noChangeArrowheads="1"/>
            </p:cNvSpPr>
            <p:nvPr/>
          </p:nvSpPr>
          <p:spPr bwMode="auto">
            <a:xfrm rot="-8289201">
              <a:off x="2109" y="2841"/>
              <a:ext cx="227" cy="91"/>
            </a:xfrm>
            <a:prstGeom prst="rightArrow">
              <a:avLst>
                <a:gd name="adj1" fmla="val 56046"/>
                <a:gd name="adj2" fmla="val 95600"/>
              </a:avLst>
            </a:prstGeom>
            <a:solidFill>
              <a:schemeClr val="bg1"/>
            </a:solidFill>
            <a:ln w="12700">
              <a:solidFill>
                <a:schemeClr val="tx1"/>
              </a:solidFill>
              <a:miter lim="800000"/>
              <a:headEnd/>
              <a:tailEnd type="none" w="sm" len="lg"/>
            </a:ln>
            <a:effectLst/>
            <a:extLst>
              <a:ext uri="{AF507438-7753-43E0-B8FC-AC1667EBCBE1}">
                <a14:hiddenEffects xmlns:a14="http://schemas.microsoft.com/office/drawing/2010/main">
                  <a:effectLst>
                    <a:outerShdw dist="159131" dir="7116628" algn="ctr" rotWithShape="0">
                      <a:srgbClr val="808080">
                        <a:alpha val="50000"/>
                      </a:srgbClr>
                    </a:outerShdw>
                  </a:effectLst>
                </a14:hiddenEffects>
              </a:ext>
            </a:extLst>
          </p:spPr>
          <p:txBody>
            <a:bodyPr wrap="none" lIns="90000" tIns="90000" rIns="90000" bIns="9000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grpSp>
    </p:spTree>
    <p:extLst>
      <p:ext uri="{BB962C8B-B14F-4D97-AF65-F5344CB8AC3E}">
        <p14:creationId xmlns:p14="http://schemas.microsoft.com/office/powerpoint/2010/main" val="669922227"/>
      </p:ext>
    </p:extLst>
  </p:cSld>
  <p:clrMapOvr>
    <a:masterClrMapping/>
  </p:clrMapOvr>
  <p:transition>
    <p:spli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372225" y="908050"/>
            <a:ext cx="1871663" cy="468153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1038339" name="Rectangle 3"/>
          <p:cNvSpPr>
            <a:spLocks noGrp="1" noChangeArrowheads="1"/>
          </p:cNvSpPr>
          <p:nvPr>
            <p:ph type="body" idx="1"/>
          </p:nvPr>
        </p:nvSpPr>
        <p:spPr>
          <a:xfrm>
            <a:off x="358775" y="898525"/>
            <a:ext cx="8456613" cy="1338263"/>
          </a:xfrm>
        </p:spPr>
        <p:txBody>
          <a:bodyPr/>
          <a:lstStyle/>
          <a:p>
            <a:pPr>
              <a:defRPr/>
            </a:pPr>
            <a:r>
              <a:rPr lang="ja-JP" altLang="en-US" sz="1800"/>
              <a:t>摩擦熱</a:t>
            </a:r>
            <a:r>
              <a:rPr lang="en-US" altLang="ja-JP" sz="1800" b="1"/>
              <a:t>?</a:t>
            </a:r>
            <a:endParaRPr lang="en-US" altLang="ja-JP"/>
          </a:p>
        </p:txBody>
      </p:sp>
      <p:sp>
        <p:nvSpPr>
          <p:cNvPr id="13316" name="Text Box 4"/>
          <p:cNvSpPr txBox="1">
            <a:spLocks noChangeArrowheads="1"/>
          </p:cNvSpPr>
          <p:nvPr/>
        </p:nvSpPr>
        <p:spPr bwMode="auto">
          <a:xfrm>
            <a:off x="3505200" y="5757863"/>
            <a:ext cx="5354638" cy="539750"/>
          </a:xfrm>
          <a:prstGeom prst="rect">
            <a:avLst/>
          </a:prstGeom>
          <a:solidFill>
            <a:schemeClr val="bg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kumimoji="1">
                <a:solidFill>
                  <a:schemeClr val="tx1"/>
                </a:solidFill>
                <a:latin typeface="Arial" pitchFamily="34" charset="0"/>
                <a:ea typeface="Osaka" charset="-128"/>
              </a:defRPr>
            </a:lvl1pPr>
            <a:lvl2pPr marL="742950" indent="-285750" eaLnBrk="0" hangingPunct="0">
              <a:defRPr kumimoji="1">
                <a:solidFill>
                  <a:schemeClr val="tx1"/>
                </a:solidFill>
                <a:latin typeface="Arial" pitchFamily="34" charset="0"/>
                <a:ea typeface="Osaka" charset="-128"/>
              </a:defRPr>
            </a:lvl2pPr>
            <a:lvl3pPr marL="1143000" indent="-228600" eaLnBrk="0" hangingPunct="0">
              <a:defRPr kumimoji="1">
                <a:solidFill>
                  <a:schemeClr val="tx1"/>
                </a:solidFill>
                <a:latin typeface="Arial" pitchFamily="34" charset="0"/>
                <a:ea typeface="Osaka" charset="-128"/>
              </a:defRPr>
            </a:lvl3pPr>
            <a:lvl4pPr marL="1600200" indent="-228600" eaLnBrk="0" hangingPunct="0">
              <a:defRPr kumimoji="1">
                <a:solidFill>
                  <a:schemeClr val="tx1"/>
                </a:solidFill>
                <a:latin typeface="Arial" pitchFamily="34" charset="0"/>
                <a:ea typeface="Osaka" charset="-128"/>
              </a:defRPr>
            </a:lvl4pPr>
            <a:lvl5pPr marL="2057400" indent="-228600" eaLnBrk="0" hangingPunct="0">
              <a:defRPr kumimoji="1">
                <a:solidFill>
                  <a:schemeClr val="tx1"/>
                </a:solidFill>
                <a:latin typeface="Arial" pitchFamily="34" charset="0"/>
                <a:ea typeface="Osaka" charset="-128"/>
              </a:defRPr>
            </a:lvl5pPr>
            <a:lvl6pPr marL="2514600" indent="-228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小塚ゴシック Pro M" pitchFamily="34" charset="-128"/>
                <a:ea typeface="小塚ゴシック Pro M" pitchFamily="34" charset="-128"/>
                <a:cs typeface="+mn-cs"/>
              </a:rPr>
              <a:t>日本電機工業会ウェブページより</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小塚ゴシック Pro M" pitchFamily="34" charset="-128"/>
                <a:ea typeface="小塚ゴシック Pro M" pitchFamily="34" charset="-128"/>
                <a:cs typeface="+mn-cs"/>
              </a:rPr>
              <a:t>http://www.jema-net.or.jp/Japanese/kaden/renji/renji-index.htm</a:t>
            </a:r>
            <a:endParaRPr kumimoji="1" lang="en-US" altLang="ja-JP" sz="2400" b="0" i="0" u="none" strike="noStrike" kern="1200" cap="none" spc="0" normalizeH="0" baseline="0" noProof="0" dirty="0">
              <a:ln>
                <a:noFill/>
              </a:ln>
              <a:solidFill>
                <a:srgbClr val="000000"/>
              </a:solidFill>
              <a:effectLst/>
              <a:uLnTx/>
              <a:uFillTx/>
              <a:latin typeface="小塚ゴシック Pro M" pitchFamily="34" charset="-128"/>
              <a:ea typeface="小塚ゴシック Pro M" pitchFamily="34" charset="-128"/>
              <a:cs typeface="+mn-cs"/>
            </a:endParaRPr>
          </a:p>
        </p:txBody>
      </p:sp>
      <p:sp>
        <p:nvSpPr>
          <p:cNvPr id="1038341" name="Rectangle 5"/>
          <p:cNvSpPr>
            <a:spLocks noGrp="1" noChangeArrowheads="1"/>
          </p:cNvSpPr>
          <p:nvPr>
            <p:ph type="title"/>
          </p:nvPr>
        </p:nvSpPr>
        <p:spPr/>
        <p:txBody>
          <a:bodyPr/>
          <a:lstStyle/>
          <a:p>
            <a:pPr>
              <a:defRPr/>
            </a:pPr>
            <a:r>
              <a:rPr lang="ja-JP" altLang="en-US"/>
              <a:t>インターネットで見る「電子レンジのしくみ」</a:t>
            </a:r>
            <a:r>
              <a:rPr lang="en-US" altLang="ja-JP" b="1"/>
              <a:t>(1)</a:t>
            </a:r>
            <a:endParaRPr lang="en-US" altLang="ja-JP"/>
          </a:p>
        </p:txBody>
      </p:sp>
      <p:pic>
        <p:nvPicPr>
          <p:cNvPr id="13318"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838200"/>
            <a:ext cx="29210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3200400"/>
            <a:ext cx="49164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0" name="Group 8"/>
          <p:cNvGrpSpPr>
            <a:grpSpLocks/>
          </p:cNvGrpSpPr>
          <p:nvPr/>
        </p:nvGrpSpPr>
        <p:grpSpPr bwMode="auto">
          <a:xfrm>
            <a:off x="6477000" y="1066800"/>
            <a:ext cx="1676400" cy="4419600"/>
            <a:chOff x="4272" y="672"/>
            <a:chExt cx="1056" cy="2784"/>
          </a:xfrm>
        </p:grpSpPr>
        <p:pic>
          <p:nvPicPr>
            <p:cNvPr id="1332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672"/>
              <a:ext cx="1056"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 y="1632"/>
              <a:ext cx="1056"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2" y="2544"/>
              <a:ext cx="105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pli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819400"/>
            <a:ext cx="5080000" cy="285750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Rectangle 3"/>
          <p:cNvSpPr>
            <a:spLocks noGrp="1" noChangeArrowheads="1"/>
          </p:cNvSpPr>
          <p:nvPr>
            <p:ph type="body" idx="1"/>
          </p:nvPr>
        </p:nvSpPr>
        <p:spPr>
          <a:xfrm>
            <a:off x="358775" y="692150"/>
            <a:ext cx="8404225" cy="2328863"/>
          </a:xfrm>
        </p:spPr>
        <p:txBody>
          <a:bodyPr/>
          <a:lstStyle/>
          <a:p>
            <a:pPr marL="0" indent="0">
              <a:defRPr/>
            </a:pPr>
            <a:r>
              <a:rPr kumimoji="0" lang="en-US" altLang="ja-JP" sz="2000" dirty="0">
                <a:solidFill>
                  <a:srgbClr val="000000"/>
                </a:solidFill>
                <a:effectLst/>
              </a:rPr>
              <a:t>■</a:t>
            </a:r>
            <a:r>
              <a:rPr kumimoji="0" lang="ja-JP" altLang="en-US" sz="2000" dirty="0">
                <a:solidFill>
                  <a:srgbClr val="000000"/>
                </a:solidFill>
                <a:effectLst/>
              </a:rPr>
              <a:t>電子レンジのしくみ■</a:t>
            </a:r>
            <a:endParaRPr kumimoji="0" lang="ja-JP" altLang="en-US" sz="1400" dirty="0">
              <a:solidFill>
                <a:srgbClr val="000000"/>
              </a:solidFill>
              <a:effectLst/>
            </a:endParaRPr>
          </a:p>
          <a:p>
            <a:pPr marL="0" indent="0">
              <a:defRPr/>
            </a:pPr>
            <a:r>
              <a:rPr kumimoji="0" lang="ja-JP" altLang="en-US" sz="1600" dirty="0">
                <a:solidFill>
                  <a:srgbClr val="000000"/>
                </a:solidFill>
                <a:effectLst/>
              </a:rPr>
              <a:t>図１に電子レンジの構造を示します。 通常使用状態では電子レンジの電波は，</a:t>
            </a:r>
            <a:r>
              <a:rPr kumimoji="0" lang="en-US" altLang="ja-JP" sz="1600" dirty="0">
                <a:solidFill>
                  <a:srgbClr val="000000"/>
                </a:solidFill>
                <a:effectLst/>
              </a:rPr>
              <a:t>(1) </a:t>
            </a:r>
            <a:r>
              <a:rPr kumimoji="0" lang="ja-JP" altLang="en-US" sz="1600" dirty="0">
                <a:solidFill>
                  <a:srgbClr val="000000"/>
                </a:solidFill>
                <a:effectLst/>
              </a:rPr>
              <a:t>マグネトロンの</a:t>
            </a:r>
            <a:r>
              <a:rPr kumimoji="0" lang="en-US" altLang="ja-JP" sz="1600" dirty="0">
                <a:solidFill>
                  <a:srgbClr val="000000"/>
                </a:solidFill>
                <a:effectLst/>
              </a:rPr>
              <a:t>(2) </a:t>
            </a:r>
            <a:r>
              <a:rPr kumimoji="0" lang="ja-JP" altLang="en-US" sz="1600" dirty="0">
                <a:solidFill>
                  <a:srgbClr val="000000"/>
                </a:solidFill>
                <a:effectLst/>
              </a:rPr>
              <a:t>アンテナから電波が発振され</a:t>
            </a:r>
            <a:r>
              <a:rPr kumimoji="0" lang="en-US" altLang="ja-JP" sz="1600" dirty="0">
                <a:solidFill>
                  <a:srgbClr val="000000"/>
                </a:solidFill>
                <a:effectLst/>
              </a:rPr>
              <a:t>(3) </a:t>
            </a:r>
            <a:r>
              <a:rPr kumimoji="0" lang="ja-JP" altLang="en-US" sz="1600" dirty="0">
                <a:solidFill>
                  <a:srgbClr val="000000"/>
                </a:solidFill>
                <a:effectLst/>
              </a:rPr>
              <a:t>導波管を経由して</a:t>
            </a:r>
            <a:r>
              <a:rPr kumimoji="0" lang="en-US" altLang="ja-JP" sz="1600" dirty="0">
                <a:solidFill>
                  <a:srgbClr val="000000"/>
                </a:solidFill>
                <a:effectLst/>
              </a:rPr>
              <a:t>(4) </a:t>
            </a:r>
            <a:r>
              <a:rPr kumimoji="0" lang="ja-JP" altLang="en-US" sz="1600" dirty="0">
                <a:solidFill>
                  <a:srgbClr val="000000"/>
                </a:solidFill>
                <a:effectLst/>
              </a:rPr>
              <a:t>オーブンにはいり直接あるいは反射を繰り返しながら大半の電波は</a:t>
            </a:r>
            <a:r>
              <a:rPr kumimoji="0" lang="en-US" altLang="ja-JP" sz="1600" dirty="0">
                <a:solidFill>
                  <a:srgbClr val="000000"/>
                </a:solidFill>
                <a:effectLst/>
              </a:rPr>
              <a:t>(5) </a:t>
            </a:r>
            <a:r>
              <a:rPr kumimoji="0" lang="ja-JP" altLang="en-US" sz="1600" dirty="0">
                <a:solidFill>
                  <a:srgbClr val="000000"/>
                </a:solidFill>
                <a:effectLst/>
              </a:rPr>
              <a:t>食品（水分）に</a:t>
            </a:r>
            <a:r>
              <a:rPr kumimoji="0" lang="ja-JP" altLang="en-US" sz="1600" dirty="0">
                <a:solidFill>
                  <a:srgbClr val="C00000"/>
                </a:solidFill>
                <a:effectLst/>
              </a:rPr>
              <a:t>吸収され食品が加熱されます</a:t>
            </a:r>
            <a:r>
              <a:rPr kumimoji="0" lang="ja-JP" altLang="en-US" sz="1600" dirty="0">
                <a:solidFill>
                  <a:srgbClr val="000000"/>
                </a:solidFill>
                <a:effectLst/>
              </a:rPr>
              <a:t>。（厳密には食品を加熱したときでも一部は反射波がマグネトロンのアンテナに戻ってきて若干の温度上昇が発生していますが）食品をいれずに加熱したり、金属容器を使用すると反射波が多く発生し、上記のような故障の原因となります。（情報はシャープより提供）</a:t>
            </a:r>
          </a:p>
        </p:txBody>
      </p:sp>
      <p:sp>
        <p:nvSpPr>
          <p:cNvPr id="14340" name="Text Box 4"/>
          <p:cNvSpPr txBox="1">
            <a:spLocks noChangeArrowheads="1"/>
          </p:cNvSpPr>
          <p:nvPr/>
        </p:nvSpPr>
        <p:spPr bwMode="auto">
          <a:xfrm>
            <a:off x="4191000" y="5757863"/>
            <a:ext cx="4610100" cy="539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Osaka" charset="-128"/>
              </a:defRPr>
            </a:lvl1pPr>
            <a:lvl2pPr marL="742950" indent="-285750" eaLnBrk="0" hangingPunct="0">
              <a:defRPr kumimoji="1">
                <a:solidFill>
                  <a:schemeClr val="tx1"/>
                </a:solidFill>
                <a:latin typeface="Arial" pitchFamily="34" charset="0"/>
                <a:ea typeface="Osaka" charset="-128"/>
              </a:defRPr>
            </a:lvl2pPr>
            <a:lvl3pPr marL="1143000" indent="-228600" eaLnBrk="0" hangingPunct="0">
              <a:defRPr kumimoji="1">
                <a:solidFill>
                  <a:schemeClr val="tx1"/>
                </a:solidFill>
                <a:latin typeface="Arial" pitchFamily="34" charset="0"/>
                <a:ea typeface="Osaka" charset="-128"/>
              </a:defRPr>
            </a:lvl3pPr>
            <a:lvl4pPr marL="1600200" indent="-228600" eaLnBrk="0" hangingPunct="0">
              <a:defRPr kumimoji="1">
                <a:solidFill>
                  <a:schemeClr val="tx1"/>
                </a:solidFill>
                <a:latin typeface="Arial" pitchFamily="34" charset="0"/>
                <a:ea typeface="Osaka" charset="-128"/>
              </a:defRPr>
            </a:lvl4pPr>
            <a:lvl5pPr marL="2057400" indent="-228600" eaLnBrk="0" hangingPunct="0">
              <a:defRPr kumimoji="1">
                <a:solidFill>
                  <a:schemeClr val="tx1"/>
                </a:solidFill>
                <a:latin typeface="Arial" pitchFamily="34" charset="0"/>
                <a:ea typeface="Osaka" charset="-128"/>
              </a:defRPr>
            </a:lvl5pPr>
            <a:lvl6pPr marL="2514600" indent="-228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「化学への質問ありまへんか」ウェブページより</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http://www.chemistryquestion.com/index.htm</a:t>
            </a:r>
            <a:endPar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40389" name="Rectangle 5"/>
          <p:cNvSpPr>
            <a:spLocks noGrp="1" noChangeArrowheads="1"/>
          </p:cNvSpPr>
          <p:nvPr>
            <p:ph type="title"/>
          </p:nvPr>
        </p:nvSpPr>
        <p:spPr/>
        <p:txBody>
          <a:bodyPr/>
          <a:lstStyle/>
          <a:p>
            <a:pPr>
              <a:defRPr/>
            </a:pPr>
            <a:r>
              <a:rPr lang="ja-JP" altLang="en-US"/>
              <a:t>インターネットで見る「電子レンジのしくみ」</a:t>
            </a:r>
            <a:r>
              <a:rPr lang="en-US" altLang="ja-JP" b="1"/>
              <a:t>(2)</a:t>
            </a:r>
          </a:p>
        </p:txBody>
      </p:sp>
    </p:spTree>
  </p:cSld>
  <p:clrMapOvr>
    <a:masterClrMapping/>
  </p:clrMapOvr>
  <p:transition>
    <p:spli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931817" y="5791200"/>
            <a:ext cx="7907383" cy="539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Osaka" charset="-128"/>
              </a:defRPr>
            </a:lvl1pPr>
            <a:lvl2pPr marL="742950" indent="-285750" eaLnBrk="0" hangingPunct="0">
              <a:defRPr kumimoji="1">
                <a:solidFill>
                  <a:schemeClr val="tx1"/>
                </a:solidFill>
                <a:latin typeface="Arial" pitchFamily="34" charset="0"/>
                <a:ea typeface="Osaka" charset="-128"/>
              </a:defRPr>
            </a:lvl2pPr>
            <a:lvl3pPr marL="1143000" indent="-228600" eaLnBrk="0" hangingPunct="0">
              <a:defRPr kumimoji="1">
                <a:solidFill>
                  <a:schemeClr val="tx1"/>
                </a:solidFill>
                <a:latin typeface="Arial" pitchFamily="34" charset="0"/>
                <a:ea typeface="Osaka" charset="-128"/>
              </a:defRPr>
            </a:lvl3pPr>
            <a:lvl4pPr marL="1600200" indent="-228600" eaLnBrk="0" hangingPunct="0">
              <a:defRPr kumimoji="1">
                <a:solidFill>
                  <a:schemeClr val="tx1"/>
                </a:solidFill>
                <a:latin typeface="Arial" pitchFamily="34" charset="0"/>
                <a:ea typeface="Osaka" charset="-128"/>
              </a:defRPr>
            </a:lvl4pPr>
            <a:lvl5pPr marL="2057400" indent="-228600" eaLnBrk="0" hangingPunct="0">
              <a:defRPr kumimoji="1">
                <a:solidFill>
                  <a:schemeClr val="tx1"/>
                </a:solidFill>
                <a:latin typeface="Arial" pitchFamily="34" charset="0"/>
                <a:ea typeface="Osaka" charset="-128"/>
              </a:defRPr>
            </a:lvl5pPr>
            <a:lvl6pPr marL="2514600" indent="-228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「電気の科学館」ウェブページより</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http://www.chuden.co.jp/e-museum/denkiarekore/knowledge/trip/housing/renzi.html</a:t>
            </a:r>
            <a:endPar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42435" name="Rectangle 3"/>
          <p:cNvSpPr>
            <a:spLocks noChangeArrowheads="1"/>
          </p:cNvSpPr>
          <p:nvPr/>
        </p:nvSpPr>
        <p:spPr bwMode="auto">
          <a:xfrm>
            <a:off x="304800" y="838200"/>
            <a:ext cx="8458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電子レンジは、マグネトロンという装置で発生させた高周波の電波（マイクロ波：</a:t>
            </a:r>
            <a:r>
              <a:rPr kumimoji="0" lang="en-US" altLang="ja-JP"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2,450MHz</a:t>
            </a: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）を使い食品を加熱します。このマイクロ波を食品に当てると、水分を中心にして食品全体で</a:t>
            </a:r>
            <a:r>
              <a:rPr kumimoji="0" lang="ja-JP" altLang="en-US" sz="16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マイクロ波が熱に変わり</a:t>
            </a: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加熱します。食器等は電波（マイクロ波）を吸収しないので、加熱されず食品のみ加熱されます。また食品の内部まで均一に加熱されるので、オーブンのように表面だけが焦げて中まで火が通らないということがありません。</a:t>
            </a:r>
            <a:endParaRPr kumimoji="0"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42436" name="Rectangle 4"/>
          <p:cNvSpPr>
            <a:spLocks noGrp="1" noChangeArrowheads="1"/>
          </p:cNvSpPr>
          <p:nvPr>
            <p:ph type="title" idx="4294967295"/>
          </p:nvPr>
        </p:nvSpPr>
        <p:spPr/>
        <p:txBody>
          <a:bodyPr/>
          <a:lstStyle/>
          <a:p>
            <a:pPr>
              <a:defRPr/>
            </a:pPr>
            <a:r>
              <a:rPr lang="ja-JP" altLang="en-US"/>
              <a:t>インターネットで見る「電子レンジのしくみ」</a:t>
            </a:r>
            <a:r>
              <a:rPr lang="en-US" altLang="ja-JP" b="1"/>
              <a:t>(3)</a:t>
            </a:r>
          </a:p>
        </p:txBody>
      </p:sp>
      <p:pic>
        <p:nvPicPr>
          <p:cNvPr id="15365" name="Picture 5"/>
          <p:cNvPicPr>
            <a:picLocks noChangeAspect="1" noChangeArrowheads="1"/>
          </p:cNvPicPr>
          <p:nvPr/>
        </p:nvPicPr>
        <p:blipFill>
          <a:blip r:embed="rId3">
            <a:clrChange>
              <a:clrFrom>
                <a:srgbClr val="C6BAC6"/>
              </a:clrFrom>
              <a:clrTo>
                <a:srgbClr val="C6BAC6">
                  <a:alpha val="0"/>
                </a:srgbClr>
              </a:clrTo>
            </a:clrChange>
            <a:extLst>
              <a:ext uri="{28A0092B-C50C-407E-A947-70E740481C1C}">
                <a14:useLocalDpi xmlns:a14="http://schemas.microsoft.com/office/drawing/2010/main" val="0"/>
              </a:ext>
            </a:extLst>
          </a:blip>
          <a:srcRect/>
          <a:stretch>
            <a:fillRect/>
          </a:stretch>
        </p:blipFill>
        <p:spPr bwMode="auto">
          <a:xfrm>
            <a:off x="2057400" y="2438400"/>
            <a:ext cx="497046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pPr eaLnBrk="1" hangingPunct="1">
              <a:defRPr/>
            </a:pPr>
            <a:r>
              <a:rPr lang="ja-JP" altLang="en-US"/>
              <a:t>おぼえておいてほしいこと</a:t>
            </a:r>
          </a:p>
        </p:txBody>
      </p:sp>
      <p:sp>
        <p:nvSpPr>
          <p:cNvPr id="623619" name="Rectangle 3"/>
          <p:cNvSpPr>
            <a:spLocks noGrp="1" noChangeArrowheads="1"/>
          </p:cNvSpPr>
          <p:nvPr>
            <p:ph type="body" idx="1"/>
          </p:nvPr>
        </p:nvSpPr>
        <p:spPr>
          <a:xfrm>
            <a:off x="269143" y="908720"/>
            <a:ext cx="8605713" cy="5399088"/>
          </a:xfrm>
        </p:spPr>
        <p:txBody>
          <a:bodyPr/>
          <a:lstStyle/>
          <a:p>
            <a:pPr marL="450850" indent="-450850" algn="just">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知識はえられません： 科学そのものは教えませんので，知識をえることを期待しないでください．</a:t>
            </a:r>
          </a:p>
          <a:p>
            <a:pPr marL="450850" indent="-450850" algn="just" eaLnBrk="1" hangingPunct="1">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じぶんで考える</a:t>
            </a:r>
            <a:r>
              <a:rPr lang="ja-JP" altLang="en-US" dirty="0">
                <a:effectLst/>
              </a:rPr>
              <a:t>：　じぶんで考えるためのヒントをしめします</a:t>
            </a:r>
          </a:p>
          <a:p>
            <a:pPr marL="450850" indent="-450850" algn="just" eaLnBrk="1" hangingPunct="1">
              <a:lnSpc>
                <a:spcPct val="120000"/>
              </a:lnSpc>
              <a:spcBef>
                <a:spcPct val="0"/>
              </a:spcBef>
              <a:spcAft>
                <a:spcPct val="60000"/>
              </a:spcAft>
              <a:defRPr/>
            </a:pPr>
            <a:r>
              <a:rPr lang="ja-JP" altLang="en-US" dirty="0">
                <a:solidFill>
                  <a:srgbClr val="C00000"/>
                </a:solidFill>
                <a:effectLst/>
              </a:rPr>
              <a:t>■	柔軟な考えを</a:t>
            </a:r>
            <a:r>
              <a:rPr lang="ja-JP" altLang="en-US" dirty="0">
                <a:effectLst/>
              </a:rPr>
              <a:t>：　これまで同様の集中講義の感想を見ると「考え方，ものの見方が変わった」というものがほとんどです．変わる（変える）ことに対しての柔軟性が必要です．</a:t>
            </a:r>
          </a:p>
        </p:txBody>
      </p:sp>
    </p:spTree>
  </p:cSld>
  <p:clrMapOvr>
    <a:masterClrMapping/>
  </p:clrMapOvr>
  <p:transition>
    <p:spli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body" idx="1"/>
          </p:nvPr>
        </p:nvSpPr>
        <p:spPr>
          <a:xfrm>
            <a:off x="304800" y="1447800"/>
            <a:ext cx="2895600" cy="4419600"/>
          </a:xfrm>
        </p:spPr>
        <p:txBody>
          <a:bodyPr/>
          <a:lstStyle/>
          <a:p>
            <a:pPr marL="0" indent="0">
              <a:defRPr/>
            </a:pPr>
            <a:r>
              <a:rPr kumimoji="0" lang="ja-JP" altLang="en-US" sz="1800" dirty="0">
                <a:solidFill>
                  <a:srgbClr val="000000"/>
                </a:solidFill>
              </a:rPr>
              <a:t>まず、「マグネトロン」という部分の先端から発生される高周波の電波によって食品に含まれている</a:t>
            </a:r>
            <a:r>
              <a:rPr kumimoji="0" lang="ja-JP" altLang="en-US" sz="1800" dirty="0">
                <a:solidFill>
                  <a:srgbClr val="C00000"/>
                </a:solidFill>
                <a:effectLst/>
              </a:rPr>
              <a:t>水の分子などを振動させ、まさつ熱を生じさせます</a:t>
            </a:r>
            <a:r>
              <a:rPr kumimoji="0" lang="ja-JP" altLang="en-US" sz="1800" dirty="0">
                <a:solidFill>
                  <a:srgbClr val="000000"/>
                </a:solidFill>
              </a:rPr>
              <a:t>。そのまさつ熱が広がって食品全体をあたためる、</a:t>
            </a:r>
            <a:r>
              <a:rPr kumimoji="0" lang="ja-JP" altLang="en-US" sz="1800" dirty="0" err="1">
                <a:solidFill>
                  <a:srgbClr val="000000"/>
                </a:solidFill>
              </a:rPr>
              <a:t>っ</a:t>
            </a:r>
            <a:r>
              <a:rPr kumimoji="0" lang="ja-JP" altLang="en-US" sz="1800" dirty="0">
                <a:solidFill>
                  <a:srgbClr val="000000"/>
                </a:solidFill>
              </a:rPr>
              <a:t>というのが電子レンジの仕組みです。また、食器等は電波（マイクロ波）を吸収しないので、加熱されず食品のみ加熱されます。</a:t>
            </a:r>
            <a:endParaRPr kumimoji="0" lang="ja-JP" altLang="en-US" sz="1400" b="1" dirty="0">
              <a:solidFill>
                <a:srgbClr val="000000"/>
              </a:solidFill>
            </a:endParaRPr>
          </a:p>
        </p:txBody>
      </p:sp>
      <p:sp>
        <p:nvSpPr>
          <p:cNvPr id="1044483" name="Rectangle 3"/>
          <p:cNvSpPr>
            <a:spLocks noGrp="1" noChangeArrowheads="1"/>
          </p:cNvSpPr>
          <p:nvPr>
            <p:ph type="title"/>
          </p:nvPr>
        </p:nvSpPr>
        <p:spPr/>
        <p:txBody>
          <a:bodyPr/>
          <a:lstStyle/>
          <a:p>
            <a:pPr>
              <a:defRPr/>
            </a:pPr>
            <a:r>
              <a:rPr lang="ja-JP" altLang="en-US"/>
              <a:t>インターネットで見る「電子レンジのしくみ」</a:t>
            </a:r>
            <a:r>
              <a:rPr lang="en-US" altLang="ja-JP" b="1"/>
              <a:t>(4)</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524000"/>
            <a:ext cx="5649913" cy="397827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3437792" y="5791200"/>
            <a:ext cx="5401408" cy="539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Osaka" charset="-128"/>
              </a:defRPr>
            </a:lvl1pPr>
            <a:lvl2pPr marL="742950" indent="-285750" eaLnBrk="0" hangingPunct="0">
              <a:defRPr kumimoji="1">
                <a:solidFill>
                  <a:schemeClr val="tx1"/>
                </a:solidFill>
                <a:latin typeface="Arial" pitchFamily="34" charset="0"/>
                <a:ea typeface="Osaka" charset="-128"/>
              </a:defRPr>
            </a:lvl2pPr>
            <a:lvl3pPr marL="1143000" indent="-228600" eaLnBrk="0" hangingPunct="0">
              <a:defRPr kumimoji="1">
                <a:solidFill>
                  <a:schemeClr val="tx1"/>
                </a:solidFill>
                <a:latin typeface="Arial" pitchFamily="34" charset="0"/>
                <a:ea typeface="Osaka" charset="-128"/>
              </a:defRPr>
            </a:lvl3pPr>
            <a:lvl4pPr marL="1600200" indent="-228600" eaLnBrk="0" hangingPunct="0">
              <a:defRPr kumimoji="1">
                <a:solidFill>
                  <a:schemeClr val="tx1"/>
                </a:solidFill>
                <a:latin typeface="Arial" pitchFamily="34" charset="0"/>
                <a:ea typeface="Osaka" charset="-128"/>
              </a:defRPr>
            </a:lvl4pPr>
            <a:lvl5pPr marL="2057400" indent="-228600" eaLnBrk="0" hangingPunct="0">
              <a:defRPr kumimoji="1">
                <a:solidFill>
                  <a:schemeClr val="tx1"/>
                </a:solidFill>
                <a:latin typeface="Arial" pitchFamily="34" charset="0"/>
                <a:ea typeface="Osaka" charset="-128"/>
              </a:defRPr>
            </a:lvl5pPr>
            <a:lvl6pPr marL="2514600" indent="-228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Electrical Appliances Around Us</a:t>
            </a:r>
            <a:r>
              <a:rPr kumimoji="0"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ウェブページより</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http://contest.thinkquest.jp/tqj2002/50504/Rsikumi2.htm</a:t>
            </a:r>
          </a:p>
        </p:txBody>
      </p:sp>
      <p:pic>
        <p:nvPicPr>
          <p:cNvPr id="1044486" name="Picture 6"/>
          <p:cNvPicPr>
            <a:picLocks noChangeAspect="1" noChangeArrowheads="1"/>
          </p:cNvPicPr>
          <p:nvPr/>
        </p:nvPicPr>
        <p:blipFill>
          <a:blip r:embed="rId4">
            <a:clrChange>
              <a:clrFrom>
                <a:srgbClr val="C6BAC6"/>
              </a:clrFrom>
              <a:clrTo>
                <a:srgbClr val="C6BAC6">
                  <a:alpha val="0"/>
                </a:srgbClr>
              </a:clrTo>
            </a:clrChange>
            <a:extLst>
              <a:ext uri="{28A0092B-C50C-407E-A947-70E740481C1C}">
                <a14:useLocalDpi xmlns:a14="http://schemas.microsoft.com/office/drawing/2010/main" val="0"/>
              </a:ext>
            </a:extLst>
          </a:blip>
          <a:srcRect l="20090" t="20554" r="24785" b="11247"/>
          <a:stretch>
            <a:fillRect/>
          </a:stretch>
        </p:blipFill>
        <p:spPr bwMode="auto">
          <a:xfrm>
            <a:off x="304800" y="2238374"/>
            <a:ext cx="357505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486"/>
                                        </p:tgtEl>
                                        <p:attrNameLst>
                                          <p:attrName>style.visibility</p:attrName>
                                        </p:attrNameLst>
                                      </p:cBhvr>
                                      <p:to>
                                        <p:strVal val="visible"/>
                                      </p:to>
                                    </p:set>
                                    <p:animEffect transition="in" filter="fade">
                                      <p:cBhvr>
                                        <p:cTn id="7" dur="2000"/>
                                        <p:tgtEl>
                                          <p:spTgt spid="1044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ChangeArrowheads="1"/>
          </p:cNvSpPr>
          <p:nvPr>
            <p:ph type="body" idx="1"/>
          </p:nvPr>
        </p:nvSpPr>
        <p:spPr>
          <a:xfrm>
            <a:off x="358775" y="1193800"/>
            <a:ext cx="5127625" cy="3167063"/>
          </a:xfrm>
        </p:spPr>
        <p:txBody>
          <a:bodyPr/>
          <a:lstStyle/>
          <a:p>
            <a:pPr marL="0" indent="0">
              <a:defRPr/>
            </a:pPr>
            <a:r>
              <a:rPr kumimoji="0" lang="ja-JP" altLang="en-US" dirty="0">
                <a:effectLst/>
              </a:rPr>
              <a:t>水分子を振動させ温める</a:t>
            </a:r>
            <a:endParaRPr kumimoji="0" lang="ja-JP" altLang="en-US" sz="1600" dirty="0">
              <a:effectLst/>
            </a:endParaRPr>
          </a:p>
          <a:p>
            <a:pPr marL="0" indent="0">
              <a:defRPr/>
            </a:pPr>
            <a:endParaRPr kumimoji="0" lang="ja-JP" altLang="en-US" sz="1800" dirty="0">
              <a:solidFill>
                <a:schemeClr val="accent2"/>
              </a:solidFill>
              <a:effectLst>
                <a:outerShdw blurRad="38100" dist="38100" dir="2700000" algn="tl">
                  <a:srgbClr val="000000"/>
                </a:outerShdw>
              </a:effectLst>
            </a:endParaRPr>
          </a:p>
          <a:p>
            <a:pPr marL="0" indent="0">
              <a:defRPr/>
            </a:pPr>
            <a:r>
              <a:rPr kumimoji="0" lang="ja-JP" altLang="en-US" sz="1800" dirty="0">
                <a:solidFill>
                  <a:srgbClr val="000000"/>
                </a:solidFill>
              </a:rPr>
              <a:t>　魔法のようですが原理は簡単です。水はごく小さな分子という粒からできています。</a:t>
            </a:r>
            <a:r>
              <a:rPr kumimoji="0" lang="ja-JP" altLang="en-US" sz="1800" dirty="0">
                <a:solidFill>
                  <a:srgbClr val="C00000"/>
                </a:solidFill>
                <a:effectLst/>
              </a:rPr>
              <a:t>この粒を振動させて熱を発生させ温めている</a:t>
            </a:r>
            <a:r>
              <a:rPr kumimoji="0" lang="ja-JP" altLang="en-US" sz="1800" dirty="0">
                <a:solidFill>
                  <a:srgbClr val="000000"/>
                </a:solidFill>
              </a:rPr>
              <a:t>のです。昔、子供たちが冬に暖を取るために遊んだ「おしくらまんじゅう」と似ています。電子レンジでは分子を振動させるためにマイクロ波という電波を照射します。</a:t>
            </a:r>
          </a:p>
          <a:p>
            <a:pPr marL="0" indent="0">
              <a:defRPr/>
            </a:pPr>
            <a:endParaRPr lang="ja-JP" altLang="en-US" sz="2800" dirty="0"/>
          </a:p>
        </p:txBody>
      </p:sp>
      <p:sp>
        <p:nvSpPr>
          <p:cNvPr id="17411" name="Text Box 3"/>
          <p:cNvSpPr txBox="1">
            <a:spLocks noChangeArrowheads="1"/>
          </p:cNvSpPr>
          <p:nvPr/>
        </p:nvSpPr>
        <p:spPr bwMode="auto">
          <a:xfrm>
            <a:off x="3291841" y="5757863"/>
            <a:ext cx="5394960" cy="539750"/>
          </a:xfrm>
          <a:prstGeom prst="rect">
            <a:avLst/>
          </a:prstGeom>
          <a:solidFill>
            <a:schemeClr val="bg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kumimoji="1">
                <a:solidFill>
                  <a:schemeClr val="tx1"/>
                </a:solidFill>
                <a:latin typeface="Arial" pitchFamily="34" charset="0"/>
                <a:ea typeface="Osaka" charset="-128"/>
              </a:defRPr>
            </a:lvl1pPr>
            <a:lvl2pPr marL="742950" indent="-285750" eaLnBrk="0" hangingPunct="0">
              <a:defRPr kumimoji="1">
                <a:solidFill>
                  <a:schemeClr val="tx1"/>
                </a:solidFill>
                <a:latin typeface="Arial" pitchFamily="34" charset="0"/>
                <a:ea typeface="Osaka" charset="-128"/>
              </a:defRPr>
            </a:lvl2pPr>
            <a:lvl3pPr marL="1143000" indent="-228600" eaLnBrk="0" hangingPunct="0">
              <a:defRPr kumimoji="1">
                <a:solidFill>
                  <a:schemeClr val="tx1"/>
                </a:solidFill>
                <a:latin typeface="Arial" pitchFamily="34" charset="0"/>
                <a:ea typeface="Osaka" charset="-128"/>
              </a:defRPr>
            </a:lvl3pPr>
            <a:lvl4pPr marL="1600200" indent="-228600" eaLnBrk="0" hangingPunct="0">
              <a:defRPr kumimoji="1">
                <a:solidFill>
                  <a:schemeClr val="tx1"/>
                </a:solidFill>
                <a:latin typeface="Arial" pitchFamily="34" charset="0"/>
                <a:ea typeface="Osaka" charset="-128"/>
              </a:defRPr>
            </a:lvl4pPr>
            <a:lvl5pPr marL="2057400" indent="-228600" eaLnBrk="0" hangingPunct="0">
              <a:defRPr kumimoji="1">
                <a:solidFill>
                  <a:schemeClr val="tx1"/>
                </a:solidFill>
                <a:latin typeface="Arial" pitchFamily="34" charset="0"/>
                <a:ea typeface="Osaka" charset="-128"/>
              </a:defRPr>
            </a:lvl5pPr>
            <a:lvl6pPr marL="2514600" indent="-228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「禎子のハイテクライフ」ウェブページより</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http://www.topics.or.jp/rensai/sadako/2000/page13.html</a:t>
            </a:r>
            <a:endPar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46532" name="Rectangle 4"/>
          <p:cNvSpPr>
            <a:spLocks noGrp="1" noChangeArrowheads="1"/>
          </p:cNvSpPr>
          <p:nvPr>
            <p:ph type="title"/>
          </p:nvPr>
        </p:nvSpPr>
        <p:spPr/>
        <p:txBody>
          <a:bodyPr/>
          <a:lstStyle/>
          <a:p>
            <a:pPr>
              <a:defRPr/>
            </a:pPr>
            <a:r>
              <a:rPr lang="ja-JP" altLang="en-US"/>
              <a:t>インターネットで見る「電子レンジのしくみ」</a:t>
            </a:r>
            <a:r>
              <a:rPr lang="en-US" altLang="ja-JP" b="1"/>
              <a:t>(5)</a:t>
            </a:r>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268413"/>
            <a:ext cx="3051175" cy="2351087"/>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6"/>
          <p:cNvSpPr txBox="1">
            <a:spLocks noChangeArrowheads="1"/>
          </p:cNvSpPr>
          <p:nvPr/>
        </p:nvSpPr>
        <p:spPr bwMode="auto">
          <a:xfrm>
            <a:off x="434280" y="4111912"/>
            <a:ext cx="8458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Osaka" charset="-128"/>
              </a:defRPr>
            </a:lvl1pPr>
            <a:lvl2pPr marL="742950" indent="-285750" eaLnBrk="0" hangingPunct="0">
              <a:defRPr kumimoji="1">
                <a:solidFill>
                  <a:schemeClr val="tx1"/>
                </a:solidFill>
                <a:latin typeface="Arial" pitchFamily="34" charset="0"/>
                <a:ea typeface="Osaka" charset="-128"/>
              </a:defRPr>
            </a:lvl2pPr>
            <a:lvl3pPr marL="1143000" indent="-228600" eaLnBrk="0" hangingPunct="0">
              <a:defRPr kumimoji="1">
                <a:solidFill>
                  <a:schemeClr val="tx1"/>
                </a:solidFill>
                <a:latin typeface="Arial" pitchFamily="34" charset="0"/>
                <a:ea typeface="Osaka" charset="-128"/>
              </a:defRPr>
            </a:lvl3pPr>
            <a:lvl4pPr marL="1600200" indent="-228600" eaLnBrk="0" hangingPunct="0">
              <a:defRPr kumimoji="1">
                <a:solidFill>
                  <a:schemeClr val="tx1"/>
                </a:solidFill>
                <a:latin typeface="Arial" pitchFamily="34" charset="0"/>
                <a:ea typeface="Osaka" charset="-128"/>
              </a:defRPr>
            </a:lvl4pPr>
            <a:lvl5pPr marL="2057400" indent="-228600" eaLnBrk="0" hangingPunct="0">
              <a:defRPr kumimoji="1">
                <a:solidFill>
                  <a:schemeClr val="tx1"/>
                </a:solidFill>
                <a:latin typeface="Arial" pitchFamily="34" charset="0"/>
                <a:ea typeface="Osaka" charset="-128"/>
              </a:defRPr>
            </a:lvl5pPr>
            <a:lvl6pPr marL="2514600" indent="-228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電子レンジの正体は「マイクロ波発生装置」なのです。電波を当てて振動を起こしますので、電波を反射するものは温めることができません。コップだけを温めようと思っても電子レンジでは無理なのです。水のように電波を吸収するものでなければ温まらないのです。一般に食べ物が温まるのは水分を含んでいるからなのです。</a:t>
            </a:r>
          </a:p>
        </p:txBody>
      </p:sp>
    </p:spTree>
  </p:cSld>
  <p:clrMapOvr>
    <a:masterClrMapping/>
  </p:clrMapOvr>
  <p:transition>
    <p:spli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5410200" y="5757863"/>
            <a:ext cx="3352800" cy="539750"/>
          </a:xfrm>
          <a:prstGeom prst="rect">
            <a:avLst/>
          </a:prstGeom>
          <a:solidFill>
            <a:schemeClr val="bg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kumimoji="1">
                <a:solidFill>
                  <a:schemeClr val="tx1"/>
                </a:solidFill>
                <a:latin typeface="Arial" pitchFamily="34" charset="0"/>
                <a:ea typeface="Osaka" charset="-128"/>
              </a:defRPr>
            </a:lvl1pPr>
            <a:lvl2pPr marL="742950" indent="-285750" eaLnBrk="0" hangingPunct="0">
              <a:defRPr kumimoji="1">
                <a:solidFill>
                  <a:schemeClr val="tx1"/>
                </a:solidFill>
                <a:latin typeface="Arial" pitchFamily="34" charset="0"/>
                <a:ea typeface="Osaka" charset="-128"/>
              </a:defRPr>
            </a:lvl2pPr>
            <a:lvl3pPr marL="1143000" indent="-228600" eaLnBrk="0" hangingPunct="0">
              <a:defRPr kumimoji="1">
                <a:solidFill>
                  <a:schemeClr val="tx1"/>
                </a:solidFill>
                <a:latin typeface="Arial" pitchFamily="34" charset="0"/>
                <a:ea typeface="Osaka" charset="-128"/>
              </a:defRPr>
            </a:lvl3pPr>
            <a:lvl4pPr marL="1600200" indent="-228600" eaLnBrk="0" hangingPunct="0">
              <a:defRPr kumimoji="1">
                <a:solidFill>
                  <a:schemeClr val="tx1"/>
                </a:solidFill>
                <a:latin typeface="Arial" pitchFamily="34" charset="0"/>
                <a:ea typeface="Osaka" charset="-128"/>
              </a:defRPr>
            </a:lvl4pPr>
            <a:lvl5pPr marL="2057400" indent="-228600" eaLnBrk="0" hangingPunct="0">
              <a:defRPr kumimoji="1">
                <a:solidFill>
                  <a:schemeClr val="tx1"/>
                </a:solidFill>
                <a:latin typeface="Arial" pitchFamily="34" charset="0"/>
                <a:ea typeface="Osaka" charset="-128"/>
              </a:defRPr>
            </a:lvl5pPr>
            <a:lvl6pPr marL="2514600" indent="-228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eaLnBrk="0" fontAlgn="base" hangingPunct="0">
              <a:spcBef>
                <a:spcPct val="0"/>
              </a:spcBef>
              <a:spcAft>
                <a:spcPct val="0"/>
              </a:spcAft>
              <a:defRPr kumimoji="1">
                <a:solidFill>
                  <a:schemeClr val="tx1"/>
                </a:solidFill>
                <a:latin typeface="Arial" pitchFamily="34" charset="0"/>
                <a:ea typeface="Osaka" charset="-128"/>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「電気の不思議」ウェブページより</a:t>
            </a:r>
          </a:p>
          <a:p>
            <a:pPr marL="0" marR="0" lvl="0" indent="0" algn="l" defTabSz="914400" rtl="0" eaLnBrk="1"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http://www.iee.or.jp/emf/renji2.htm</a:t>
            </a:r>
            <a:endParaRPr kumimoji="1" lang="en-US" altLang="ja-JP"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48579" name="Rectangle 3"/>
          <p:cNvSpPr>
            <a:spLocks noGrp="1" noChangeArrowheads="1"/>
          </p:cNvSpPr>
          <p:nvPr>
            <p:ph type="title"/>
          </p:nvPr>
        </p:nvSpPr>
        <p:spPr/>
        <p:txBody>
          <a:bodyPr/>
          <a:lstStyle/>
          <a:p>
            <a:pPr eaLnBrk="1">
              <a:defRPr/>
            </a:pPr>
            <a:r>
              <a:rPr lang="ja-JP" altLang="en-US" dirty="0"/>
              <a:t>インターネットで見る「電子レンジのしくみ」</a:t>
            </a:r>
            <a:r>
              <a:rPr lang="en-US" altLang="ja-JP" b="1" dirty="0"/>
              <a:t>(6)</a:t>
            </a:r>
          </a:p>
        </p:txBody>
      </p:sp>
      <p:sp>
        <p:nvSpPr>
          <p:cNvPr id="1048580" name="Rectangle 4"/>
          <p:cNvSpPr>
            <a:spLocks noGrp="1" noChangeArrowheads="1"/>
          </p:cNvSpPr>
          <p:nvPr>
            <p:ph type="body" idx="1"/>
          </p:nvPr>
        </p:nvSpPr>
        <p:spPr>
          <a:xfrm>
            <a:off x="1189038" y="1246188"/>
            <a:ext cx="7487418" cy="2209800"/>
          </a:xfrm>
        </p:spPr>
        <p:txBody>
          <a:bodyPr/>
          <a:lstStyle/>
          <a:p>
            <a:pPr marL="0" indent="0" eaLnBrk="1">
              <a:defRPr/>
            </a:pPr>
            <a:r>
              <a:rPr kumimoji="0" lang="ja-JP" altLang="en-US" sz="2000" dirty="0">
                <a:effectLst/>
              </a:rPr>
              <a:t>「マイクロ波（は）があたって、</a:t>
            </a:r>
            <a:r>
              <a:rPr kumimoji="0" lang="ja-JP" altLang="en-US" sz="2000" dirty="0">
                <a:solidFill>
                  <a:srgbClr val="C00000"/>
                </a:solidFill>
                <a:effectLst/>
              </a:rPr>
              <a:t>水の分子（みずのぶんし）が振動（しんどう）する</a:t>
            </a:r>
            <a:r>
              <a:rPr kumimoji="0" lang="ja-JP" altLang="en-US" sz="2000" dirty="0">
                <a:effectLst/>
              </a:rPr>
              <a:t>と、お互い（おたがい）にぶつかったり、こすれたりするよね？」 </a:t>
            </a:r>
          </a:p>
          <a:p>
            <a:pPr marL="0" indent="0" eaLnBrk="1">
              <a:defRPr/>
            </a:pPr>
            <a:endParaRPr kumimoji="0" lang="ja-JP" altLang="en-US" sz="2000" dirty="0">
              <a:effectLst/>
            </a:endParaRPr>
          </a:p>
          <a:p>
            <a:pPr marL="0" indent="0" eaLnBrk="1">
              <a:defRPr/>
            </a:pPr>
            <a:r>
              <a:rPr kumimoji="0" lang="ja-JP" altLang="en-US" sz="2000" dirty="0">
                <a:effectLst/>
              </a:rPr>
              <a:t>「そのとき</a:t>
            </a:r>
            <a:r>
              <a:rPr kumimoji="0" lang="ja-JP" altLang="en-US" sz="2000" dirty="0">
                <a:solidFill>
                  <a:srgbClr val="C00000"/>
                </a:solidFill>
                <a:effectLst/>
              </a:rPr>
              <a:t>まさつがおきるから熱（あつ）くなる</a:t>
            </a:r>
            <a:r>
              <a:rPr kumimoji="0" lang="ja-JP" altLang="en-US" sz="2000" dirty="0">
                <a:effectLst/>
              </a:rPr>
              <a:t>のよ。」</a:t>
            </a:r>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121920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266700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581400"/>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908" y="44624"/>
            <a:ext cx="2880320"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794" y="3412108"/>
            <a:ext cx="3214643"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4261" r="28176"/>
          <a:stretch/>
        </p:blipFill>
        <p:spPr bwMode="auto">
          <a:xfrm>
            <a:off x="2502161" y="1628800"/>
            <a:ext cx="2789919" cy="1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34398"/>
          <a:stretch/>
        </p:blipFill>
        <p:spPr bwMode="auto">
          <a:xfrm>
            <a:off x="170257" y="1866032"/>
            <a:ext cx="2267282" cy="1625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7" descr="「電子レンジ 仕組み」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Arial" pitchFamily="34" charset="0"/>
              <a:ea typeface="Osaka" charset="-128"/>
              <a:cs typeface="+mn-cs"/>
            </a:endParaRPr>
          </a:p>
        </p:txBody>
      </p:sp>
      <p:sp>
        <p:nvSpPr>
          <p:cNvPr id="5" name="AutoShape 10" descr="「電子レンジ 仕組み」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Arial" pitchFamily="34" charset="0"/>
              <a:ea typeface="Osaka" charset="-128"/>
              <a:cs typeface="+mn-cs"/>
            </a:endParaRPr>
          </a:p>
        </p:txBody>
      </p:sp>
      <p:pic>
        <p:nvPicPr>
          <p:cNvPr id="1035" name="Picture 11"/>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38760"/>
          <a:stretch/>
        </p:blipFill>
        <p:spPr bwMode="auto">
          <a:xfrm>
            <a:off x="0" y="5216500"/>
            <a:ext cx="2863431" cy="154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0232" y="33167"/>
            <a:ext cx="24955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8728" y="1407785"/>
            <a:ext cx="2827728" cy="1780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4513" r="25770" b="23646"/>
          <a:stretch/>
        </p:blipFill>
        <p:spPr bwMode="auto">
          <a:xfrm>
            <a:off x="6405976" y="3461536"/>
            <a:ext cx="2737465" cy="161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589" y="113832"/>
            <a:ext cx="1890929" cy="150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2826" y="5013176"/>
            <a:ext cx="2454958" cy="181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1586792"/>
            <a:ext cx="2284106" cy="162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14734" b="47584"/>
          <a:stretch/>
        </p:blipFill>
        <p:spPr bwMode="auto">
          <a:xfrm>
            <a:off x="1691680" y="3140968"/>
            <a:ext cx="3747354" cy="212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288" y="5380967"/>
            <a:ext cx="18288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4938" t="18399" r="3456"/>
          <a:stretch/>
        </p:blipFill>
        <p:spPr bwMode="auto">
          <a:xfrm>
            <a:off x="4245334" y="3528185"/>
            <a:ext cx="3393084" cy="174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b="15253"/>
          <a:stretch/>
        </p:blipFill>
        <p:spPr bwMode="auto">
          <a:xfrm>
            <a:off x="4359990" y="4876713"/>
            <a:ext cx="3163772" cy="1887922"/>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http://home.sato-gallery.com/research/p10.jpg"/>
          <p:cNvPicPr>
            <a:picLocks noChangeAspect="1" noChangeArrowheads="1"/>
          </p:cNvPicPr>
          <p:nvPr/>
        </p:nvPicPr>
        <p:blipFill rotWithShape="1">
          <a:blip r:embed="rId18">
            <a:clrChange>
              <a:clrFrom>
                <a:srgbClr val="FFFCDB"/>
              </a:clrFrom>
              <a:clrTo>
                <a:srgbClr val="FFFCDB">
                  <a:alpha val="0"/>
                </a:srgbClr>
              </a:clrTo>
            </a:clrChange>
            <a:extLst>
              <a:ext uri="{28A0092B-C50C-407E-A947-70E740481C1C}">
                <a14:useLocalDpi xmlns:a14="http://schemas.microsoft.com/office/drawing/2010/main" val="0"/>
              </a:ext>
            </a:extLst>
          </a:blip>
          <a:srcRect l="57905" t="36257" r="6791" b="30906"/>
          <a:stretch/>
        </p:blipFill>
        <p:spPr bwMode="auto">
          <a:xfrm>
            <a:off x="2398624" y="206891"/>
            <a:ext cx="2533416" cy="154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159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pPr>
              <a:defRPr/>
            </a:pPr>
            <a:r>
              <a:rPr lang="ja-JP" altLang="en-US"/>
              <a:t>電子レンジで食品が加熱される理由は</a:t>
            </a:r>
          </a:p>
        </p:txBody>
      </p:sp>
      <p:sp>
        <p:nvSpPr>
          <p:cNvPr id="1091587" name="Rectangle 3"/>
          <p:cNvSpPr>
            <a:spLocks noGrp="1" noChangeArrowheads="1"/>
          </p:cNvSpPr>
          <p:nvPr>
            <p:ph type="body" idx="1"/>
          </p:nvPr>
        </p:nvSpPr>
        <p:spPr/>
        <p:txBody>
          <a:bodyPr/>
          <a:lstStyle/>
          <a:p>
            <a:pPr>
              <a:defRPr/>
            </a:pPr>
            <a:r>
              <a:rPr lang="en-US" altLang="ja-JP" sz="3200" dirty="0">
                <a:solidFill>
                  <a:srgbClr val="C00000"/>
                </a:solidFill>
                <a:effectLst>
                  <a:outerShdw blurRad="38100" dist="38100" dir="2700000" algn="tl">
                    <a:srgbClr val="000000"/>
                  </a:outerShdw>
                </a:effectLst>
              </a:rPr>
              <a:t>Q</a:t>
            </a:r>
            <a:r>
              <a:rPr lang="en-US" altLang="ja-JP" dirty="0">
                <a:solidFill>
                  <a:srgbClr val="C00000"/>
                </a:solidFill>
              </a:rPr>
              <a:t>	 </a:t>
            </a:r>
            <a:r>
              <a:rPr lang="ja-JP" altLang="en-US" dirty="0"/>
              <a:t>なぜ電子レンジで食品が加熱されるのか．</a:t>
            </a:r>
            <a:endParaRPr lang="en-US" altLang="ja-JP" dirty="0"/>
          </a:p>
          <a:p>
            <a:pPr>
              <a:defRPr/>
            </a:pPr>
            <a:endParaRPr lang="en-US" altLang="ja-JP" dirty="0"/>
          </a:p>
          <a:p>
            <a:pPr>
              <a:defRPr/>
            </a:pPr>
            <a:endParaRPr lang="en-US" altLang="ja-JP" dirty="0"/>
          </a:p>
          <a:p>
            <a:pPr>
              <a:defRPr/>
            </a:pPr>
            <a:endParaRPr lang="en-US" altLang="ja-JP" dirty="0"/>
          </a:p>
          <a:p>
            <a:pPr algn="ctr">
              <a:defRPr/>
            </a:pPr>
            <a:r>
              <a:rPr lang="en-US" altLang="ja-JP" sz="4800" dirty="0" err="1"/>
              <a:t>ChatGPT</a:t>
            </a:r>
            <a:endParaRPr lang="ja-JP" altLang="en-US" dirty="0"/>
          </a:p>
        </p:txBody>
      </p:sp>
    </p:spTree>
    <p:extLst>
      <p:ext uri="{BB962C8B-B14F-4D97-AF65-F5344CB8AC3E}">
        <p14:creationId xmlns:p14="http://schemas.microsoft.com/office/powerpoint/2010/main" val="4186000720"/>
      </p:ext>
    </p:extLst>
  </p:cSld>
  <p:clrMapOvr>
    <a:masterClrMapping/>
  </p:clrMapOvr>
  <p:transition>
    <p:spli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pPr>
              <a:defRPr/>
            </a:pPr>
            <a:r>
              <a:rPr lang="ja-JP" altLang="en-US"/>
              <a:t>電子レンジで食品が加熱される理由は</a:t>
            </a:r>
          </a:p>
        </p:txBody>
      </p:sp>
      <p:sp>
        <p:nvSpPr>
          <p:cNvPr id="1091587" name="Rectangle 3"/>
          <p:cNvSpPr>
            <a:spLocks noGrp="1" noChangeArrowheads="1"/>
          </p:cNvSpPr>
          <p:nvPr>
            <p:ph type="body" idx="1"/>
          </p:nvPr>
        </p:nvSpPr>
        <p:spPr/>
        <p:txBody>
          <a:bodyPr/>
          <a:lstStyle/>
          <a:p>
            <a:pPr eaLnBrk="1">
              <a:defRPr/>
            </a:pPr>
            <a:r>
              <a:rPr lang="en-US" altLang="ja-JP" sz="3200" dirty="0">
                <a:solidFill>
                  <a:srgbClr val="C00000"/>
                </a:solidFill>
                <a:effectLst>
                  <a:outerShdw blurRad="38100" dist="38100" dir="2700000" algn="tl">
                    <a:srgbClr val="000000"/>
                  </a:outerShdw>
                </a:effectLst>
              </a:rPr>
              <a:t>Q</a:t>
            </a:r>
            <a:r>
              <a:rPr lang="en-US" altLang="ja-JP" dirty="0">
                <a:solidFill>
                  <a:srgbClr val="C00000"/>
                </a:solidFill>
              </a:rPr>
              <a:t>	 </a:t>
            </a:r>
            <a:r>
              <a:rPr lang="ja-JP" altLang="en-US" dirty="0"/>
              <a:t>なぜ電子レンジで食品が加熱されるのか．</a:t>
            </a:r>
            <a:endParaRPr lang="en-US" altLang="ja-JP" dirty="0"/>
          </a:p>
          <a:p>
            <a:pPr marL="0" indent="0" eaLnBrk="1">
              <a:spcBef>
                <a:spcPts val="1200"/>
              </a:spcBef>
              <a:defRPr/>
            </a:pPr>
            <a:r>
              <a:rPr lang="ja-JP" altLang="en-US" sz="2000" dirty="0">
                <a:effectLst/>
              </a:rPr>
              <a:t>マイクロ波は電磁波の一種であり、周波数が高く波長が比較的長い特徴を持ちます。電子レンジ内のマグネトロンと呼ばれる装置がマイクロ波を発生させ、それが食品と相互作用することで加熱が起こります。</a:t>
            </a:r>
          </a:p>
          <a:p>
            <a:pPr marL="0" indent="0" eaLnBrk="1">
              <a:defRPr/>
            </a:pPr>
            <a:r>
              <a:rPr lang="ja-JP" altLang="en-US" sz="2000" dirty="0">
                <a:effectLst/>
              </a:rPr>
              <a:t>食品中の水分や脂肪分子は、マイクロ波の電場と磁場の交互の変化によって</a:t>
            </a:r>
            <a:r>
              <a:rPr lang="ja-JP" altLang="en-US" sz="2000" dirty="0">
                <a:solidFill>
                  <a:srgbClr val="C00000"/>
                </a:solidFill>
                <a:effectLst/>
              </a:rPr>
              <a:t>振動や回転運動を起こします。</a:t>
            </a:r>
            <a:r>
              <a:rPr lang="ja-JP" altLang="en-US" sz="2000" dirty="0">
                <a:effectLst/>
              </a:rPr>
              <a:t>この振動や回転運動によって分子内部の</a:t>
            </a:r>
            <a:r>
              <a:rPr lang="ja-JP" altLang="en-US" sz="2000" dirty="0">
                <a:solidFill>
                  <a:srgbClr val="C00000"/>
                </a:solidFill>
                <a:effectLst/>
              </a:rPr>
              <a:t>摩擦が生じ、熱が発生</a:t>
            </a:r>
            <a:r>
              <a:rPr lang="ja-JP" altLang="en-US" sz="2000" dirty="0">
                <a:effectLst/>
              </a:rPr>
              <a:t>します。その結果、食品が加熱されるのです。</a:t>
            </a:r>
          </a:p>
          <a:p>
            <a:pPr marL="0" indent="0" eaLnBrk="1">
              <a:defRPr/>
            </a:pPr>
            <a:r>
              <a:rPr lang="ja-JP" altLang="en-US" sz="2000" dirty="0">
                <a:effectLst/>
              </a:rPr>
              <a:t>特に水分はマイクロ波をよく吸収するため、水分の多い食品は加熱が早く進みます。また、マイクロ波は食品の内部にも浸透する性質を持っているため、内部から均一に加熱されることができます。</a:t>
            </a:r>
          </a:p>
          <a:p>
            <a:pPr marL="0" indent="0" eaLnBrk="1">
              <a:defRPr/>
            </a:pPr>
            <a:r>
              <a:rPr lang="ja-JP" altLang="en-US" sz="2000" dirty="0">
                <a:effectLst/>
              </a:rPr>
              <a:t>ただし、マイクロ波は金属や金属入り容器には反射されるため、金属製の容器や箔、アルミホイルなどは使用することができません。また、一部の食材はマイクロ波を吸収しづらい性質を持つため、適切な加熱時間や処理方法が必要となります。</a:t>
            </a:r>
            <a:endParaRPr lang="ja-JP" altLang="en-US" sz="1800" dirty="0">
              <a:effectLst/>
            </a:endParaRPr>
          </a:p>
        </p:txBody>
      </p:sp>
    </p:spTree>
    <p:extLst>
      <p:ext uri="{BB962C8B-B14F-4D97-AF65-F5344CB8AC3E}">
        <p14:creationId xmlns:p14="http://schemas.microsoft.com/office/powerpoint/2010/main" val="3049481217"/>
      </p:ext>
    </p:extLst>
  </p:cSld>
  <p:clrMapOvr>
    <a:masterClrMapping/>
  </p:clrMapOvr>
  <p:transition>
    <p:spli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8" name="Rectangle 2"/>
          <p:cNvSpPr>
            <a:spLocks noGrp="1" noChangeArrowheads="1"/>
          </p:cNvSpPr>
          <p:nvPr>
            <p:ph type="title"/>
          </p:nvPr>
        </p:nvSpPr>
        <p:spPr/>
        <p:txBody>
          <a:bodyPr/>
          <a:lstStyle/>
          <a:p>
            <a:pPr>
              <a:defRPr/>
            </a:pPr>
            <a:r>
              <a:rPr lang="ja-JP" altLang="en-US"/>
              <a:t>電子レンジ：水分子の回転励起と緩和</a:t>
            </a:r>
          </a:p>
        </p:txBody>
      </p:sp>
      <p:sp>
        <p:nvSpPr>
          <p:cNvPr id="1089539" name="Rectangle 3"/>
          <p:cNvSpPr>
            <a:spLocks noGrp="1" noChangeArrowheads="1"/>
          </p:cNvSpPr>
          <p:nvPr>
            <p:ph type="body" idx="1"/>
          </p:nvPr>
        </p:nvSpPr>
        <p:spPr>
          <a:xfrm>
            <a:off x="358775" y="1176338"/>
            <a:ext cx="8480425" cy="4386262"/>
          </a:xfrm>
        </p:spPr>
        <p:txBody>
          <a:bodyPr/>
          <a:lstStyle/>
          <a:p>
            <a:pPr>
              <a:defRPr/>
            </a:pPr>
            <a:r>
              <a:rPr lang="en-US" altLang="ja-JP" dirty="0">
                <a:effectLst/>
              </a:rPr>
              <a:t>■</a:t>
            </a:r>
            <a:r>
              <a:rPr lang="ja-JP" altLang="en-US" dirty="0">
                <a:effectLst/>
              </a:rPr>
              <a:t>マグネトロン（発振器）から出るマイクロ波</a:t>
            </a:r>
            <a:endParaRPr lang="ja-JP" altLang="en-US" sz="2000" dirty="0">
              <a:effectLst/>
            </a:endParaRPr>
          </a:p>
          <a:p>
            <a:pPr>
              <a:defRPr/>
            </a:pPr>
            <a:r>
              <a:rPr lang="ja-JP" altLang="en-US" sz="2000" dirty="0">
                <a:effectLst/>
              </a:rPr>
              <a:t>　周波数</a:t>
            </a:r>
            <a:r>
              <a:rPr lang="en-US" altLang="ja-JP" sz="2000" dirty="0">
                <a:effectLst/>
              </a:rPr>
              <a:t>2.45 GHz</a:t>
            </a:r>
            <a:r>
              <a:rPr lang="ja-JP" altLang="en-US" sz="2000" dirty="0">
                <a:effectLst/>
              </a:rPr>
              <a:t>・波長</a:t>
            </a:r>
            <a:r>
              <a:rPr lang="en-US" altLang="ja-JP" sz="2000" dirty="0">
                <a:effectLst/>
              </a:rPr>
              <a:t>12 cm</a:t>
            </a:r>
          </a:p>
          <a:p>
            <a:pPr>
              <a:defRPr/>
            </a:pPr>
            <a:endParaRPr lang="en-US" altLang="ja-JP" dirty="0">
              <a:effectLst/>
            </a:endParaRPr>
          </a:p>
          <a:p>
            <a:pPr>
              <a:defRPr/>
            </a:pPr>
            <a:r>
              <a:rPr lang="en-US" altLang="ja-JP" dirty="0">
                <a:effectLst/>
              </a:rPr>
              <a:t>■</a:t>
            </a:r>
            <a:r>
              <a:rPr lang="ja-JP" altLang="en-US" dirty="0">
                <a:effectLst/>
              </a:rPr>
              <a:t>水分子が回転励起（</a:t>
            </a:r>
            <a:r>
              <a:rPr lang="ja-JP" altLang="en-US" dirty="0">
                <a:solidFill>
                  <a:srgbClr val="C00000"/>
                </a:solidFill>
                <a:effectLst/>
              </a:rPr>
              <a:t>もともと回転している</a:t>
            </a:r>
            <a:r>
              <a:rPr lang="ja-JP" altLang="en-US" dirty="0">
                <a:effectLst/>
              </a:rPr>
              <a:t>）</a:t>
            </a:r>
          </a:p>
          <a:p>
            <a:pPr>
              <a:defRPr/>
            </a:pPr>
            <a:r>
              <a:rPr lang="ja-JP" altLang="en-US" sz="2000" dirty="0">
                <a:effectLst/>
              </a:rPr>
              <a:t>　水分子が回転していない氷ではマイクロ波は吸収されない</a:t>
            </a:r>
          </a:p>
          <a:p>
            <a:pPr>
              <a:defRPr/>
            </a:pPr>
            <a:endParaRPr lang="ja-JP" altLang="en-US" dirty="0">
              <a:effectLst/>
            </a:endParaRPr>
          </a:p>
          <a:p>
            <a:pPr>
              <a:defRPr/>
            </a:pPr>
            <a:r>
              <a:rPr lang="ja-JP" altLang="en-US" dirty="0">
                <a:effectLst/>
              </a:rPr>
              <a:t>■緩和：分子の並進エネルギー（熱）に変換される</a:t>
            </a:r>
          </a:p>
          <a:p>
            <a:pPr>
              <a:defRPr/>
            </a:pPr>
            <a:r>
              <a:rPr lang="ja-JP" altLang="en-US" sz="2000" dirty="0">
                <a:effectLst/>
              </a:rPr>
              <a:t>　電磁波のエネルギー </a:t>
            </a:r>
            <a:r>
              <a:rPr lang="ja-JP" altLang="en-US" sz="3200" dirty="0">
                <a:solidFill>
                  <a:srgbClr val="C00000"/>
                </a:solidFill>
                <a:effectLst/>
              </a:rPr>
              <a:t>→</a:t>
            </a:r>
            <a:r>
              <a:rPr lang="ja-JP" altLang="en-US" sz="2000" dirty="0">
                <a:effectLst/>
              </a:rPr>
              <a:t> 水分子の回転励起 </a:t>
            </a:r>
            <a:r>
              <a:rPr lang="ja-JP" altLang="en-US" sz="3200" dirty="0">
                <a:solidFill>
                  <a:srgbClr val="C00000"/>
                </a:solidFill>
                <a:effectLst/>
              </a:rPr>
              <a:t>→</a:t>
            </a:r>
            <a:r>
              <a:rPr lang="ja-JP" altLang="en-US" sz="2000" dirty="0">
                <a:effectLst/>
              </a:rPr>
              <a:t> 並進エネルギー</a:t>
            </a:r>
            <a:endParaRPr lang="en-US" altLang="ja-JP" sz="2000" dirty="0">
              <a:effectLst/>
            </a:endParaRPr>
          </a:p>
          <a:p>
            <a:pPr>
              <a:defRPr/>
            </a:pPr>
            <a:endParaRPr lang="en-US" altLang="ja-JP" sz="2000" dirty="0">
              <a:effectLst/>
            </a:endParaRPr>
          </a:p>
          <a:p>
            <a:pPr>
              <a:defRPr/>
            </a:pPr>
            <a:endParaRPr lang="en-US" altLang="ja-JP" sz="2000" dirty="0">
              <a:effectLst/>
            </a:endParaRPr>
          </a:p>
          <a:p>
            <a:pPr algn="ctr">
              <a:defRPr/>
            </a:pPr>
            <a:r>
              <a:rPr lang="ja-JP" altLang="en-US" sz="4400" dirty="0">
                <a:solidFill>
                  <a:srgbClr val="C00000"/>
                </a:solidFill>
                <a:effectLst/>
              </a:rPr>
              <a:t>量子化された回転エネルギー</a:t>
            </a:r>
            <a:endParaRPr lang="ja-JP" altLang="en-US" sz="2800" dirty="0">
              <a:solidFill>
                <a:srgbClr val="C00000"/>
              </a:solidFill>
              <a:effectLst/>
            </a:endParaRPr>
          </a:p>
          <a:p>
            <a:pPr>
              <a:defRPr/>
            </a:pPr>
            <a:endParaRPr lang="ja-JP" altLang="en-US" sz="2000" dirty="0">
              <a:effectLst/>
            </a:endParaRP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9539">
                                            <p:txEl>
                                              <p:pRg st="10" end="10"/>
                                            </p:txEl>
                                          </p:spTgt>
                                        </p:tgtEl>
                                        <p:attrNameLst>
                                          <p:attrName>style.visibility</p:attrName>
                                        </p:attrNameLst>
                                      </p:cBhvr>
                                      <p:to>
                                        <p:strVal val="visible"/>
                                      </p:to>
                                    </p:set>
                                    <p:animEffect transition="in" filter="fade">
                                      <p:cBhvr>
                                        <p:cTn id="7" dur="500"/>
                                        <p:tgtEl>
                                          <p:spTgt spid="108953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pPr>
              <a:defRPr/>
            </a:pPr>
            <a:r>
              <a:rPr lang="ja-JP" altLang="en-US"/>
              <a:t>電子レンジで食品が加熱される理由は</a:t>
            </a:r>
          </a:p>
        </p:txBody>
      </p:sp>
      <p:grpSp>
        <p:nvGrpSpPr>
          <p:cNvPr id="39940" name="Group 4"/>
          <p:cNvGrpSpPr>
            <a:grpSpLocks/>
          </p:cNvGrpSpPr>
          <p:nvPr/>
        </p:nvGrpSpPr>
        <p:grpSpPr bwMode="auto">
          <a:xfrm>
            <a:off x="1979613" y="2005595"/>
            <a:ext cx="5256212" cy="792163"/>
            <a:chOff x="340" y="2568"/>
            <a:chExt cx="2086" cy="492"/>
          </a:xfrm>
        </p:grpSpPr>
        <p:sp>
          <p:nvSpPr>
            <p:cNvPr id="39941" name="Rectangle 5">
              <a:hlinkClick r:id="rId3"/>
            </p:cNvPr>
            <p:cNvSpPr>
              <a:spLocks noChangeArrowheads="1"/>
            </p:cNvSpPr>
            <p:nvPr/>
          </p:nvSpPr>
          <p:spPr bwMode="auto">
            <a:xfrm>
              <a:off x="340" y="2568"/>
              <a:ext cx="2086" cy="492"/>
            </a:xfrm>
            <a:prstGeom prst="rect">
              <a:avLst/>
            </a:prstGeom>
            <a:solidFill>
              <a:srgbClr val="3A5B60"/>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lIns="90000" tIns="90000" rIns="90000" bIns="9000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91590" name="Text Box 6"/>
            <p:cNvSpPr txBox="1">
              <a:spLocks noChangeArrowheads="1"/>
            </p:cNvSpPr>
            <p:nvPr/>
          </p:nvSpPr>
          <p:spPr bwMode="auto">
            <a:xfrm>
              <a:off x="452" y="2651"/>
              <a:ext cx="1179" cy="295"/>
            </a:xfrm>
            <a:prstGeom prst="rect">
              <a:avLst/>
            </a:prstGeom>
            <a:solidFill>
              <a:schemeClr val="bg1"/>
            </a:solidFill>
            <a:ln w="12700">
              <a:solidFill>
                <a:schemeClr val="tx1"/>
              </a:solidFill>
              <a:miter lim="800000"/>
              <a:headEnd/>
              <a:tailEnd type="none" w="sm" len="lg"/>
            </a:ln>
            <a:effectLst/>
            <a:extLst>
              <a:ext uri="{AF507438-7753-43E0-B8FC-AC1667EBCBE1}">
                <a14:hiddenEffects xmlns:a14="http://schemas.microsoft.com/office/drawing/2010/main">
                  <a:effectLst>
                    <a:outerShdw dist="92457" dir="4443276" algn="ctr" rotWithShape="0">
                      <a:schemeClr val="bg2"/>
                    </a:outerShdw>
                  </a:effectLst>
                </a14:hiddenEffects>
              </a:ext>
            </a:extLst>
          </p:spPr>
          <p:txBody>
            <a:bodyPr lIns="36000" tIns="90000" rIns="0" bIns="90000" anchor="ct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outerShdw blurRad="38100" dist="38100" dir="2700000" algn="tl">
                      <a:srgbClr val="C0C0C0"/>
                    </a:outerShdw>
                  </a:effectLst>
                  <a:uLnTx/>
                  <a:uFillTx/>
                  <a:latin typeface="メイリオ" panose="020B0604030504040204" pitchFamily="50" charset="-128"/>
                  <a:ea typeface="メイリオ" panose="020B0604030504040204" pitchFamily="50" charset="-128"/>
                  <a:cs typeface="+mn-cs"/>
                </a:rPr>
                <a:t>　電子レンジの仕組み</a:t>
              </a:r>
            </a:p>
          </p:txBody>
        </p:sp>
        <p:sp>
          <p:nvSpPr>
            <p:cNvPr id="1091591" name="AutoShape 7">
              <a:hlinkClick r:id="" action="ppaction://noaction" highlightClick="1"/>
            </p:cNvPr>
            <p:cNvSpPr>
              <a:spLocks noChangeArrowheads="1"/>
            </p:cNvSpPr>
            <p:nvPr/>
          </p:nvSpPr>
          <p:spPr bwMode="auto">
            <a:xfrm>
              <a:off x="1719" y="2669"/>
              <a:ext cx="545" cy="272"/>
            </a:xfrm>
            <a:prstGeom prst="actionButtonBlank">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92457" dir="4443276" algn="ctr" rotWithShape="0">
                      <a:schemeClr val="bg2"/>
                    </a:outerShdw>
                  </a:effectLst>
                </a14:hiddenEffects>
              </a:ext>
            </a:extLst>
          </p:spPr>
          <p:txBody>
            <a:bodyPr wrap="none" lIns="90000" tIns="90000" rIns="90000" bIns="90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検索</a:t>
              </a:r>
            </a:p>
          </p:txBody>
        </p:sp>
        <p:sp>
          <p:nvSpPr>
            <p:cNvPr id="39944" name="AutoShape 8"/>
            <p:cNvSpPr>
              <a:spLocks noChangeArrowheads="1"/>
            </p:cNvSpPr>
            <p:nvPr/>
          </p:nvSpPr>
          <p:spPr bwMode="auto">
            <a:xfrm rot="-8289201">
              <a:off x="2109" y="2841"/>
              <a:ext cx="227" cy="91"/>
            </a:xfrm>
            <a:prstGeom prst="rightArrow">
              <a:avLst>
                <a:gd name="adj1" fmla="val 56046"/>
                <a:gd name="adj2" fmla="val 95600"/>
              </a:avLst>
            </a:prstGeom>
            <a:solidFill>
              <a:schemeClr val="bg1"/>
            </a:solidFill>
            <a:ln w="12700">
              <a:solidFill>
                <a:schemeClr val="tx1"/>
              </a:solidFill>
              <a:miter lim="800000"/>
              <a:headEnd/>
              <a:tailEnd type="none" w="sm" len="lg"/>
            </a:ln>
            <a:effectLst/>
            <a:extLst>
              <a:ext uri="{AF507438-7753-43E0-B8FC-AC1667EBCBE1}">
                <a14:hiddenEffects xmlns:a14="http://schemas.microsoft.com/office/drawing/2010/main">
                  <a:effectLst>
                    <a:outerShdw dist="159131" dir="7116628" algn="ctr" rotWithShape="0">
                      <a:srgbClr val="808080">
                        <a:alpha val="50000"/>
                      </a:srgbClr>
                    </a:outerShdw>
                  </a:effectLst>
                </a14:hiddenEffects>
              </a:ext>
            </a:extLst>
          </p:spPr>
          <p:txBody>
            <a:bodyPr wrap="none" lIns="90000" tIns="90000" rIns="90000" bIns="9000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grpSp>
      <p:sp>
        <p:nvSpPr>
          <p:cNvPr id="3" name="Rectangle 3">
            <a:extLst>
              <a:ext uri="{FF2B5EF4-FFF2-40B4-BE49-F238E27FC236}">
                <a16:creationId xmlns:a16="http://schemas.microsoft.com/office/drawing/2014/main" id="{06671F6F-9C9E-B011-1DF8-2E46F79DF062}"/>
              </a:ext>
            </a:extLst>
          </p:cNvPr>
          <p:cNvSpPr txBox="1">
            <a:spLocks noChangeArrowheads="1"/>
          </p:cNvSpPr>
          <p:nvPr/>
        </p:nvSpPr>
        <p:spPr bwMode="auto">
          <a:xfrm>
            <a:off x="358775" y="898525"/>
            <a:ext cx="8456613"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t" anchorCtr="0" compatLnSpc="1">
            <a:prstTxWarp prst="textNoShape">
              <a:avLst/>
            </a:prstTxWarp>
          </a:bodyPr>
          <a:lstStyle>
            <a:lvl1pPr marL="342900" indent="-342900" algn="l" defTabSz="8093075" rtl="0" eaLnBrk="0" fontAlgn="base" hangingPunct="0">
              <a:spcBef>
                <a:spcPct val="20000"/>
              </a:spcBef>
              <a:spcAft>
                <a:spcPct val="0"/>
              </a:spcAft>
              <a:defRPr kumimoji="1" sz="2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cs typeface="+mn-cs"/>
              </a:defRPr>
            </a:lvl1pPr>
            <a:lvl2pPr marL="742950" indent="-285750" algn="l" defTabSz="8093075" rtl="0" eaLnBrk="0" fontAlgn="base" hangingPunct="0">
              <a:spcBef>
                <a:spcPct val="20000"/>
              </a:spcBef>
              <a:spcAft>
                <a:spcPct val="0"/>
              </a:spcAft>
              <a:defRPr kumimoji="1" sz="16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2pPr>
            <a:lvl3pPr marL="1143000" indent="-228600" algn="l" defTabSz="8093075" rtl="0" eaLnBrk="0" fontAlgn="base" hangingPunct="0">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3pPr>
            <a:lvl4pPr marL="1600200" indent="-228600" algn="l" defTabSz="8093075" rtl="0" eaLnBrk="0" fontAlgn="base" hangingPunct="0">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4pPr>
            <a:lvl5pPr marL="2057400" indent="-228600" algn="l" defTabSz="8093075" rtl="0" eaLnBrk="0" fontAlgn="base" hangingPunct="0">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a:lstStyle>
          <a:p>
            <a:pPr marL="342900" marR="0" lvl="0" indent="-342900" algn="l" defTabSz="8093075" rtl="0" eaLnBrk="0" fontAlgn="base" latinLnBrk="0" hangingPunct="0">
              <a:lnSpc>
                <a:spcPct val="100000"/>
              </a:lnSpc>
              <a:spcBef>
                <a:spcPct val="20000"/>
              </a:spcBef>
              <a:spcAft>
                <a:spcPct val="0"/>
              </a:spcAft>
              <a:buClrTx/>
              <a:buSzTx/>
              <a:buFontTx/>
              <a:buNone/>
              <a:tabLst/>
              <a:defRPr/>
            </a:pPr>
            <a:r>
              <a:rPr kumimoji="1" lang="en-US" altLang="ja-JP" sz="3200" b="0" i="0" u="none" strike="noStrike" kern="0" cap="none" spc="0" normalizeH="0" baseline="0" noProof="0" dirty="0">
                <a:ln>
                  <a:noFill/>
                </a:ln>
                <a:solidFill>
                  <a:srgbClr val="C00000"/>
                </a:solidFill>
                <a:effectLst>
                  <a:outerShdw blurRad="38100" dist="38100" dir="2700000" algn="tl">
                    <a:srgbClr val="000000"/>
                  </a:outerShdw>
                </a:effectLst>
                <a:uLnTx/>
                <a:uFillTx/>
                <a:latin typeface="メイリオ" panose="020B0604030504040204" pitchFamily="50" charset="-128"/>
                <a:ea typeface="メイリオ" panose="020B0604030504040204" pitchFamily="50" charset="-128"/>
                <a:cs typeface="+mn-cs"/>
              </a:rPr>
              <a:t>Q</a:t>
            </a:r>
            <a:r>
              <a:rPr kumimoji="1" lang="en-US" altLang="ja-JP" sz="2400" b="0"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	 </a:t>
            </a:r>
            <a:r>
              <a:rPr kumimoji="1" lang="ja-JP" altLang="en-US" sz="2400" b="0" i="0" u="none" strike="noStrike" kern="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なぜ電子レンジで食品が加熱されるのか．</a:t>
            </a:r>
            <a:endParaRPr kumimoji="1" lang="en-US" altLang="ja-JP" sz="2400" b="0" i="0" u="none" strike="noStrike" kern="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a:p>
            <a:pPr marL="342900" marR="0" lvl="0" indent="-342900" algn="l" defTabSz="8093075" rtl="0" eaLnBrk="0" fontAlgn="base" latinLnBrk="0" hangingPunct="0">
              <a:lnSpc>
                <a:spcPct val="100000"/>
              </a:lnSpc>
              <a:spcBef>
                <a:spcPct val="20000"/>
              </a:spcBef>
              <a:spcAft>
                <a:spcPct val="0"/>
              </a:spcAft>
              <a:buClrTx/>
              <a:buSzTx/>
              <a:buFontTx/>
              <a:buNone/>
              <a:tabLst/>
              <a:defRPr/>
            </a:pPr>
            <a:endParaRPr kumimoji="1" lang="en-US" altLang="ja-JP" sz="2400" b="0" i="0" u="none" strike="noStrike" kern="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a:p>
            <a:pPr marL="342900" marR="0" lvl="0" indent="-342900" algn="l" defTabSz="8093075" rtl="0" eaLnBrk="0" fontAlgn="base" latinLnBrk="0" hangingPunct="0">
              <a:lnSpc>
                <a:spcPct val="100000"/>
              </a:lnSpc>
              <a:spcBef>
                <a:spcPct val="20000"/>
              </a:spcBef>
              <a:spcAft>
                <a:spcPct val="0"/>
              </a:spcAft>
              <a:buClrTx/>
              <a:buSzTx/>
              <a:buFontTx/>
              <a:buNone/>
              <a:tabLst/>
              <a:defRPr/>
            </a:pPr>
            <a:endParaRPr kumimoji="1" lang="en-US" altLang="ja-JP" sz="2400" b="0" i="0" u="none" strike="noStrike" kern="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a:p>
            <a:pPr marL="342900" marR="0" lvl="0" indent="-342900" algn="l" defTabSz="8093075" rtl="0" eaLnBrk="0" fontAlgn="base" latinLnBrk="0" hangingPunct="0">
              <a:lnSpc>
                <a:spcPct val="100000"/>
              </a:lnSpc>
              <a:spcBef>
                <a:spcPct val="20000"/>
              </a:spcBef>
              <a:spcAft>
                <a:spcPct val="0"/>
              </a:spcAft>
              <a:buClrTx/>
              <a:buSzTx/>
              <a:buFontTx/>
              <a:buNone/>
              <a:tabLst/>
              <a:defRPr/>
            </a:pPr>
            <a:endParaRPr kumimoji="1" lang="en-US" altLang="ja-JP" sz="2400" b="0" i="0" u="none" strike="noStrike" kern="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a:p>
            <a:pPr marL="342900" marR="0" lvl="0" indent="-342900" algn="ctr" defTabSz="8093075" rtl="0" eaLnBrk="0" fontAlgn="base" latinLnBrk="0" hangingPunct="0">
              <a:lnSpc>
                <a:spcPct val="100000"/>
              </a:lnSpc>
              <a:spcBef>
                <a:spcPct val="20000"/>
              </a:spcBef>
              <a:spcAft>
                <a:spcPct val="0"/>
              </a:spcAft>
              <a:buClrTx/>
              <a:buSzTx/>
              <a:buFontTx/>
              <a:buNone/>
              <a:tabLst/>
              <a:defRPr/>
            </a:pPr>
            <a:r>
              <a:rPr kumimoji="1" lang="en-US" altLang="ja-JP" sz="4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ChatGPT</a:t>
            </a:r>
            <a:endParaRPr kumimoji="1" lang="en-US" altLang="ja-JP" sz="4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a:p>
            <a:pPr marL="342900" marR="0" lvl="0" indent="-342900" algn="ctr" defTabSz="8093075" rtl="0" eaLnBrk="0" fontAlgn="base" latinLnBrk="0" hangingPunct="0">
              <a:lnSpc>
                <a:spcPct val="100000"/>
              </a:lnSpc>
              <a:spcBef>
                <a:spcPct val="20000"/>
              </a:spcBef>
              <a:spcAft>
                <a:spcPct val="0"/>
              </a:spcAft>
              <a:buClrTx/>
              <a:buSzTx/>
              <a:buFontTx/>
              <a:buNone/>
              <a:tabLst/>
              <a:defRPr/>
            </a:pPr>
            <a:endParaRPr kumimoji="1" lang="en-US" altLang="ja-JP" sz="1600" b="0"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a:p>
            <a:pPr marL="342900" marR="0" lvl="0" indent="-342900" algn="ctr" defTabSz="8093075" rtl="0" eaLnBrk="0" fontAlgn="base" latinLnBrk="0" hangingPunct="0">
              <a:lnSpc>
                <a:spcPct val="100000"/>
              </a:lnSpc>
              <a:spcBef>
                <a:spcPct val="20000"/>
              </a:spcBef>
              <a:spcAft>
                <a:spcPct val="0"/>
              </a:spcAft>
              <a:buClrTx/>
              <a:buSzTx/>
              <a:buFontTx/>
              <a:buNone/>
              <a:tabLst/>
              <a:defRPr/>
            </a:pPr>
            <a:endParaRPr kumimoji="1" lang="en-US" altLang="ja-JP" sz="1600" b="0"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a:p>
            <a:pPr marL="342900" marR="0" lvl="0" indent="-342900" algn="ctr" defTabSz="8093075" rtl="0" eaLnBrk="0" fontAlgn="base" latinLnBrk="0" hangingPunct="0">
              <a:lnSpc>
                <a:spcPct val="100000"/>
              </a:lnSpc>
              <a:spcBef>
                <a:spcPct val="20000"/>
              </a:spcBef>
              <a:spcAft>
                <a:spcPct val="0"/>
              </a:spcAft>
              <a:buClrTx/>
              <a:buSzTx/>
              <a:buFontTx/>
              <a:buNone/>
              <a:tabLst/>
              <a:defRPr/>
            </a:pPr>
            <a:r>
              <a:rPr kumimoji="1" lang="ja-JP" altLang="en-US" sz="4400" b="0"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どちらも「多数決＝反射」</a:t>
            </a:r>
            <a:endParaRPr kumimoji="1" lang="en-US" altLang="ja-JP" sz="5400" b="0"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a:p>
            <a:pPr marL="342900" marR="0" lvl="0" indent="-342900" algn="ctr" defTabSz="8093075" rtl="0" eaLnBrk="0" fontAlgn="base" latinLnBrk="0" hangingPunct="0">
              <a:lnSpc>
                <a:spcPct val="100000"/>
              </a:lnSpc>
              <a:spcBef>
                <a:spcPct val="20000"/>
              </a:spcBef>
              <a:spcAft>
                <a:spcPct val="0"/>
              </a:spcAft>
              <a:buClrTx/>
              <a:buSzTx/>
              <a:buFontTx/>
              <a:buNone/>
              <a:tabLst/>
              <a:defRPr/>
            </a:pPr>
            <a:r>
              <a:rPr kumimoji="1" lang="en-US" altLang="ja-JP" sz="4800" b="0"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a:t>
            </a:r>
            <a:r>
              <a:rPr kumimoji="1" lang="ja-JP" altLang="en-US" sz="4800" b="1"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a:t>
            </a:r>
            <a:r>
              <a:rPr kumimoji="1" lang="en-US" altLang="ja-JP" sz="4800" b="1"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study</a:t>
            </a:r>
            <a:r>
              <a:rPr kumimoji="1" lang="ja-JP" altLang="en-US" sz="4800" b="1"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」ではない！</a:t>
            </a:r>
            <a:r>
              <a:rPr kumimoji="1" lang="en-US" altLang="ja-JP" sz="4800" b="0"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a:t>
            </a:r>
            <a:endParaRPr kumimoji="1" lang="ja-JP" altLang="en-US" sz="4800" b="0" i="0" u="none" strike="noStrike" kern="0" cap="none" spc="0" normalizeH="0" baseline="0" noProof="0" dirty="0">
              <a:ln>
                <a:noFill/>
              </a:ln>
              <a:solidFill>
                <a:srgbClr val="C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p:txBody>
      </p:sp>
    </p:spTree>
  </p:cSld>
  <p:clrMapOvr>
    <a:masterClrMapping/>
  </p:clrMapOvr>
  <p:transition>
    <p:spli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4" name="IMG_5165">
            <a:hlinkClick r:id="" action="ppaction://media"/>
            <a:extLst>
              <a:ext uri="{FF2B5EF4-FFF2-40B4-BE49-F238E27FC236}">
                <a16:creationId xmlns:a16="http://schemas.microsoft.com/office/drawing/2014/main" id="{F93EEA71-FE09-4336-A639-36A711F06B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560" y="206585"/>
            <a:ext cx="3631832" cy="6456592"/>
          </a:xfrm>
          <a:prstGeom prst="rect">
            <a:avLst/>
          </a:prstGeom>
        </p:spPr>
      </p:pic>
      <p:sp>
        <p:nvSpPr>
          <p:cNvPr id="5" name="テキスト ボックス 4">
            <a:extLst>
              <a:ext uri="{FF2B5EF4-FFF2-40B4-BE49-F238E27FC236}">
                <a16:creationId xmlns:a16="http://schemas.microsoft.com/office/drawing/2014/main" id="{926A0A52-502B-4825-AEC9-A0B2F1D6B627}"/>
              </a:ext>
            </a:extLst>
          </p:cNvPr>
          <p:cNvSpPr txBox="1"/>
          <p:nvPr/>
        </p:nvSpPr>
        <p:spPr>
          <a:xfrm>
            <a:off x="2051720" y="5805264"/>
            <a:ext cx="200567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high</a:t>
            </a:r>
            <a:r>
              <a:rPr kumimoji="1" lang="ja-JP" altLang="en-US"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 </a:t>
            </a:r>
            <a:r>
              <a:rPr kumimoji="1" lang="en-US" altLang="ja-JP"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quality</a:t>
            </a:r>
            <a:endParaRPr kumimoji="1" lang="ja-JP" altLang="en-US"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endParaRPr>
          </a:p>
        </p:txBody>
      </p:sp>
      <p:pic>
        <p:nvPicPr>
          <p:cNvPr id="6" name="IMG_5166">
            <a:hlinkClick r:id="" action="ppaction://media"/>
            <a:extLst>
              <a:ext uri="{FF2B5EF4-FFF2-40B4-BE49-F238E27FC236}">
                <a16:creationId xmlns:a16="http://schemas.microsoft.com/office/drawing/2014/main" id="{A419113E-B4BE-46F5-B1E2-2559B96598B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00607" y="206585"/>
            <a:ext cx="3631833" cy="6456592"/>
          </a:xfrm>
          <a:prstGeom prst="rect">
            <a:avLst/>
          </a:prstGeom>
        </p:spPr>
      </p:pic>
      <p:sp>
        <p:nvSpPr>
          <p:cNvPr id="7" name="テキスト ボックス 6">
            <a:extLst>
              <a:ext uri="{FF2B5EF4-FFF2-40B4-BE49-F238E27FC236}">
                <a16:creationId xmlns:a16="http://schemas.microsoft.com/office/drawing/2014/main" id="{97C7091B-9511-4291-8006-F034A88104A1}"/>
              </a:ext>
            </a:extLst>
          </p:cNvPr>
          <p:cNvSpPr txBox="1"/>
          <p:nvPr/>
        </p:nvSpPr>
        <p:spPr>
          <a:xfrm>
            <a:off x="5067346" y="5805264"/>
            <a:ext cx="186461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low</a:t>
            </a:r>
            <a:r>
              <a:rPr kumimoji="1" lang="ja-JP" altLang="en-US"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 </a:t>
            </a:r>
            <a:r>
              <a:rPr kumimoji="1" lang="en-US" altLang="ja-JP"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quality</a:t>
            </a:r>
            <a:endParaRPr kumimoji="1" lang="ja-JP" altLang="en-US"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endParaRPr>
          </a:p>
        </p:txBody>
      </p:sp>
    </p:spTree>
    <p:extLst>
      <p:ext uri="{BB962C8B-B14F-4D97-AF65-F5344CB8AC3E}">
        <p14:creationId xmlns:p14="http://schemas.microsoft.com/office/powerpoint/2010/main" val="3890461864"/>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5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pPr eaLnBrk="1" hangingPunct="1">
              <a:defRPr/>
            </a:pPr>
            <a:r>
              <a:rPr lang="ja-JP" altLang="en-US"/>
              <a:t>研究者として必要なこと</a:t>
            </a:r>
          </a:p>
        </p:txBody>
      </p:sp>
      <p:sp>
        <p:nvSpPr>
          <p:cNvPr id="811011" name="Rectangle 3"/>
          <p:cNvSpPr>
            <a:spLocks noGrp="1" noChangeArrowheads="1"/>
          </p:cNvSpPr>
          <p:nvPr>
            <p:ph type="body" idx="1"/>
          </p:nvPr>
        </p:nvSpPr>
        <p:spPr/>
        <p:txBody>
          <a:bodyPr/>
          <a:lstStyle/>
          <a:p>
            <a:pPr marL="441325" indent="-441325" eaLnBrk="1" hangingPunct="1">
              <a:defRPr/>
            </a:pPr>
            <a:r>
              <a:rPr lang="ja-JP" altLang="en-US" dirty="0">
                <a:effectLst/>
              </a:rPr>
              <a:t>研究環境・研究施設などがあるとして</a:t>
            </a:r>
            <a:r>
              <a:rPr lang="ja-JP" altLang="en-US" dirty="0" err="1">
                <a:effectLst/>
              </a:rPr>
              <a:t>．．．</a:t>
            </a:r>
            <a:endParaRPr lang="ja-JP" altLang="en-US" dirty="0">
              <a:effectLst/>
            </a:endParaRPr>
          </a:p>
          <a:p>
            <a:pPr marL="441325" indent="-441325" eaLnBrk="1" hangingPunct="1">
              <a:defRPr/>
            </a:pPr>
            <a:endParaRPr lang="ja-JP" altLang="en-US" dirty="0">
              <a:effectLst/>
            </a:endParaRPr>
          </a:p>
          <a:p>
            <a:pPr marL="441325" indent="-441325" eaLnBrk="1" hangingPunct="1">
              <a:defRPr/>
            </a:pPr>
            <a:r>
              <a:rPr lang="ja-JP" altLang="en-US" dirty="0">
                <a:effectLst/>
              </a:rPr>
              <a:t>■	基礎的な知識・基礎な技術</a:t>
            </a:r>
          </a:p>
          <a:p>
            <a:pPr marL="441325" indent="-441325" eaLnBrk="1" hangingPunct="1">
              <a:defRPr/>
            </a:pPr>
            <a:r>
              <a:rPr lang="ja-JP" altLang="en-US" dirty="0">
                <a:solidFill>
                  <a:schemeClr val="tx2"/>
                </a:solidFill>
                <a:effectLst/>
              </a:rPr>
              <a:t>■	コミュニケーション能力（外国語［英語］能力ではない）</a:t>
            </a:r>
          </a:p>
          <a:p>
            <a:pPr marL="441325" indent="-441325" eaLnBrk="1" hangingPunct="1">
              <a:defRPr/>
            </a:pPr>
            <a:r>
              <a:rPr lang="ja-JP" altLang="en-US" dirty="0">
                <a:effectLst/>
              </a:rPr>
              <a:t>■	（やれない理由をさがすより）なんでもやってみる</a:t>
            </a:r>
            <a:endParaRPr lang="en-US" altLang="ja-JP" dirty="0">
              <a:effectLst/>
            </a:endParaRPr>
          </a:p>
          <a:p>
            <a:pPr marL="441325" indent="-441325" eaLnBrk="1" hangingPunct="1">
              <a:defRPr/>
            </a:pPr>
            <a:r>
              <a:rPr lang="ja-JP" altLang="en-US" dirty="0">
                <a:effectLst/>
              </a:rPr>
              <a:t>■</a:t>
            </a:r>
            <a:r>
              <a:rPr lang="en-US" altLang="ja-JP" dirty="0">
                <a:effectLst/>
              </a:rPr>
              <a:t>	</a:t>
            </a:r>
            <a:r>
              <a:rPr lang="ja-JP" altLang="en-US" dirty="0">
                <a:effectLst/>
              </a:rPr>
              <a:t>反射ではなく，論理でうたがう</a:t>
            </a:r>
            <a:endParaRPr lang="en-US" altLang="ja-JP" dirty="0">
              <a:effectLst/>
            </a:endParaRPr>
          </a:p>
          <a:p>
            <a:pPr marL="441325" indent="-441325" eaLnBrk="1" hangingPunct="1">
              <a:defRPr/>
            </a:pPr>
            <a:r>
              <a:rPr lang="ja-JP" altLang="en-US" dirty="0">
                <a:effectLst/>
              </a:rPr>
              <a:t>■</a:t>
            </a:r>
            <a:r>
              <a:rPr lang="en-US" altLang="ja-JP" dirty="0">
                <a:effectLst/>
              </a:rPr>
              <a:t>	</a:t>
            </a:r>
            <a:r>
              <a:rPr lang="ja-JP" altLang="en-US" dirty="0">
                <a:effectLst/>
              </a:rPr>
              <a:t>経験や知識のバイアスをさけ客観的に記録する（あとで見かえすことができるようにノート</a:t>
            </a:r>
            <a:r>
              <a:rPr lang="ja-JP" altLang="en-US">
                <a:effectLst/>
              </a:rPr>
              <a:t>に書く）</a:t>
            </a:r>
            <a:endParaRPr lang="en-US" altLang="ja-JP" dirty="0">
              <a:effectLst/>
            </a:endParaRPr>
          </a:p>
          <a:p>
            <a:pPr marL="441325" indent="-441325" eaLnBrk="1" hangingPunct="1">
              <a:defRPr/>
            </a:pPr>
            <a:r>
              <a:rPr lang="ja-JP" altLang="en-US" dirty="0">
                <a:solidFill>
                  <a:srgbClr val="CC0000"/>
                </a:solidFill>
                <a:effectLst/>
              </a:rPr>
              <a:t>■</a:t>
            </a:r>
            <a:r>
              <a:rPr lang="en-US" altLang="ja-JP" dirty="0">
                <a:solidFill>
                  <a:srgbClr val="CC0000"/>
                </a:solidFill>
                <a:effectLst/>
              </a:rPr>
              <a:t>	</a:t>
            </a:r>
            <a:r>
              <a:rPr lang="ja-JP" altLang="en-US" dirty="0">
                <a:solidFill>
                  <a:srgbClr val="CC0000"/>
                </a:solidFill>
                <a:effectLst/>
              </a:rPr>
              <a:t>わずかなちがいを見つけてその理由をかんがえる</a:t>
            </a:r>
          </a:p>
          <a:p>
            <a:pPr marL="441325" indent="-441325" eaLnBrk="1" hangingPunct="1">
              <a:defRPr/>
            </a:pPr>
            <a:r>
              <a:rPr lang="ja-JP" altLang="en-US" dirty="0">
                <a:solidFill>
                  <a:schemeClr val="bg2"/>
                </a:solidFill>
                <a:effectLst/>
              </a:rPr>
              <a:t>■	・・・・・</a:t>
            </a:r>
          </a:p>
          <a:p>
            <a:pPr marL="441325" indent="-441325" eaLnBrk="1" hangingPunct="1">
              <a:defRPr/>
            </a:pPr>
            <a:r>
              <a:rPr lang="ja-JP" altLang="en-US" dirty="0">
                <a:solidFill>
                  <a:schemeClr val="bg2"/>
                </a:solidFill>
                <a:effectLst/>
              </a:rPr>
              <a:t>■	・・・・・</a:t>
            </a:r>
          </a:p>
          <a:p>
            <a:pPr marL="441325" indent="-441325" eaLnBrk="1" hangingPunct="1">
              <a:defRPr/>
            </a:pPr>
            <a:endParaRPr lang="ja-JP" altLang="en-US" dirty="0">
              <a:effectLst/>
            </a:endParaRPr>
          </a:p>
        </p:txBody>
      </p:sp>
    </p:spTree>
  </p:cSld>
  <p:clrMapOvr>
    <a:masterClrMapping/>
  </p:clrMapOvr>
  <p:transition>
    <p:spli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pPr eaLnBrk="1" hangingPunct="1">
              <a:defRPr/>
            </a:pPr>
            <a:r>
              <a:rPr lang="ja-JP" altLang="en-US"/>
              <a:t>予定</a:t>
            </a:r>
          </a:p>
        </p:txBody>
      </p:sp>
      <p:sp>
        <p:nvSpPr>
          <p:cNvPr id="648195" name="Rectangle 3"/>
          <p:cNvSpPr>
            <a:spLocks noGrp="1" noChangeArrowheads="1"/>
          </p:cNvSpPr>
          <p:nvPr>
            <p:ph type="body" idx="1"/>
          </p:nvPr>
        </p:nvSpPr>
        <p:spPr>
          <a:xfrm>
            <a:off x="43517" y="908720"/>
            <a:ext cx="9075092" cy="5617170"/>
          </a:xfrm>
        </p:spPr>
        <p:txBody>
          <a:bodyPr/>
          <a:lstStyle/>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1</a:t>
            </a:r>
            <a:r>
              <a:rPr lang="ja-JP" altLang="en-US" sz="1800" dirty="0">
                <a:solidFill>
                  <a:schemeClr val="bg1">
                    <a:lumMod val="50000"/>
                  </a:schemeClr>
                </a:solidFill>
                <a:effectLst/>
              </a:rPr>
              <a:t>）</a:t>
            </a:r>
            <a:r>
              <a:rPr lang="en-US" altLang="ja-JP" sz="1800" dirty="0">
                <a:solidFill>
                  <a:schemeClr val="bg1">
                    <a:lumMod val="50000"/>
                  </a:schemeClr>
                </a:solidFill>
                <a:effectLst/>
              </a:rPr>
              <a:t>9/10《2》	</a:t>
            </a:r>
            <a:r>
              <a:rPr lang="ja-JP" altLang="en-US" sz="1800" dirty="0">
                <a:solidFill>
                  <a:schemeClr val="bg1">
                    <a:lumMod val="50000"/>
                  </a:schemeClr>
                </a:solidFill>
                <a:effectLst/>
              </a:rPr>
              <a:t>科学研究に必要なことー自己紹介からのイントロダクション</a:t>
            </a: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2</a:t>
            </a:r>
            <a:r>
              <a:rPr lang="ja-JP" altLang="en-US" sz="1800" dirty="0">
                <a:solidFill>
                  <a:schemeClr val="bg1">
                    <a:lumMod val="50000"/>
                  </a:schemeClr>
                </a:solidFill>
                <a:effectLst/>
              </a:rPr>
              <a:t>）</a:t>
            </a:r>
            <a:r>
              <a:rPr lang="en-US" altLang="ja-JP" sz="1800" dirty="0">
                <a:solidFill>
                  <a:schemeClr val="bg1">
                    <a:lumMod val="50000"/>
                  </a:schemeClr>
                </a:solidFill>
                <a:effectLst/>
              </a:rPr>
              <a:t>9/10《3》	</a:t>
            </a:r>
            <a:r>
              <a:rPr lang="ja-JP" altLang="en-US" sz="1800" dirty="0">
                <a:solidFill>
                  <a:schemeClr val="bg1">
                    <a:lumMod val="50000"/>
                  </a:schemeClr>
                </a:solidFill>
                <a:effectLst/>
              </a:rPr>
              <a:t>化学の基本「モルとアボガドロ定数」からまなぶ科学の方法論</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3</a:t>
            </a:r>
            <a:r>
              <a:rPr lang="ja-JP" altLang="en-US" sz="1800" dirty="0">
                <a:solidFill>
                  <a:schemeClr val="bg1">
                    <a:lumMod val="50000"/>
                  </a:schemeClr>
                </a:solidFill>
                <a:effectLst/>
              </a:rPr>
              <a:t>）</a:t>
            </a:r>
            <a:r>
              <a:rPr lang="en-US" altLang="ja-JP" sz="1800" dirty="0">
                <a:solidFill>
                  <a:schemeClr val="bg1">
                    <a:lumMod val="50000"/>
                  </a:schemeClr>
                </a:solidFill>
                <a:effectLst/>
              </a:rPr>
              <a:t>9/10《4》</a:t>
            </a:r>
            <a:r>
              <a:rPr lang="ja-JP" altLang="en-US" sz="1800" dirty="0">
                <a:solidFill>
                  <a:schemeClr val="bg1">
                    <a:lumMod val="50000"/>
                  </a:schemeClr>
                </a:solidFill>
                <a:effectLst/>
              </a:rPr>
              <a:t>	科学研究の方法論ー必要条件</a:t>
            </a:r>
            <a:r>
              <a:rPr lang="en-US" altLang="ja-JP" sz="1800" dirty="0">
                <a:solidFill>
                  <a:schemeClr val="bg1">
                    <a:lumMod val="50000"/>
                  </a:schemeClr>
                </a:solidFill>
                <a:effectLst/>
              </a:rPr>
              <a:t>/</a:t>
            </a:r>
            <a:r>
              <a:rPr lang="ja-JP" altLang="en-US" sz="1800" dirty="0">
                <a:solidFill>
                  <a:schemeClr val="bg1">
                    <a:lumMod val="50000"/>
                  </a:schemeClr>
                </a:solidFill>
                <a:effectLst/>
              </a:rPr>
              <a:t>十分条件と相関関係</a:t>
            </a:r>
            <a:r>
              <a:rPr lang="en-US" altLang="ja-JP" sz="1800" dirty="0">
                <a:solidFill>
                  <a:schemeClr val="bg1">
                    <a:lumMod val="50000"/>
                  </a:schemeClr>
                </a:solidFill>
                <a:effectLst/>
              </a:rPr>
              <a:t>/</a:t>
            </a:r>
            <a:r>
              <a:rPr lang="ja-JP" altLang="en-US" sz="1800" dirty="0">
                <a:solidFill>
                  <a:schemeClr val="bg1">
                    <a:lumMod val="50000"/>
                  </a:schemeClr>
                </a:solidFill>
                <a:effectLst/>
              </a:rPr>
              <a:t>因果関係</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4</a:t>
            </a:r>
            <a:r>
              <a:rPr lang="ja-JP" altLang="en-US" sz="1800" dirty="0">
                <a:solidFill>
                  <a:schemeClr val="bg1">
                    <a:lumMod val="50000"/>
                  </a:schemeClr>
                </a:solidFill>
                <a:effectLst/>
              </a:rPr>
              <a:t>）</a:t>
            </a:r>
            <a:r>
              <a:rPr lang="en-US" altLang="ja-JP" sz="1800" dirty="0">
                <a:solidFill>
                  <a:schemeClr val="bg1">
                    <a:lumMod val="50000"/>
                  </a:schemeClr>
                </a:solidFill>
                <a:effectLst/>
              </a:rPr>
              <a:t>9/10《5》</a:t>
            </a:r>
            <a:r>
              <a:rPr lang="ja-JP" altLang="en-US" sz="1800" dirty="0">
                <a:solidFill>
                  <a:schemeClr val="bg1">
                    <a:lumMod val="50000"/>
                  </a:schemeClr>
                </a:solidFill>
                <a:effectLst/>
              </a:rPr>
              <a:t>	科学研究の基本としての実験（観察）ノート</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en-US" altLang="ja-JP" sz="1800" dirty="0">
                <a:solidFill>
                  <a:schemeClr val="bg1">
                    <a:lumMod val="50000"/>
                  </a:schemeClr>
                </a:solidFill>
                <a:effectLst/>
              </a:rPr>
              <a:t>		</a:t>
            </a:r>
            <a:r>
              <a:rPr lang="ja-JP" altLang="en-US" sz="1800" strike="dblStrike" dirty="0">
                <a:solidFill>
                  <a:schemeClr val="bg1">
                    <a:lumMod val="50000"/>
                  </a:schemeClr>
                </a:solidFill>
                <a:effectLst/>
              </a:rPr>
              <a:t>（感想と意見＋質問提出）</a:t>
            </a:r>
            <a:endParaRPr lang="en-US" altLang="ja-JP" sz="1800" strike="dblStrike" dirty="0">
              <a:solidFill>
                <a:schemeClr val="bg1">
                  <a:lumMod val="50000"/>
                </a:schemeClr>
              </a:solidFill>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solidFill>
                  <a:srgbClr val="C00000"/>
                </a:solidFill>
                <a:effectLst/>
              </a:rPr>
              <a:t>（</a:t>
            </a:r>
            <a:r>
              <a:rPr lang="en-US" altLang="ja-JP" sz="1800" dirty="0">
                <a:solidFill>
                  <a:srgbClr val="C00000"/>
                </a:solidFill>
                <a:effectLst/>
              </a:rPr>
              <a:t>5</a:t>
            </a:r>
            <a:r>
              <a:rPr lang="ja-JP" altLang="en-US" sz="1800" dirty="0">
                <a:solidFill>
                  <a:srgbClr val="C00000"/>
                </a:solidFill>
                <a:effectLst/>
              </a:rPr>
              <a:t>）</a:t>
            </a:r>
            <a:r>
              <a:rPr lang="en-US" altLang="ja-JP" sz="1800" dirty="0">
                <a:solidFill>
                  <a:srgbClr val="C00000"/>
                </a:solidFill>
                <a:effectLst/>
              </a:rPr>
              <a:t>9/11《2》</a:t>
            </a:r>
            <a:r>
              <a:rPr lang="ja-JP" altLang="en-US" sz="1800" dirty="0">
                <a:solidFill>
                  <a:srgbClr val="C00000"/>
                </a:solidFill>
                <a:effectLst/>
              </a:rPr>
              <a:t>	インターネットと血液型性格判断からまなぶ科学</a:t>
            </a:r>
            <a:endParaRPr lang="en-US" altLang="ja-JP" sz="1800" dirty="0">
              <a:solidFill>
                <a:srgbClr val="C00000"/>
              </a:solidFill>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6</a:t>
            </a:r>
            <a:r>
              <a:rPr lang="ja-JP" altLang="en-US" sz="1800" dirty="0">
                <a:effectLst/>
              </a:rPr>
              <a:t>）</a:t>
            </a:r>
            <a:r>
              <a:rPr lang="en-US" altLang="ja-JP" sz="1800" dirty="0">
                <a:effectLst/>
              </a:rPr>
              <a:t>9/11《3》</a:t>
            </a:r>
            <a:r>
              <a:rPr lang="ja-JP" altLang="en-US" sz="1800" dirty="0">
                <a:effectLst/>
              </a:rPr>
              <a:t>	科学の三冠王ー科学研究でなにをめざすのか</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7</a:t>
            </a:r>
            <a:r>
              <a:rPr lang="ja-JP" altLang="en-US" sz="1800" dirty="0">
                <a:effectLst/>
              </a:rPr>
              <a:t>）</a:t>
            </a:r>
            <a:r>
              <a:rPr lang="en-US" altLang="ja-JP" sz="1800" dirty="0">
                <a:effectLst/>
              </a:rPr>
              <a:t>9/11《4》</a:t>
            </a:r>
            <a:r>
              <a:rPr lang="ja-JP" altLang="en-US" sz="1800" dirty="0">
                <a:effectLst/>
              </a:rPr>
              <a:t>	</a:t>
            </a:r>
            <a:r>
              <a:rPr lang="en-US" altLang="ja-JP" sz="1800" dirty="0">
                <a:effectLst/>
              </a:rPr>
              <a:t>〈</a:t>
            </a:r>
            <a:r>
              <a:rPr lang="ja-JP" altLang="en-US" sz="1800" dirty="0">
                <a:effectLst/>
              </a:rPr>
              <a:t>講演会</a:t>
            </a:r>
            <a:r>
              <a:rPr lang="en-US" altLang="ja-JP" sz="1800" dirty="0">
                <a:effectLst/>
              </a:rPr>
              <a:t>〉</a:t>
            </a:r>
            <a:r>
              <a:rPr lang="ja-JP" altLang="en-US" sz="1800" dirty="0">
                <a:effectLst/>
              </a:rPr>
              <a:t>微粒子材料の構造評価ー電子トラップ測定のこころみ</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8</a:t>
            </a:r>
            <a:r>
              <a:rPr lang="ja-JP" altLang="en-US" sz="1800" dirty="0">
                <a:effectLst/>
              </a:rPr>
              <a:t>）</a:t>
            </a:r>
            <a:r>
              <a:rPr lang="en-US" altLang="ja-JP" sz="1800" dirty="0">
                <a:effectLst/>
              </a:rPr>
              <a:t>9/11《5》	</a:t>
            </a:r>
            <a:r>
              <a:rPr lang="ja-JP" altLang="en-US" sz="1800" dirty="0">
                <a:effectLst/>
              </a:rPr>
              <a:t>科学研究におけるイノベーションーなにがきっかけか</a:t>
            </a:r>
            <a:endParaRPr lang="en-US" altLang="ja-JP" sz="1800" dirty="0">
              <a:effectLst/>
            </a:endParaRPr>
          </a:p>
          <a:p>
            <a:pPr marL="534988" indent="-534988" eaLnBrk="1" hangingPunct="1">
              <a:spcBef>
                <a:spcPts val="300"/>
              </a:spcBef>
              <a:tabLst>
                <a:tab pos="2062163" algn="l"/>
              </a:tabLst>
              <a:defRPr/>
            </a:pPr>
            <a:r>
              <a:rPr lang="en-US" altLang="ja-JP" sz="1800" dirty="0">
                <a:effectLst/>
              </a:rPr>
              <a:t>		</a:t>
            </a:r>
            <a:r>
              <a:rPr lang="ja-JP" altLang="en-US" sz="1800" dirty="0">
                <a:effectLst/>
              </a:rPr>
              <a:t> （感想と意見提出）</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algn="ctr" eaLnBrk="1" hangingPunct="1">
              <a:spcBef>
                <a:spcPts val="300"/>
              </a:spcBef>
              <a:tabLst>
                <a:tab pos="2062163" algn="l"/>
              </a:tabLst>
              <a:defRPr/>
            </a:pPr>
            <a:r>
              <a:rPr lang="en-US" altLang="ja-JP" sz="2000" dirty="0">
                <a:solidFill>
                  <a:srgbClr val="CC0000"/>
                </a:solidFill>
                <a:effectLst/>
              </a:rPr>
              <a:t>9/19</a:t>
            </a:r>
            <a:r>
              <a:rPr lang="ja-JP" altLang="en-US" sz="2000" dirty="0">
                <a:solidFill>
                  <a:srgbClr val="CC0000"/>
                </a:solidFill>
                <a:effectLst/>
              </a:rPr>
              <a:t>（金）までに</a:t>
            </a:r>
            <a:endParaRPr lang="en-US" altLang="ja-JP" sz="2000" dirty="0">
              <a:solidFill>
                <a:srgbClr val="CC0000"/>
              </a:solidFill>
              <a:effectLst/>
            </a:endParaRPr>
          </a:p>
          <a:p>
            <a:pPr marL="534988" indent="-534988" algn="ctr" eaLnBrk="1" hangingPunct="1">
              <a:spcBef>
                <a:spcPts val="300"/>
              </a:spcBef>
              <a:tabLst>
                <a:tab pos="2062163" algn="l"/>
              </a:tabLst>
              <a:defRPr/>
            </a:pPr>
            <a:r>
              <a:rPr lang="ja-JP" altLang="en-US" dirty="0">
                <a:solidFill>
                  <a:srgbClr val="CC0000"/>
                </a:solidFill>
                <a:effectLst/>
              </a:rPr>
              <a:t>「オリジナルな」クイズをつくってレポートとして提出</a:t>
            </a:r>
            <a:endParaRPr lang="en-US" altLang="ja-JP" sz="1800" dirty="0">
              <a:solidFill>
                <a:srgbClr val="CC0000"/>
              </a:solidFill>
              <a:effectLst/>
            </a:endParaRPr>
          </a:p>
          <a:p>
            <a:pPr marL="534988" indent="-534988" eaLnBrk="1" hangingPunct="1">
              <a:spcBef>
                <a:spcPts val="300"/>
              </a:spcBef>
              <a:tabLst>
                <a:tab pos="2062163" algn="l"/>
              </a:tabLst>
              <a:defRPr/>
            </a:pPr>
            <a:endParaRPr lang="en-US" altLang="ja-JP" sz="1800" dirty="0">
              <a:effectLst/>
            </a:endParaRPr>
          </a:p>
        </p:txBody>
      </p:sp>
    </p:spTree>
  </p:cSld>
  <p:clrMapOvr>
    <a:masterClrMapping/>
  </p:clrMapOvr>
  <p:transition>
    <p:spli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E69D10-730B-4BF2-22B7-6127F1F1CD50}"/>
              </a:ext>
            </a:extLst>
          </p:cNvPr>
          <p:cNvSpPr>
            <a:spLocks noGrp="1"/>
          </p:cNvSpPr>
          <p:nvPr>
            <p:ph type="title"/>
          </p:nvPr>
        </p:nvSpPr>
        <p:spPr/>
        <p:txBody>
          <a:bodyPr/>
          <a:lstStyle/>
          <a:p>
            <a:r>
              <a:rPr kumimoji="1" lang="ja-JP" altLang="en-US" dirty="0"/>
              <a:t>ニックネームと質問をメール送信してください</a:t>
            </a:r>
            <a:endParaRPr kumimoji="1" lang="en-US" dirty="0"/>
          </a:p>
        </p:txBody>
      </p:sp>
      <p:sp>
        <p:nvSpPr>
          <p:cNvPr id="3" name="コンテンツ プレースホルダー 2">
            <a:extLst>
              <a:ext uri="{FF2B5EF4-FFF2-40B4-BE49-F238E27FC236}">
                <a16:creationId xmlns:a16="http://schemas.microsoft.com/office/drawing/2014/main" id="{941EE460-F067-755E-7669-F0FBF8FD9CC1}"/>
              </a:ext>
            </a:extLst>
          </p:cNvPr>
          <p:cNvSpPr>
            <a:spLocks noGrp="1"/>
          </p:cNvSpPr>
          <p:nvPr>
            <p:ph idx="1"/>
          </p:nvPr>
        </p:nvSpPr>
        <p:spPr/>
        <p:txBody>
          <a:bodyPr/>
          <a:lstStyle/>
          <a:p>
            <a:r>
              <a:rPr kumimoji="1" lang="ja-JP" altLang="en-US" sz="3200" dirty="0">
                <a:solidFill>
                  <a:srgbClr val="C00000"/>
                </a:solidFill>
              </a:rPr>
              <a:t>■ ニックネーム</a:t>
            </a:r>
            <a:endParaRPr kumimoji="1" lang="en-US" altLang="ja-JP" sz="3200" dirty="0">
              <a:solidFill>
                <a:srgbClr val="C00000"/>
              </a:solidFill>
            </a:endParaRPr>
          </a:p>
          <a:p>
            <a:r>
              <a:rPr kumimoji="1" lang="ja-JP" altLang="en-US" sz="3200" dirty="0">
                <a:solidFill>
                  <a:srgbClr val="C00000"/>
                </a:solidFill>
              </a:rPr>
              <a:t>■ 質問</a:t>
            </a:r>
            <a:endParaRPr kumimoji="1" lang="en-US" altLang="ja-JP" dirty="0">
              <a:solidFill>
                <a:srgbClr val="C00000"/>
              </a:solidFill>
            </a:endParaRPr>
          </a:p>
          <a:p>
            <a:endParaRPr lang="en-US" dirty="0"/>
          </a:p>
          <a:p>
            <a:r>
              <a:rPr lang="en-US" altLang="ja-JP" dirty="0"/>
              <a:t>	</a:t>
            </a:r>
            <a:r>
              <a:rPr kumimoji="1" lang="en-US" altLang="ja-JP" dirty="0"/>
              <a:t>14</a:t>
            </a:r>
            <a:r>
              <a:rPr kumimoji="1" lang="ja-JP" altLang="en-US" dirty="0"/>
              <a:t>時</a:t>
            </a:r>
            <a:r>
              <a:rPr kumimoji="1" lang="en-US" altLang="ja-JP" dirty="0"/>
              <a:t>50</a:t>
            </a:r>
            <a:r>
              <a:rPr kumimoji="1" lang="ja-JP" altLang="en-US" dirty="0"/>
              <a:t>分までにメール送信（</a:t>
            </a:r>
            <a:r>
              <a:rPr kumimoji="1" lang="en-US" dirty="0"/>
              <a:t>subject</a:t>
            </a:r>
            <a:r>
              <a:rPr kumimoji="1" lang="ja-JP" altLang="en-US" dirty="0"/>
              <a:t>（タイトル）：　クイズ送信）</a:t>
            </a:r>
            <a:endParaRPr kumimoji="1" lang="en-US" altLang="ja-JP" dirty="0"/>
          </a:p>
          <a:p>
            <a:endParaRPr lang="en-US" dirty="0"/>
          </a:p>
          <a:p>
            <a:pPr algn="ctr"/>
            <a:r>
              <a:rPr kumimoji="1" lang="en-US" sz="4800" dirty="0">
                <a:solidFill>
                  <a:srgbClr val="C00000"/>
                </a:solidFill>
              </a:rPr>
              <a:t>bunshoohtani@gmail.com</a:t>
            </a:r>
            <a:endParaRPr kumimoji="1" lang="en-US" sz="4000" dirty="0">
              <a:solidFill>
                <a:srgbClr val="C00000"/>
              </a:solidFill>
            </a:endParaRPr>
          </a:p>
        </p:txBody>
      </p:sp>
    </p:spTree>
    <p:extLst>
      <p:ext uri="{BB962C8B-B14F-4D97-AF65-F5344CB8AC3E}">
        <p14:creationId xmlns:p14="http://schemas.microsoft.com/office/powerpoint/2010/main" val="130435202"/>
      </p:ext>
    </p:extLst>
  </p:cSld>
  <p:clrMapOvr>
    <a:masterClrMapping/>
  </p:clrMapOvr>
  <p:transition>
    <p:spli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8" name="Rectangle 4"/>
          <p:cNvSpPr>
            <a:spLocks noGrp="1" noChangeArrowheads="1"/>
          </p:cNvSpPr>
          <p:nvPr>
            <p:ph type="title"/>
          </p:nvPr>
        </p:nvSpPr>
        <p:spPr/>
        <p:txBody>
          <a:bodyPr tIns="72000"/>
          <a:lstStyle/>
          <a:p>
            <a:r>
              <a:rPr lang="en-US" altLang="ja-JP" dirty="0"/>
              <a:t>2025</a:t>
            </a:r>
            <a:r>
              <a:rPr lang="ja-JP" altLang="en-US" dirty="0"/>
              <a:t>年</a:t>
            </a:r>
            <a:r>
              <a:rPr lang="en-US" altLang="ja-JP" dirty="0"/>
              <a:t>9</a:t>
            </a:r>
            <a:r>
              <a:rPr lang="ja-JP" altLang="en-US" dirty="0"/>
              <a:t>月</a:t>
            </a:r>
            <a:r>
              <a:rPr lang="en-US" altLang="ja-JP" dirty="0"/>
              <a:t>10</a:t>
            </a:r>
            <a:r>
              <a:rPr lang="ja-JP" altLang="en-US" dirty="0"/>
              <a:t>日</a:t>
            </a:r>
          </a:p>
        </p:txBody>
      </p:sp>
      <p:sp>
        <p:nvSpPr>
          <p:cNvPr id="646149" name="Rectangle 5"/>
          <p:cNvSpPr>
            <a:spLocks noGrp="1" noChangeArrowheads="1"/>
          </p:cNvSpPr>
          <p:nvPr>
            <p:ph type="body" idx="1"/>
          </p:nvPr>
        </p:nvSpPr>
        <p:spPr/>
        <p:txBody>
          <a:bodyPr/>
          <a:lstStyle/>
          <a:p>
            <a:r>
              <a:rPr lang="ja-JP" altLang="en-US" sz="4000" dirty="0">
                <a:solidFill>
                  <a:srgbClr val="C00000"/>
                </a:solidFill>
              </a:rPr>
              <a:t>自然科学の研究ってなんだっけ</a:t>
            </a:r>
            <a:endParaRPr lang="en-US" altLang="ja-JP" sz="4000" dirty="0">
              <a:solidFill>
                <a:srgbClr val="C00000"/>
              </a:solidFill>
            </a:endParaRPr>
          </a:p>
          <a:p>
            <a:r>
              <a:rPr lang="ja-JP" altLang="en-US" sz="4000" dirty="0">
                <a:solidFill>
                  <a:srgbClr val="C00000"/>
                </a:solidFill>
              </a:rPr>
              <a:t>－研究について考えてみる</a:t>
            </a:r>
            <a:endParaRPr lang="en-US" altLang="ja-JP" sz="4000" dirty="0">
              <a:solidFill>
                <a:srgbClr val="C00000"/>
              </a:solidFill>
            </a:endParaRPr>
          </a:p>
          <a:p>
            <a:r>
              <a:rPr lang="en-US" altLang="ja-JP" sz="22900" dirty="0"/>
              <a:t>5</a:t>
            </a:r>
          </a:p>
        </p:txBody>
      </p:sp>
    </p:spTree>
  </p:cSld>
  <p:clrMapOvr>
    <a:masterClrMapping/>
  </p:clrMapOvr>
  <p:transition>
    <p:spli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p:cNvSpPr>
            <a:spLocks noGrp="1" noChangeArrowheads="1"/>
          </p:cNvSpPr>
          <p:nvPr>
            <p:ph type="title"/>
          </p:nvPr>
        </p:nvSpPr>
        <p:spPr/>
        <p:txBody>
          <a:bodyPr/>
          <a:lstStyle/>
          <a:p>
            <a:pPr eaLnBrk="1" hangingPunct="1">
              <a:defRPr/>
            </a:pPr>
            <a:r>
              <a:rPr lang="ja-JP" altLang="en-US"/>
              <a:t>血液型と性格（気質）</a:t>
            </a:r>
          </a:p>
        </p:txBody>
      </p:sp>
      <p:sp>
        <p:nvSpPr>
          <p:cNvPr id="1076227" name="Rectangle 3"/>
          <p:cNvSpPr>
            <a:spLocks noGrp="1" noChangeArrowheads="1"/>
          </p:cNvSpPr>
          <p:nvPr>
            <p:ph type="body" idx="1"/>
          </p:nvPr>
        </p:nvSpPr>
        <p:spPr>
          <a:xfrm>
            <a:off x="179512" y="981075"/>
            <a:ext cx="3384550" cy="5105400"/>
          </a:xfrm>
        </p:spPr>
        <p:txBody>
          <a:bodyPr/>
          <a:lstStyle/>
          <a:p>
            <a:pPr marL="439738" indent="-439738" eaLnBrk="1" hangingPunct="1">
              <a:defRPr/>
            </a:pPr>
            <a:r>
              <a:rPr lang="en-US" altLang="ja-JP" dirty="0"/>
              <a:t>■	ABO</a:t>
            </a:r>
            <a:r>
              <a:rPr lang="ja-JP" altLang="en-US" dirty="0"/>
              <a:t>式血液型</a:t>
            </a:r>
          </a:p>
          <a:p>
            <a:pPr marL="439738" indent="-439738" eaLnBrk="1" hangingPunct="1">
              <a:defRPr/>
            </a:pPr>
            <a:r>
              <a:rPr lang="ja-JP" altLang="en-US" dirty="0"/>
              <a:t>	によるもの</a:t>
            </a:r>
          </a:p>
          <a:p>
            <a:pPr marL="439738" indent="-439738" eaLnBrk="1" hangingPunct="1">
              <a:defRPr/>
            </a:pPr>
            <a:r>
              <a:rPr lang="ja-JP" altLang="en-US" dirty="0"/>
              <a:t>・</a:t>
            </a:r>
            <a:r>
              <a:rPr lang="en-US" altLang="ja-JP" dirty="0"/>
              <a:t>Rh+/-</a:t>
            </a:r>
          </a:p>
          <a:p>
            <a:pPr marL="439738" indent="-439738" eaLnBrk="1" hangingPunct="1">
              <a:defRPr/>
            </a:pPr>
            <a:r>
              <a:rPr lang="ja-JP" altLang="en-US" dirty="0"/>
              <a:t>・</a:t>
            </a:r>
            <a:r>
              <a:rPr lang="en-US" altLang="ja-JP" dirty="0"/>
              <a:t>MN</a:t>
            </a:r>
            <a:r>
              <a:rPr lang="ja-JP" altLang="en-US" dirty="0"/>
              <a:t>式</a:t>
            </a:r>
          </a:p>
          <a:p>
            <a:pPr marL="439738" indent="-439738" eaLnBrk="1" hangingPunct="1">
              <a:defRPr/>
            </a:pPr>
            <a:r>
              <a:rPr lang="ja-JP" altLang="en-US" dirty="0"/>
              <a:t>・</a:t>
            </a:r>
            <a:r>
              <a:rPr lang="en-US" altLang="ja-JP" dirty="0"/>
              <a:t>P</a:t>
            </a:r>
            <a:r>
              <a:rPr lang="ja-JP" altLang="en-US" dirty="0"/>
              <a:t>式</a:t>
            </a:r>
          </a:p>
          <a:p>
            <a:pPr marL="439738" indent="-439738" eaLnBrk="1" hangingPunct="1">
              <a:defRPr/>
            </a:pPr>
            <a:r>
              <a:rPr lang="ja-JP" altLang="en-US" dirty="0"/>
              <a:t>・</a:t>
            </a:r>
            <a:r>
              <a:rPr lang="en-US" altLang="ja-JP" dirty="0" err="1"/>
              <a:t>Kell</a:t>
            </a:r>
            <a:r>
              <a:rPr lang="ja-JP" altLang="en-US" dirty="0"/>
              <a:t>式</a:t>
            </a:r>
          </a:p>
          <a:p>
            <a:pPr marL="439738" indent="-439738" eaLnBrk="1" hangingPunct="1">
              <a:defRPr/>
            </a:pPr>
            <a:r>
              <a:rPr lang="ja-JP" altLang="en-US" dirty="0"/>
              <a:t>・ルイス式</a:t>
            </a:r>
          </a:p>
          <a:p>
            <a:pPr marL="439738" indent="-439738" eaLnBrk="1" hangingPunct="1">
              <a:defRPr/>
            </a:pPr>
            <a:endParaRPr lang="ja-JP" altLang="en-US" dirty="0"/>
          </a:p>
          <a:p>
            <a:pPr marL="439738" indent="-439738" eaLnBrk="1" hangingPunct="1">
              <a:defRPr/>
            </a:pPr>
            <a:r>
              <a:rPr lang="ja-JP" altLang="en-US" dirty="0">
                <a:solidFill>
                  <a:schemeClr val="accent2"/>
                </a:solidFill>
                <a:effectLst>
                  <a:outerShdw blurRad="38100" dist="38100" dir="2700000" algn="tl">
                    <a:srgbClr val="000000"/>
                  </a:outerShdw>
                </a:effectLst>
              </a:rPr>
              <a:t>Ｑ</a:t>
            </a:r>
            <a:r>
              <a:rPr lang="ja-JP" altLang="en-US" dirty="0"/>
              <a:t>　</a:t>
            </a:r>
          </a:p>
          <a:p>
            <a:pPr marL="439738" indent="-439738" eaLnBrk="1" hangingPunct="1">
              <a:defRPr/>
            </a:pPr>
            <a:r>
              <a:rPr lang="ja-JP" altLang="en-US" dirty="0"/>
              <a:t>　どれが</a:t>
            </a:r>
            <a:r>
              <a:rPr lang="en-US" altLang="ja-JP" dirty="0"/>
              <a:t>ABO</a:t>
            </a:r>
            <a:r>
              <a:rPr lang="ja-JP" altLang="en-US" dirty="0"/>
              <a:t>ですか</a:t>
            </a:r>
          </a:p>
        </p:txBody>
      </p:sp>
    </p:spTree>
    <p:extLst>
      <p:ext uri="{BB962C8B-B14F-4D97-AF65-F5344CB8AC3E}">
        <p14:creationId xmlns:p14="http://schemas.microsoft.com/office/powerpoint/2010/main" val="63006942"/>
      </p:ext>
    </p:extLst>
  </p:cSld>
  <p:clrMapOvr>
    <a:masterClrMapping/>
  </p:clrMapOvr>
  <p:transition>
    <p:spli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p:cNvSpPr>
            <a:spLocks noGrp="1" noChangeArrowheads="1"/>
          </p:cNvSpPr>
          <p:nvPr>
            <p:ph type="title"/>
          </p:nvPr>
        </p:nvSpPr>
        <p:spPr/>
        <p:txBody>
          <a:bodyPr/>
          <a:lstStyle/>
          <a:p>
            <a:pPr eaLnBrk="1" hangingPunct="1">
              <a:defRPr/>
            </a:pPr>
            <a:r>
              <a:rPr lang="ja-JP" altLang="en-US"/>
              <a:t>血液型と性格（気質）</a:t>
            </a:r>
          </a:p>
        </p:txBody>
      </p:sp>
      <p:sp>
        <p:nvSpPr>
          <p:cNvPr id="1078275" name="Rectangle 3"/>
          <p:cNvSpPr>
            <a:spLocks noGrp="1" noChangeArrowheads="1"/>
          </p:cNvSpPr>
          <p:nvPr>
            <p:ph type="body" idx="1"/>
          </p:nvPr>
        </p:nvSpPr>
        <p:spPr>
          <a:xfrm>
            <a:off x="179512" y="981075"/>
            <a:ext cx="3384550" cy="5105400"/>
          </a:xfrm>
        </p:spPr>
        <p:txBody>
          <a:bodyPr/>
          <a:lstStyle/>
          <a:p>
            <a:pPr marL="439738" lvl="0" indent="-439738" eaLnBrk="1" hangingPunct="1">
              <a:defRPr/>
            </a:pPr>
            <a:r>
              <a:rPr lang="en-US" altLang="ja-JP" dirty="0">
                <a:solidFill>
                  <a:srgbClr val="000000"/>
                </a:solidFill>
              </a:rPr>
              <a:t>■	ABO</a:t>
            </a:r>
            <a:r>
              <a:rPr lang="ja-JP" altLang="en-US" dirty="0">
                <a:solidFill>
                  <a:srgbClr val="000000"/>
                </a:solidFill>
              </a:rPr>
              <a:t>式血液型</a:t>
            </a:r>
          </a:p>
          <a:p>
            <a:pPr marL="439738" lvl="0" indent="-439738" eaLnBrk="1" hangingPunct="1">
              <a:defRPr/>
            </a:pPr>
            <a:r>
              <a:rPr lang="ja-JP" altLang="en-US" dirty="0">
                <a:solidFill>
                  <a:srgbClr val="000000"/>
                </a:solidFill>
              </a:rPr>
              <a:t>	によるもの</a:t>
            </a:r>
          </a:p>
          <a:p>
            <a:pPr marL="439738" lvl="0" indent="-439738" eaLnBrk="1" hangingPunct="1">
              <a:defRPr/>
            </a:pPr>
            <a:r>
              <a:rPr lang="ja-JP" altLang="en-US" dirty="0">
                <a:solidFill>
                  <a:srgbClr val="000000"/>
                </a:solidFill>
              </a:rPr>
              <a:t>・</a:t>
            </a:r>
            <a:r>
              <a:rPr lang="en-US" altLang="ja-JP" dirty="0">
                <a:solidFill>
                  <a:srgbClr val="000000"/>
                </a:solidFill>
              </a:rPr>
              <a:t>Rh+/-</a:t>
            </a:r>
          </a:p>
          <a:p>
            <a:pPr marL="439738" lvl="0" indent="-439738" eaLnBrk="1" hangingPunct="1">
              <a:defRPr/>
            </a:pPr>
            <a:r>
              <a:rPr lang="ja-JP" altLang="en-US" dirty="0">
                <a:solidFill>
                  <a:srgbClr val="000000"/>
                </a:solidFill>
              </a:rPr>
              <a:t>・</a:t>
            </a:r>
            <a:r>
              <a:rPr lang="en-US" altLang="ja-JP" dirty="0">
                <a:solidFill>
                  <a:srgbClr val="000000"/>
                </a:solidFill>
              </a:rPr>
              <a:t>MN</a:t>
            </a:r>
            <a:r>
              <a:rPr lang="ja-JP" altLang="en-US" dirty="0">
                <a:solidFill>
                  <a:srgbClr val="000000"/>
                </a:solidFill>
              </a:rPr>
              <a:t>式</a:t>
            </a:r>
          </a:p>
          <a:p>
            <a:pPr marL="439738" lvl="0" indent="-439738" eaLnBrk="1" hangingPunct="1">
              <a:defRPr/>
            </a:pPr>
            <a:r>
              <a:rPr lang="ja-JP" altLang="en-US" dirty="0">
                <a:solidFill>
                  <a:srgbClr val="000000"/>
                </a:solidFill>
              </a:rPr>
              <a:t>・</a:t>
            </a:r>
            <a:r>
              <a:rPr lang="en-US" altLang="ja-JP" dirty="0">
                <a:solidFill>
                  <a:srgbClr val="000000"/>
                </a:solidFill>
              </a:rPr>
              <a:t>P</a:t>
            </a:r>
            <a:r>
              <a:rPr lang="ja-JP" altLang="en-US" dirty="0">
                <a:solidFill>
                  <a:srgbClr val="000000"/>
                </a:solidFill>
              </a:rPr>
              <a:t>式</a:t>
            </a:r>
          </a:p>
          <a:p>
            <a:pPr marL="439738" lvl="0" indent="-439738" eaLnBrk="1" hangingPunct="1">
              <a:defRPr/>
            </a:pPr>
            <a:r>
              <a:rPr lang="ja-JP" altLang="en-US" dirty="0">
                <a:solidFill>
                  <a:srgbClr val="000000"/>
                </a:solidFill>
              </a:rPr>
              <a:t>・</a:t>
            </a:r>
            <a:r>
              <a:rPr lang="en-US" altLang="ja-JP" dirty="0" err="1">
                <a:solidFill>
                  <a:srgbClr val="000000"/>
                </a:solidFill>
              </a:rPr>
              <a:t>Kell</a:t>
            </a:r>
            <a:r>
              <a:rPr lang="ja-JP" altLang="en-US" dirty="0">
                <a:solidFill>
                  <a:srgbClr val="000000"/>
                </a:solidFill>
              </a:rPr>
              <a:t>式</a:t>
            </a:r>
          </a:p>
          <a:p>
            <a:pPr marL="439738" lvl="0" indent="-439738" eaLnBrk="1" hangingPunct="1">
              <a:defRPr/>
            </a:pPr>
            <a:r>
              <a:rPr lang="ja-JP" altLang="en-US" dirty="0">
                <a:solidFill>
                  <a:srgbClr val="000000"/>
                </a:solidFill>
              </a:rPr>
              <a:t>・ルイス式</a:t>
            </a:r>
          </a:p>
          <a:p>
            <a:pPr marL="439738" lvl="0" indent="-439738" eaLnBrk="1" hangingPunct="1">
              <a:defRPr/>
            </a:pPr>
            <a:endParaRPr lang="ja-JP" altLang="en-US" dirty="0">
              <a:solidFill>
                <a:srgbClr val="000000"/>
              </a:solidFill>
            </a:endParaRPr>
          </a:p>
          <a:p>
            <a:pPr marL="439738" lvl="0" indent="-439738" eaLnBrk="1" hangingPunct="1">
              <a:defRPr/>
            </a:pPr>
            <a:r>
              <a:rPr lang="ja-JP" altLang="en-US" dirty="0">
                <a:solidFill>
                  <a:srgbClr val="3333CC"/>
                </a:solidFill>
                <a:effectLst>
                  <a:outerShdw blurRad="38100" dist="38100" dir="2700000" algn="tl">
                    <a:srgbClr val="000000"/>
                  </a:outerShdw>
                </a:effectLst>
              </a:rPr>
              <a:t>Ｑ</a:t>
            </a:r>
            <a:r>
              <a:rPr lang="ja-JP" altLang="en-US" dirty="0">
                <a:solidFill>
                  <a:srgbClr val="000000"/>
                </a:solidFill>
              </a:rPr>
              <a:t>　</a:t>
            </a:r>
          </a:p>
          <a:p>
            <a:pPr marL="439738" lvl="0" indent="-439738" eaLnBrk="1" hangingPunct="1">
              <a:defRPr/>
            </a:pPr>
            <a:r>
              <a:rPr lang="ja-JP" altLang="en-US" dirty="0">
                <a:solidFill>
                  <a:srgbClr val="000000"/>
                </a:solidFill>
              </a:rPr>
              <a:t>　どれが</a:t>
            </a:r>
            <a:r>
              <a:rPr lang="en-US" altLang="ja-JP" dirty="0">
                <a:solidFill>
                  <a:srgbClr val="000000"/>
                </a:solidFill>
              </a:rPr>
              <a:t>ABO</a:t>
            </a:r>
            <a:r>
              <a:rPr lang="ja-JP" altLang="en-US" dirty="0">
                <a:solidFill>
                  <a:srgbClr val="000000"/>
                </a:solidFill>
              </a:rPr>
              <a:t>ですか</a:t>
            </a:r>
          </a:p>
        </p:txBody>
      </p:sp>
      <p:graphicFrame>
        <p:nvGraphicFramePr>
          <p:cNvPr id="1078276" name="Group 4"/>
          <p:cNvGraphicFramePr>
            <a:graphicFrameLocks noGrp="1"/>
          </p:cNvGraphicFramePr>
          <p:nvPr>
            <p:extLst>
              <p:ext uri="{D42A27DB-BD31-4B8C-83A1-F6EECF244321}">
                <p14:modId xmlns:p14="http://schemas.microsoft.com/office/powerpoint/2010/main" val="1542591924"/>
              </p:ext>
            </p:extLst>
          </p:nvPr>
        </p:nvGraphicFramePr>
        <p:xfrm>
          <a:off x="3276600" y="1196975"/>
          <a:ext cx="5627688" cy="5111752"/>
        </p:xfrm>
        <a:graphic>
          <a:graphicData uri="http://schemas.openxmlformats.org/drawingml/2006/table">
            <a:tbl>
              <a:tblPr/>
              <a:tblGrid>
                <a:gridCol w="1092200">
                  <a:extLst>
                    <a:ext uri="{9D8B030D-6E8A-4147-A177-3AD203B41FA5}">
                      <a16:colId xmlns:a16="http://schemas.microsoft.com/office/drawing/2014/main" val="20000"/>
                    </a:ext>
                  </a:extLst>
                </a:gridCol>
                <a:gridCol w="4535488">
                  <a:extLst>
                    <a:ext uri="{9D8B030D-6E8A-4147-A177-3AD203B41FA5}">
                      <a16:colId xmlns:a16="http://schemas.microsoft.com/office/drawing/2014/main" val="20001"/>
                    </a:ext>
                  </a:extLst>
                </a:gridCol>
              </a:tblGrid>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ja-JP" altLang="ja-JP" sz="32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慎重派。我慢強さあり。整理整頓がかなり得意で几帳面細かいところまで気配りできる。完璧主義。考え過ぎて決断力が不足。優柔不断。</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0"/>
                  </a:ext>
                </a:extLst>
              </a:tr>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ja-JP" altLang="ja-JP" sz="32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情が深い。親分肌。おおらか。小さいことはあまり気にしないし、過去の失敗にこだわらない。正義感強い。負けず嫌い。親しみやすい。裏表がない。断り下手。気分屋。</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1"/>
                  </a:ext>
                </a:extLst>
              </a:tr>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ja-JP" altLang="ja-JP" sz="32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探究心旺盛。器用。洞察力が鋭い。本音とたてまえを見ぬく。物事にあまり執着しない。駆け引き上手。誰にでも公平に。合理的。能率が良い。二面性アリ。皮肉屋。</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2"/>
                  </a:ext>
                </a:extLst>
              </a:tr>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ja-JP" altLang="ja-JP" sz="32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楽天家。行動力あり。社交的。意地っ張り。あまのじゃくの面がある。ひねくれ者。熱しやすく冷めやすい。あきっぽい。忍耐力や安定性にかける。</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23529326"/>
      </p:ext>
    </p:extLst>
  </p:cSld>
  <p:clrMapOvr>
    <a:masterClrMapping/>
  </p:clrMapOvr>
  <p:transition>
    <p:spli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ChangeArrowheads="1"/>
          </p:cNvSpPr>
          <p:nvPr>
            <p:ph type="title"/>
          </p:nvPr>
        </p:nvSpPr>
        <p:spPr/>
        <p:txBody>
          <a:bodyPr/>
          <a:lstStyle/>
          <a:p>
            <a:pPr eaLnBrk="1" hangingPunct="1">
              <a:defRPr/>
            </a:pPr>
            <a:r>
              <a:rPr lang="ja-JP" altLang="en-US"/>
              <a:t>血液型と性格（気質）</a:t>
            </a:r>
          </a:p>
        </p:txBody>
      </p:sp>
      <p:sp>
        <p:nvSpPr>
          <p:cNvPr id="1080323" name="Rectangle 3"/>
          <p:cNvSpPr>
            <a:spLocks noGrp="1" noChangeArrowheads="1"/>
          </p:cNvSpPr>
          <p:nvPr>
            <p:ph type="body" idx="1"/>
          </p:nvPr>
        </p:nvSpPr>
        <p:spPr>
          <a:xfrm>
            <a:off x="107950" y="1059904"/>
            <a:ext cx="3168650" cy="5105400"/>
          </a:xfrm>
        </p:spPr>
        <p:txBody>
          <a:bodyPr/>
          <a:lstStyle/>
          <a:p>
            <a:pPr marL="439738" indent="-439738" eaLnBrk="1" hangingPunct="1">
              <a:defRPr/>
            </a:pPr>
            <a:r>
              <a:rPr lang="en-US" altLang="ja-JP" sz="2000" dirty="0">
                <a:effectLst/>
              </a:rPr>
              <a:t>■	</a:t>
            </a:r>
            <a:r>
              <a:rPr lang="ja-JP" altLang="en-US" sz="2000" dirty="0">
                <a:effectLst/>
              </a:rPr>
              <a:t>なぜかわかりますか：　判断基準は何ですか</a:t>
            </a:r>
          </a:p>
          <a:p>
            <a:pPr marL="439738" indent="-439738" eaLnBrk="1" hangingPunct="1">
              <a:defRPr/>
            </a:pPr>
            <a:endParaRPr lang="ja-JP" altLang="en-US" dirty="0">
              <a:effectLst/>
            </a:endParaRPr>
          </a:p>
          <a:p>
            <a:pPr marL="719138" indent="-719138" eaLnBrk="1" hangingPunct="1">
              <a:defRPr/>
            </a:pPr>
            <a:r>
              <a:rPr lang="en-US" altLang="ja-JP" sz="2000" b="1" dirty="0">
                <a:solidFill>
                  <a:schemeClr val="accent6">
                    <a:lumMod val="50000"/>
                  </a:schemeClr>
                </a:solidFill>
                <a:effectLst/>
              </a:rPr>
              <a:t>A</a:t>
            </a:r>
            <a:r>
              <a:rPr lang="ja-JP" altLang="en-US" sz="2000" dirty="0">
                <a:solidFill>
                  <a:schemeClr val="accent6">
                    <a:lumMod val="50000"/>
                  </a:schemeClr>
                </a:solidFill>
                <a:effectLst/>
              </a:rPr>
              <a:t>：</a:t>
            </a:r>
            <a:r>
              <a:rPr lang="en-US" altLang="ja-JP" sz="2000" dirty="0">
                <a:solidFill>
                  <a:schemeClr val="accent6">
                    <a:lumMod val="50000"/>
                  </a:schemeClr>
                </a:solidFill>
                <a:effectLst/>
              </a:rPr>
              <a:t>	</a:t>
            </a:r>
            <a:r>
              <a:rPr lang="ja-JP" altLang="en-US" sz="2000" dirty="0">
                <a:solidFill>
                  <a:schemeClr val="accent6">
                    <a:lumMod val="50000"/>
                  </a:schemeClr>
                </a:solidFill>
                <a:effectLst/>
              </a:rPr>
              <a:t>神経質（几帳面）</a:t>
            </a:r>
          </a:p>
          <a:p>
            <a:pPr marL="719138" indent="-719138" eaLnBrk="1" hangingPunct="1">
              <a:defRPr/>
            </a:pPr>
            <a:r>
              <a:rPr lang="en-US" altLang="ja-JP" sz="2000" b="1" dirty="0">
                <a:solidFill>
                  <a:schemeClr val="accent6">
                    <a:lumMod val="50000"/>
                  </a:schemeClr>
                </a:solidFill>
                <a:effectLst/>
              </a:rPr>
              <a:t>B</a:t>
            </a:r>
            <a:r>
              <a:rPr lang="ja-JP" altLang="en-US" sz="2000" dirty="0">
                <a:solidFill>
                  <a:schemeClr val="accent6">
                    <a:lumMod val="50000"/>
                  </a:schemeClr>
                </a:solidFill>
                <a:effectLst/>
              </a:rPr>
              <a:t>：</a:t>
            </a:r>
            <a:r>
              <a:rPr lang="en-US" altLang="ja-JP" sz="2000" dirty="0">
                <a:solidFill>
                  <a:schemeClr val="accent6">
                    <a:lumMod val="50000"/>
                  </a:schemeClr>
                </a:solidFill>
                <a:effectLst/>
              </a:rPr>
              <a:t>	</a:t>
            </a:r>
            <a:r>
              <a:rPr lang="ja-JP" altLang="en-US" sz="2000" dirty="0">
                <a:solidFill>
                  <a:schemeClr val="accent6">
                    <a:lumMod val="50000"/>
                  </a:schemeClr>
                </a:solidFill>
                <a:effectLst/>
              </a:rPr>
              <a:t>自分勝手（マイペース）</a:t>
            </a:r>
          </a:p>
          <a:p>
            <a:pPr marL="719138" indent="-719138" eaLnBrk="1" hangingPunct="1">
              <a:defRPr/>
            </a:pPr>
            <a:r>
              <a:rPr lang="en-US" altLang="ja-JP" sz="2000" b="1" dirty="0">
                <a:solidFill>
                  <a:schemeClr val="accent6">
                    <a:lumMod val="50000"/>
                  </a:schemeClr>
                </a:solidFill>
                <a:effectLst/>
              </a:rPr>
              <a:t>O</a:t>
            </a:r>
            <a:r>
              <a:rPr lang="ja-JP" altLang="en-US" sz="2000" dirty="0">
                <a:solidFill>
                  <a:schemeClr val="accent6">
                    <a:lumMod val="50000"/>
                  </a:schemeClr>
                </a:solidFill>
                <a:effectLst/>
              </a:rPr>
              <a:t>：</a:t>
            </a:r>
            <a:r>
              <a:rPr lang="en-US" altLang="ja-JP" sz="2000" dirty="0">
                <a:solidFill>
                  <a:schemeClr val="accent6">
                    <a:lumMod val="50000"/>
                  </a:schemeClr>
                </a:solidFill>
                <a:effectLst/>
              </a:rPr>
              <a:t>	</a:t>
            </a:r>
            <a:r>
              <a:rPr lang="ja-JP" altLang="en-US" sz="2000" dirty="0">
                <a:solidFill>
                  <a:schemeClr val="accent6">
                    <a:lumMod val="50000"/>
                  </a:schemeClr>
                </a:solidFill>
                <a:effectLst/>
              </a:rPr>
              <a:t>単純（リーダーシップ）</a:t>
            </a:r>
          </a:p>
          <a:p>
            <a:pPr marL="719138" indent="-719138" eaLnBrk="1" hangingPunct="1">
              <a:defRPr/>
            </a:pPr>
            <a:r>
              <a:rPr lang="en-US" altLang="ja-JP" sz="2000" b="1" dirty="0">
                <a:solidFill>
                  <a:schemeClr val="accent6">
                    <a:lumMod val="50000"/>
                  </a:schemeClr>
                </a:solidFill>
                <a:effectLst/>
              </a:rPr>
              <a:t>AB</a:t>
            </a:r>
            <a:r>
              <a:rPr lang="ja-JP" altLang="en-US" sz="2000" dirty="0">
                <a:solidFill>
                  <a:schemeClr val="accent6">
                    <a:lumMod val="50000"/>
                  </a:schemeClr>
                </a:solidFill>
                <a:effectLst/>
              </a:rPr>
              <a:t>：</a:t>
            </a:r>
            <a:r>
              <a:rPr lang="en-US" altLang="ja-JP" sz="2000" dirty="0">
                <a:solidFill>
                  <a:schemeClr val="accent6">
                    <a:lumMod val="50000"/>
                  </a:schemeClr>
                </a:solidFill>
                <a:effectLst/>
              </a:rPr>
              <a:t>	</a:t>
            </a:r>
            <a:r>
              <a:rPr lang="ja-JP" altLang="en-US" sz="2000" dirty="0">
                <a:solidFill>
                  <a:schemeClr val="accent6">
                    <a:lumMod val="50000"/>
                  </a:schemeClr>
                </a:solidFill>
                <a:effectLst/>
              </a:rPr>
              <a:t>二重人格</a:t>
            </a:r>
          </a:p>
        </p:txBody>
      </p:sp>
      <p:graphicFrame>
        <p:nvGraphicFramePr>
          <p:cNvPr id="1080324" name="Group 4"/>
          <p:cNvGraphicFramePr>
            <a:graphicFrameLocks noGrp="1"/>
          </p:cNvGraphicFramePr>
          <p:nvPr>
            <p:extLst>
              <p:ext uri="{D42A27DB-BD31-4B8C-83A1-F6EECF244321}">
                <p14:modId xmlns:p14="http://schemas.microsoft.com/office/powerpoint/2010/main" val="1570993461"/>
              </p:ext>
            </p:extLst>
          </p:nvPr>
        </p:nvGraphicFramePr>
        <p:xfrm>
          <a:off x="3276600" y="1196975"/>
          <a:ext cx="5627688" cy="5111752"/>
        </p:xfrm>
        <a:graphic>
          <a:graphicData uri="http://schemas.openxmlformats.org/drawingml/2006/table">
            <a:tbl>
              <a:tblPr/>
              <a:tblGrid>
                <a:gridCol w="1092200">
                  <a:extLst>
                    <a:ext uri="{9D8B030D-6E8A-4147-A177-3AD203B41FA5}">
                      <a16:colId xmlns:a16="http://schemas.microsoft.com/office/drawing/2014/main" val="20000"/>
                    </a:ext>
                  </a:extLst>
                </a:gridCol>
                <a:gridCol w="4535488">
                  <a:extLst>
                    <a:ext uri="{9D8B030D-6E8A-4147-A177-3AD203B41FA5}">
                      <a16:colId xmlns:a16="http://schemas.microsoft.com/office/drawing/2014/main" val="20001"/>
                    </a:ext>
                  </a:extLst>
                </a:gridCol>
              </a:tblGrid>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慎重派。我慢強さあり。整理整頓がかなり得意で几帳面細かいところまで気配りできる。完璧主義。考え過ぎて決断力が不足。優柔不断。</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0"/>
                  </a:ext>
                </a:extLst>
              </a:tr>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O</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情が深い。親分肌。おおらか。小さいことはあまり気にしないし、過去の失敗にこだわらない。正義感強い。負けず嫌い。親しみやすい。裏表がない。断り下手。気分屋。</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1"/>
                  </a:ext>
                </a:extLst>
              </a:tr>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AB</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探究心旺盛。器用。洞察力が鋭い。本音とたてまえを見ぬく。物事にあまり執着しない。駆け引き上手。誰にでも公平に。合理的。能率が良い。二面性アリ。皮肉屋。</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2"/>
                  </a:ext>
                </a:extLst>
              </a:tr>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B</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楽天家。行動力あり。社交的。意地っ張り。あまのじゃくの面がある。ひねくれ者。熱しやすく冷めやすい。あきっぽい。忍耐力や安定性にかける。</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97682741"/>
      </p:ext>
    </p:extLst>
  </p:cSld>
  <p:clrMapOvr>
    <a:masterClrMapping/>
  </p:clrMapOvr>
  <p:transition>
    <p:spli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p:nvPr>
        </p:nvSpPr>
        <p:spPr/>
        <p:txBody>
          <a:bodyPr/>
          <a:lstStyle/>
          <a:p>
            <a:pPr eaLnBrk="1" hangingPunct="1">
              <a:defRPr/>
            </a:pPr>
            <a:r>
              <a:rPr lang="en-US" altLang="ja-JP"/>
              <a:t>ABO</a:t>
            </a:r>
            <a:r>
              <a:rPr lang="ja-JP" altLang="en-US"/>
              <a:t>式血液型とは</a:t>
            </a:r>
          </a:p>
        </p:txBody>
      </p:sp>
      <p:sp>
        <p:nvSpPr>
          <p:cNvPr id="1082371" name="Rectangle 3"/>
          <p:cNvSpPr>
            <a:spLocks noGrp="1" noChangeArrowheads="1"/>
          </p:cNvSpPr>
          <p:nvPr>
            <p:ph type="body" idx="1"/>
          </p:nvPr>
        </p:nvSpPr>
        <p:spPr>
          <a:xfrm>
            <a:off x="358775" y="766763"/>
            <a:ext cx="8456613" cy="5399087"/>
          </a:xfrm>
        </p:spPr>
        <p:txBody>
          <a:bodyPr/>
          <a:lstStyle/>
          <a:p>
            <a:pPr eaLnBrk="1" hangingPunct="1">
              <a:tabLst>
                <a:tab pos="1257300" algn="l"/>
              </a:tabLst>
              <a:defRPr/>
            </a:pPr>
            <a:r>
              <a:rPr lang="en-US" altLang="ja-JP" dirty="0">
                <a:effectLst/>
              </a:rPr>
              <a:t>■	ABO</a:t>
            </a:r>
            <a:r>
              <a:rPr lang="ja-JP" altLang="en-US" dirty="0">
                <a:effectLst/>
              </a:rPr>
              <a:t>式血液型の判定</a:t>
            </a:r>
          </a:p>
          <a:p>
            <a:pPr eaLnBrk="1" hangingPunct="1">
              <a:tabLst>
                <a:tab pos="1257300" algn="l"/>
              </a:tabLst>
              <a:defRPr/>
            </a:pPr>
            <a:r>
              <a:rPr lang="ja-JP" altLang="en-US" dirty="0">
                <a:effectLst/>
              </a:rPr>
              <a:t>	</a:t>
            </a:r>
            <a:r>
              <a:rPr lang="ja-JP" altLang="en-US" sz="2000" dirty="0">
                <a:effectLst/>
              </a:rPr>
              <a:t>基本的には，抗原－抗体反応を利用．生体が，外からの異質物（異物）から守るために，この異質物を異質と認識し，無毒化もしくは排泄しようとするなどの生体反応が抗原抗体反応．異質物が抗原，異質であると認識するものが抗体である．抗原と抗体は鍵と鍵穴にたとえられる．ＡＢＯ式血液型では，</a:t>
            </a:r>
          </a:p>
          <a:p>
            <a:pPr eaLnBrk="1" hangingPunct="1">
              <a:tabLst>
                <a:tab pos="1617663" algn="l"/>
              </a:tabLst>
              <a:defRPr/>
            </a:pPr>
            <a:r>
              <a:rPr lang="ja-JP" altLang="en-US" sz="2000" dirty="0">
                <a:solidFill>
                  <a:schemeClr val="accent2"/>
                </a:solidFill>
                <a:effectLst/>
              </a:rPr>
              <a:t>	</a:t>
            </a:r>
            <a:r>
              <a:rPr lang="ja-JP" altLang="en-US" sz="2000" dirty="0">
                <a:solidFill>
                  <a:srgbClr val="C00000"/>
                </a:solidFill>
                <a:effectLst/>
              </a:rPr>
              <a:t>　</a:t>
            </a:r>
            <a:r>
              <a:rPr lang="en-US" altLang="ja-JP" sz="2000" dirty="0">
                <a:solidFill>
                  <a:srgbClr val="C00000"/>
                </a:solidFill>
                <a:effectLst/>
              </a:rPr>
              <a:t>A</a:t>
            </a:r>
            <a:r>
              <a:rPr lang="ja-JP" altLang="en-US" sz="2000" dirty="0">
                <a:solidFill>
                  <a:srgbClr val="C00000"/>
                </a:solidFill>
                <a:effectLst/>
              </a:rPr>
              <a:t>型：	赤血球の表面に</a:t>
            </a:r>
            <a:r>
              <a:rPr lang="en-US" altLang="ja-JP" sz="2000" dirty="0">
                <a:solidFill>
                  <a:srgbClr val="C00000"/>
                </a:solidFill>
                <a:effectLst/>
              </a:rPr>
              <a:t>A</a:t>
            </a:r>
            <a:r>
              <a:rPr lang="ja-JP" altLang="en-US" sz="2000" dirty="0">
                <a:solidFill>
                  <a:srgbClr val="C00000"/>
                </a:solidFill>
                <a:effectLst/>
              </a:rPr>
              <a:t>抗原・血清中には抗</a:t>
            </a:r>
            <a:r>
              <a:rPr lang="en-US" altLang="ja-JP" sz="2000" dirty="0">
                <a:solidFill>
                  <a:srgbClr val="C00000"/>
                </a:solidFill>
                <a:effectLst/>
              </a:rPr>
              <a:t>B</a:t>
            </a:r>
            <a:r>
              <a:rPr lang="ja-JP" altLang="en-US" sz="2000" dirty="0">
                <a:solidFill>
                  <a:srgbClr val="C00000"/>
                </a:solidFill>
                <a:effectLst/>
              </a:rPr>
              <a:t>抗体</a:t>
            </a:r>
          </a:p>
          <a:p>
            <a:pPr eaLnBrk="1" hangingPunct="1">
              <a:tabLst>
                <a:tab pos="1617663" algn="l"/>
              </a:tabLst>
              <a:defRPr/>
            </a:pPr>
            <a:r>
              <a:rPr lang="ja-JP" altLang="en-US" sz="2000" dirty="0">
                <a:solidFill>
                  <a:srgbClr val="C00000"/>
                </a:solidFill>
                <a:effectLst/>
              </a:rPr>
              <a:t>	　</a:t>
            </a:r>
            <a:r>
              <a:rPr lang="en-US" altLang="ja-JP" sz="2000" dirty="0">
                <a:solidFill>
                  <a:srgbClr val="C00000"/>
                </a:solidFill>
                <a:effectLst/>
              </a:rPr>
              <a:t>B</a:t>
            </a:r>
            <a:r>
              <a:rPr lang="ja-JP" altLang="en-US" sz="2000" dirty="0">
                <a:solidFill>
                  <a:srgbClr val="C00000"/>
                </a:solidFill>
                <a:effectLst/>
              </a:rPr>
              <a:t>型：	赤血球の表面に</a:t>
            </a:r>
            <a:r>
              <a:rPr lang="en-US" altLang="ja-JP" sz="2000" dirty="0">
                <a:solidFill>
                  <a:srgbClr val="C00000"/>
                </a:solidFill>
                <a:effectLst/>
              </a:rPr>
              <a:t>B</a:t>
            </a:r>
            <a:r>
              <a:rPr lang="ja-JP" altLang="en-US" sz="2000" dirty="0">
                <a:solidFill>
                  <a:srgbClr val="C00000"/>
                </a:solidFill>
                <a:effectLst/>
              </a:rPr>
              <a:t>抗原・血清中には抗</a:t>
            </a:r>
            <a:r>
              <a:rPr lang="en-US" altLang="ja-JP" sz="2000" dirty="0">
                <a:solidFill>
                  <a:srgbClr val="C00000"/>
                </a:solidFill>
                <a:effectLst/>
              </a:rPr>
              <a:t>A</a:t>
            </a:r>
            <a:r>
              <a:rPr lang="ja-JP" altLang="en-US" sz="2000" dirty="0">
                <a:solidFill>
                  <a:srgbClr val="C00000"/>
                </a:solidFill>
                <a:effectLst/>
              </a:rPr>
              <a:t>抗体</a:t>
            </a:r>
          </a:p>
          <a:p>
            <a:pPr eaLnBrk="1" hangingPunct="1">
              <a:tabLst>
                <a:tab pos="1617663" algn="l"/>
              </a:tabLst>
              <a:defRPr/>
            </a:pPr>
            <a:r>
              <a:rPr lang="ja-JP" altLang="en-US" sz="2000" dirty="0">
                <a:solidFill>
                  <a:srgbClr val="C00000"/>
                </a:solidFill>
                <a:effectLst/>
              </a:rPr>
              <a:t>	　</a:t>
            </a:r>
            <a:r>
              <a:rPr lang="en-US" altLang="ja-JP" sz="2000" dirty="0">
                <a:solidFill>
                  <a:srgbClr val="C00000"/>
                </a:solidFill>
                <a:effectLst/>
              </a:rPr>
              <a:t>O</a:t>
            </a:r>
            <a:r>
              <a:rPr lang="ja-JP" altLang="en-US" sz="2000" dirty="0">
                <a:solidFill>
                  <a:srgbClr val="C00000"/>
                </a:solidFill>
                <a:effectLst/>
              </a:rPr>
              <a:t>型：	赤血球の表面に「なし」・血清中には抗</a:t>
            </a:r>
            <a:r>
              <a:rPr lang="en-US" altLang="ja-JP" sz="2000" dirty="0">
                <a:solidFill>
                  <a:srgbClr val="C00000"/>
                </a:solidFill>
                <a:effectLst/>
              </a:rPr>
              <a:t>A/</a:t>
            </a:r>
            <a:r>
              <a:rPr lang="ja-JP" altLang="en-US" sz="2000" dirty="0">
                <a:solidFill>
                  <a:srgbClr val="C00000"/>
                </a:solidFill>
                <a:effectLst/>
              </a:rPr>
              <a:t>抗</a:t>
            </a:r>
            <a:r>
              <a:rPr lang="en-US" altLang="ja-JP" sz="2000" dirty="0">
                <a:solidFill>
                  <a:srgbClr val="C00000"/>
                </a:solidFill>
                <a:effectLst/>
              </a:rPr>
              <a:t>B</a:t>
            </a:r>
            <a:r>
              <a:rPr lang="ja-JP" altLang="en-US" sz="2000" dirty="0">
                <a:solidFill>
                  <a:srgbClr val="C00000"/>
                </a:solidFill>
                <a:effectLst/>
              </a:rPr>
              <a:t>抗体</a:t>
            </a:r>
          </a:p>
          <a:p>
            <a:pPr eaLnBrk="1" hangingPunct="1">
              <a:tabLst>
                <a:tab pos="1617663" algn="l"/>
              </a:tabLst>
              <a:defRPr/>
            </a:pPr>
            <a:r>
              <a:rPr lang="ja-JP" altLang="en-US" sz="2000" dirty="0">
                <a:solidFill>
                  <a:srgbClr val="C00000"/>
                </a:solidFill>
                <a:effectLst/>
              </a:rPr>
              <a:t>	　</a:t>
            </a:r>
            <a:r>
              <a:rPr lang="en-US" altLang="ja-JP" sz="2000" dirty="0">
                <a:solidFill>
                  <a:srgbClr val="C00000"/>
                </a:solidFill>
                <a:effectLst/>
              </a:rPr>
              <a:t>AB</a:t>
            </a:r>
            <a:r>
              <a:rPr lang="ja-JP" altLang="en-US" sz="2000" dirty="0">
                <a:solidFill>
                  <a:srgbClr val="C00000"/>
                </a:solidFill>
                <a:effectLst/>
              </a:rPr>
              <a:t>型：	赤血球の表面に</a:t>
            </a:r>
            <a:r>
              <a:rPr lang="en-US" altLang="ja-JP" sz="2000" dirty="0">
                <a:solidFill>
                  <a:srgbClr val="C00000"/>
                </a:solidFill>
                <a:effectLst/>
              </a:rPr>
              <a:t>A</a:t>
            </a:r>
            <a:r>
              <a:rPr lang="ja-JP" altLang="en-US" sz="2000" dirty="0">
                <a:solidFill>
                  <a:srgbClr val="C00000"/>
                </a:solidFill>
                <a:effectLst/>
              </a:rPr>
              <a:t>抗原</a:t>
            </a:r>
            <a:r>
              <a:rPr lang="en-US" altLang="ja-JP" sz="2000" dirty="0">
                <a:solidFill>
                  <a:srgbClr val="C00000"/>
                </a:solidFill>
                <a:effectLst/>
              </a:rPr>
              <a:t>/B</a:t>
            </a:r>
            <a:r>
              <a:rPr lang="ja-JP" altLang="en-US" sz="2000" dirty="0">
                <a:solidFill>
                  <a:srgbClr val="C00000"/>
                </a:solidFill>
                <a:effectLst/>
              </a:rPr>
              <a:t>抗原・血清中には「なし」</a:t>
            </a:r>
          </a:p>
          <a:p>
            <a:pPr eaLnBrk="1" hangingPunct="1">
              <a:tabLst>
                <a:tab pos="1257300" algn="l"/>
              </a:tabLst>
              <a:defRPr/>
            </a:pPr>
            <a:r>
              <a:rPr lang="ja-JP" altLang="en-US" sz="2000" dirty="0">
                <a:effectLst/>
              </a:rPr>
              <a:t>	赤血球（血清）について抗原抗体反応がおこれば濁り（沈殿）が生じる．	</a:t>
            </a:r>
            <a:endParaRPr lang="ja-JP" altLang="en-US" dirty="0">
              <a:effectLst/>
            </a:endParaRPr>
          </a:p>
        </p:txBody>
      </p:sp>
      <p:pic>
        <p:nvPicPr>
          <p:cNvPr id="24581" name="Picture 4" descr="chi3"/>
          <p:cNvPicPr>
            <a:picLocks noChangeAspect="1" noChangeArrowheads="1"/>
          </p:cNvPicPr>
          <p:nvPr/>
        </p:nvPicPr>
        <p:blipFill>
          <a:blip r:embed="rId3">
            <a:extLst>
              <a:ext uri="{28A0092B-C50C-407E-A947-70E740481C1C}">
                <a14:useLocalDpi xmlns:a14="http://schemas.microsoft.com/office/drawing/2010/main" val="0"/>
              </a:ext>
            </a:extLst>
          </a:blip>
          <a:srcRect t="5682" b="3662"/>
          <a:stretch>
            <a:fillRect/>
          </a:stretch>
        </p:blipFill>
        <p:spPr bwMode="auto">
          <a:xfrm>
            <a:off x="2339975" y="5013325"/>
            <a:ext cx="47529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540663"/>
      </p:ext>
    </p:extLst>
  </p:cSld>
  <p:clrMapOvr>
    <a:masterClrMapping/>
  </p:clrMapOvr>
  <p:transition>
    <p:split/>
  </p:transition>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kumimoji="1"/>
        </a:defPPr>
      </a:lstStyle>
    </a:txDef>
  </a:objectDefaults>
  <a:extraClrSchemeLst/>
</a:theme>
</file>

<file path=ppt/theme/theme5.xml><?xml version="1.0" encoding="utf-8"?>
<a:theme xmlns:a="http://schemas.openxmlformats.org/drawingml/2006/main" name="2_小塚ゴシック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小塚ゴシック Pro L">
      <a:majorFont>
        <a:latin typeface="小塚ゴシック Pro L"/>
        <a:ea typeface="小塚ゴシック Pro L"/>
        <a:cs typeface=""/>
      </a:majorFont>
      <a:minorFont>
        <a:latin typeface="小塚ゴシック Pro L"/>
        <a:ea typeface="小塚ゴシック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Osaka" charset="-128"/>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Osaka"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PBG4_214: for document:Microsoft Office 98:Templates:新しいプレゼンテーション</Template>
  <TotalTime>52575500</TotalTime>
  <Words>3498</Words>
  <Application>Microsoft Office PowerPoint</Application>
  <PresentationFormat>画面に合わせる (4:3)</PresentationFormat>
  <Paragraphs>374</Paragraphs>
  <Slides>40</Slides>
  <Notes>32</Notes>
  <HiddenSlides>0</HiddenSlides>
  <MMClips>2</MMClips>
  <ScaleCrop>false</ScaleCrop>
  <HeadingPairs>
    <vt:vector size="10" baseType="variant">
      <vt:variant>
        <vt:lpstr>使用されているフォント</vt:lpstr>
      </vt:variant>
      <vt:variant>
        <vt:i4>6</vt:i4>
      </vt:variant>
      <vt:variant>
        <vt:lpstr>テーマ</vt:lpstr>
      </vt:variant>
      <vt:variant>
        <vt:i4>9</vt:i4>
      </vt:variant>
      <vt:variant>
        <vt:lpstr>埋め込まれた OLE サーバー</vt:lpstr>
      </vt:variant>
      <vt:variant>
        <vt:i4>3</vt:i4>
      </vt:variant>
      <vt:variant>
        <vt:lpstr>スライド タイトル</vt:lpstr>
      </vt:variant>
      <vt:variant>
        <vt:i4>40</vt:i4>
      </vt:variant>
      <vt:variant>
        <vt:lpstr>目的別スライド ショー</vt:lpstr>
      </vt:variant>
      <vt:variant>
        <vt:i4>1</vt:i4>
      </vt:variant>
    </vt:vector>
  </HeadingPairs>
  <TitlesOfParts>
    <vt:vector size="59" baseType="lpstr">
      <vt:lpstr>HGP創英角ｺﾞｼｯｸUB</vt:lpstr>
      <vt:lpstr>メイリオ</vt:lpstr>
      <vt:lpstr>小塚ゴシック Pro M</vt:lpstr>
      <vt:lpstr>Arial</vt:lpstr>
      <vt:lpstr>Calibri</vt:lpstr>
      <vt:lpstr>Symbol</vt:lpstr>
      <vt:lpstr>新しいプレゼンテーション</vt:lpstr>
      <vt:lpstr>デザインの設定</vt:lpstr>
      <vt:lpstr>1_デザインの設定</vt:lpstr>
      <vt:lpstr>10_Office ​​テーマ</vt:lpstr>
      <vt:lpstr>2_小塚ゴシックPro</vt:lpstr>
      <vt:lpstr>9_Office ​​テーマ</vt:lpstr>
      <vt:lpstr>11_Office ​​テーマ</vt:lpstr>
      <vt:lpstr>1_新しいプレゼンテーション</vt:lpstr>
      <vt:lpstr>2_デザインの設定</vt:lpstr>
      <vt:lpstr>数式</vt:lpstr>
      <vt:lpstr>ワークシート</vt:lpstr>
      <vt:lpstr>Microsoft Excel 97-2003 ワークシート</vt:lpstr>
      <vt:lpstr>集中講義「化学生命理工学特論Ⅰ」</vt:lpstr>
      <vt:lpstr>講義の目標・到達目標</vt:lpstr>
      <vt:lpstr>おぼえておいてほしいこと</vt:lpstr>
      <vt:lpstr>予定</vt:lpstr>
      <vt:lpstr>2025年9月10日</vt:lpstr>
      <vt:lpstr>血液型と性格（気質）</vt:lpstr>
      <vt:lpstr>血液型と性格（気質）</vt:lpstr>
      <vt:lpstr>血液型と性格（気質）</vt:lpstr>
      <vt:lpstr>ABO式血液型とは</vt:lpstr>
      <vt:lpstr>プロゴルファーと血液型</vt:lpstr>
      <vt:lpstr>カイ（χ）2乗検定：　統計学的推論</vt:lpstr>
      <vt:lpstr>カイ二乗分布</vt:lpstr>
      <vt:lpstr>男子ツアープロ（2006-2010）</vt:lpstr>
      <vt:lpstr>この教室のなかの血液型分布</vt:lpstr>
      <vt:lpstr>血液型の統計</vt:lpstr>
      <vt:lpstr>確率</vt:lpstr>
      <vt:lpstr>血液型人間学</vt:lpstr>
      <vt:lpstr>おなじ誕生日</vt:lpstr>
      <vt:lpstr>おなじ誕生日の人がいる確率</vt:lpstr>
      <vt:lpstr>PowerPoint プレゼンテーション</vt:lpstr>
      <vt:lpstr>PowerPoint プレゼンテーション</vt:lpstr>
      <vt:lpstr>PowerPoint プレゼンテーション</vt:lpstr>
      <vt:lpstr>PowerPoint プレゼンテーション</vt:lpstr>
      <vt:lpstr>電子レンジ</vt:lpstr>
      <vt:lpstr>主要耐久消費財の世帯普及率の推移</vt:lpstr>
      <vt:lpstr>電子レンジで食品が加熱される理由は</vt:lpstr>
      <vt:lpstr>インターネットで見る「電子レンジのしくみ」(1)</vt:lpstr>
      <vt:lpstr>インターネットで見る「電子レンジのしくみ」(2)</vt:lpstr>
      <vt:lpstr>インターネットで見る「電子レンジのしくみ」(3)</vt:lpstr>
      <vt:lpstr>インターネットで見る「電子レンジのしくみ」(4)</vt:lpstr>
      <vt:lpstr>インターネットで見る「電子レンジのしくみ」(5)</vt:lpstr>
      <vt:lpstr>インターネットで見る「電子レンジのしくみ」(6)</vt:lpstr>
      <vt:lpstr>PowerPoint プレゼンテーション</vt:lpstr>
      <vt:lpstr>電子レンジで食品が加熱される理由は</vt:lpstr>
      <vt:lpstr>電子レンジで食品が加熱される理由は</vt:lpstr>
      <vt:lpstr>電子レンジ：水分子の回転励起と緩和</vt:lpstr>
      <vt:lpstr>電子レンジで食品が加熱される理由は</vt:lpstr>
      <vt:lpstr>PowerPoint プレゼンテーション</vt:lpstr>
      <vt:lpstr>研究者として必要なこと</vt:lpstr>
      <vt:lpstr>ニックネームと質問をメール送信してください</vt:lpstr>
      <vt:lpstr>実用例</vt:lpstr>
    </vt:vector>
  </TitlesOfParts>
  <Company>Hokkaido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クイズで学ぶ化学と科学</dc:title>
  <dc:creator>Bunsho OHTANI</dc:creator>
  <cp:lastModifiedBy>文章 大谷</cp:lastModifiedBy>
  <cp:revision>1033</cp:revision>
  <cp:lastPrinted>2003-07-06T06:59:52Z</cp:lastPrinted>
  <dcterms:created xsi:type="dcterms:W3CDTF">2003-07-05T13:54:49Z</dcterms:created>
  <dcterms:modified xsi:type="dcterms:W3CDTF">2025-09-11T03:29:41Z</dcterms:modified>
</cp:coreProperties>
</file>