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703" r:id="rId2"/>
    <p:sldMasterId id="2147483712" r:id="rId3"/>
    <p:sldMasterId id="2147483719" r:id="rId4"/>
    <p:sldMasterId id="2147483721" r:id="rId5"/>
    <p:sldMasterId id="2147483724" r:id="rId6"/>
    <p:sldMasterId id="2147483726" r:id="rId7"/>
    <p:sldMasterId id="2147483729" r:id="rId8"/>
  </p:sldMasterIdLst>
  <p:notesMasterIdLst>
    <p:notesMasterId r:id="rId108"/>
  </p:notesMasterIdLst>
  <p:handoutMasterIdLst>
    <p:handoutMasterId r:id="rId109"/>
  </p:handoutMasterIdLst>
  <p:sldIdLst>
    <p:sldId id="617" r:id="rId9"/>
    <p:sldId id="2029" r:id="rId10"/>
    <p:sldId id="619" r:id="rId11"/>
    <p:sldId id="620" r:id="rId12"/>
    <p:sldId id="2030" r:id="rId13"/>
    <p:sldId id="2031" r:id="rId14"/>
    <p:sldId id="556" r:id="rId15"/>
    <p:sldId id="726" r:id="rId16"/>
    <p:sldId id="906" r:id="rId17"/>
    <p:sldId id="741" r:id="rId18"/>
    <p:sldId id="907" r:id="rId19"/>
    <p:sldId id="909" r:id="rId20"/>
    <p:sldId id="1564" r:id="rId21"/>
    <p:sldId id="1565" r:id="rId22"/>
    <p:sldId id="1566" r:id="rId23"/>
    <p:sldId id="913" r:id="rId24"/>
    <p:sldId id="1782" r:id="rId25"/>
    <p:sldId id="1783" r:id="rId26"/>
    <p:sldId id="1784" r:id="rId27"/>
    <p:sldId id="2028" r:id="rId28"/>
    <p:sldId id="1571" r:id="rId29"/>
    <p:sldId id="1572" r:id="rId30"/>
    <p:sldId id="1573" r:id="rId31"/>
    <p:sldId id="551" r:id="rId32"/>
    <p:sldId id="1574" r:id="rId33"/>
    <p:sldId id="562" r:id="rId34"/>
    <p:sldId id="606" r:id="rId35"/>
    <p:sldId id="565" r:id="rId36"/>
    <p:sldId id="327" r:id="rId37"/>
    <p:sldId id="576" r:id="rId38"/>
    <p:sldId id="654" r:id="rId39"/>
    <p:sldId id="655" r:id="rId40"/>
    <p:sldId id="648" r:id="rId41"/>
    <p:sldId id="1575" r:id="rId42"/>
    <p:sldId id="607" r:id="rId43"/>
    <p:sldId id="608" r:id="rId44"/>
    <p:sldId id="693" r:id="rId45"/>
    <p:sldId id="683" r:id="rId46"/>
    <p:sldId id="370" r:id="rId47"/>
    <p:sldId id="776" r:id="rId48"/>
    <p:sldId id="653" r:id="rId49"/>
    <p:sldId id="1578" r:id="rId50"/>
    <p:sldId id="1579" r:id="rId51"/>
    <p:sldId id="1580" r:id="rId52"/>
    <p:sldId id="1779" r:id="rId53"/>
    <p:sldId id="727" r:id="rId54"/>
    <p:sldId id="699" r:id="rId55"/>
    <p:sldId id="700" r:id="rId56"/>
    <p:sldId id="705" r:id="rId57"/>
    <p:sldId id="708" r:id="rId58"/>
    <p:sldId id="709" r:id="rId59"/>
    <p:sldId id="730" r:id="rId60"/>
    <p:sldId id="695" r:id="rId61"/>
    <p:sldId id="2020" r:id="rId62"/>
    <p:sldId id="731" r:id="rId63"/>
    <p:sldId id="784" r:id="rId64"/>
    <p:sldId id="783" r:id="rId65"/>
    <p:sldId id="1785" r:id="rId66"/>
    <p:sldId id="724" r:id="rId67"/>
    <p:sldId id="1583" r:id="rId68"/>
    <p:sldId id="748" r:id="rId69"/>
    <p:sldId id="1780" r:id="rId70"/>
    <p:sldId id="1585" r:id="rId71"/>
    <p:sldId id="1586" r:id="rId72"/>
    <p:sldId id="1786" r:id="rId73"/>
    <p:sldId id="1787" r:id="rId74"/>
    <p:sldId id="733" r:id="rId75"/>
    <p:sldId id="1590" r:id="rId76"/>
    <p:sldId id="1591" r:id="rId77"/>
    <p:sldId id="1781" r:id="rId78"/>
    <p:sldId id="1540" r:id="rId79"/>
    <p:sldId id="1599" r:id="rId80"/>
    <p:sldId id="1600" r:id="rId81"/>
    <p:sldId id="1601" r:id="rId82"/>
    <p:sldId id="1766" r:id="rId83"/>
    <p:sldId id="1603" r:id="rId84"/>
    <p:sldId id="1604" r:id="rId85"/>
    <p:sldId id="1605" r:id="rId86"/>
    <p:sldId id="1606" r:id="rId87"/>
    <p:sldId id="1607" r:id="rId88"/>
    <p:sldId id="568" r:id="rId89"/>
    <p:sldId id="569" r:id="rId90"/>
    <p:sldId id="1756" r:id="rId91"/>
    <p:sldId id="1757" r:id="rId92"/>
    <p:sldId id="1758" r:id="rId93"/>
    <p:sldId id="1759" r:id="rId94"/>
    <p:sldId id="774" r:id="rId95"/>
    <p:sldId id="1760" r:id="rId96"/>
    <p:sldId id="1761" r:id="rId97"/>
    <p:sldId id="1762" r:id="rId98"/>
    <p:sldId id="1767" r:id="rId99"/>
    <p:sldId id="1768" r:id="rId100"/>
    <p:sldId id="1765" r:id="rId101"/>
    <p:sldId id="525" r:id="rId102"/>
    <p:sldId id="548" r:id="rId103"/>
    <p:sldId id="2027" r:id="rId104"/>
    <p:sldId id="1454" r:id="rId105"/>
    <p:sldId id="2026" r:id="rId106"/>
    <p:sldId id="1476" r:id="rId107"/>
  </p:sldIdLst>
  <p:sldSz cx="9144000" cy="6858000" type="screen4x3"/>
  <p:notesSz cx="7099300" cy="10234613"/>
  <p:custShowLst>
    <p:custShow name="実用例" id="0">
      <p:sldLst/>
    </p:custShow>
  </p:custShowLst>
  <p:defaultTextStyle>
    <a:defPPr>
      <a:defRPr lang="ja-JP"/>
    </a:defPPr>
    <a:lvl1pPr algn="l" rtl="0" fontAlgn="base">
      <a:spcBef>
        <a:spcPct val="0"/>
      </a:spcBef>
      <a:spcAft>
        <a:spcPct val="0"/>
      </a:spcAft>
      <a:defRPr kumimoji="1" kern="1200">
        <a:solidFill>
          <a:schemeClr val="tx1"/>
        </a:solidFill>
        <a:latin typeface="Arial" pitchFamily="34" charset="0"/>
        <a:ea typeface="Osaka" charset="-128"/>
        <a:cs typeface="+mn-cs"/>
      </a:defRPr>
    </a:lvl1pPr>
    <a:lvl2pPr marL="457200" algn="l" rtl="0" fontAlgn="base">
      <a:spcBef>
        <a:spcPct val="0"/>
      </a:spcBef>
      <a:spcAft>
        <a:spcPct val="0"/>
      </a:spcAft>
      <a:defRPr kumimoji="1" kern="1200">
        <a:solidFill>
          <a:schemeClr val="tx1"/>
        </a:solidFill>
        <a:latin typeface="Arial" pitchFamily="34" charset="0"/>
        <a:ea typeface="Osaka" charset="-128"/>
        <a:cs typeface="+mn-cs"/>
      </a:defRPr>
    </a:lvl2pPr>
    <a:lvl3pPr marL="914400" algn="l" rtl="0" fontAlgn="base">
      <a:spcBef>
        <a:spcPct val="0"/>
      </a:spcBef>
      <a:spcAft>
        <a:spcPct val="0"/>
      </a:spcAft>
      <a:defRPr kumimoji="1" kern="1200">
        <a:solidFill>
          <a:schemeClr val="tx1"/>
        </a:solidFill>
        <a:latin typeface="Arial" pitchFamily="34" charset="0"/>
        <a:ea typeface="Osaka" charset="-128"/>
        <a:cs typeface="+mn-cs"/>
      </a:defRPr>
    </a:lvl3pPr>
    <a:lvl4pPr marL="1371600" algn="l" rtl="0" fontAlgn="base">
      <a:spcBef>
        <a:spcPct val="0"/>
      </a:spcBef>
      <a:spcAft>
        <a:spcPct val="0"/>
      </a:spcAft>
      <a:defRPr kumimoji="1" kern="1200">
        <a:solidFill>
          <a:schemeClr val="tx1"/>
        </a:solidFill>
        <a:latin typeface="Arial" pitchFamily="34" charset="0"/>
        <a:ea typeface="Osaka" charset="-128"/>
        <a:cs typeface="+mn-cs"/>
      </a:defRPr>
    </a:lvl4pPr>
    <a:lvl5pPr marL="1828800" algn="l" rtl="0" fontAlgn="base">
      <a:spcBef>
        <a:spcPct val="0"/>
      </a:spcBef>
      <a:spcAft>
        <a:spcPct val="0"/>
      </a:spcAft>
      <a:defRPr kumimoji="1" kern="1200">
        <a:solidFill>
          <a:schemeClr val="tx1"/>
        </a:solidFill>
        <a:latin typeface="Arial" pitchFamily="34" charset="0"/>
        <a:ea typeface="Osaka" charset="-128"/>
        <a:cs typeface="+mn-cs"/>
      </a:defRPr>
    </a:lvl5pPr>
    <a:lvl6pPr marL="2286000" algn="l" defTabSz="914400" rtl="0" eaLnBrk="1" latinLnBrk="0" hangingPunct="1">
      <a:defRPr kumimoji="1" kern="1200">
        <a:solidFill>
          <a:schemeClr val="tx1"/>
        </a:solidFill>
        <a:latin typeface="Arial" pitchFamily="34" charset="0"/>
        <a:ea typeface="Osaka" charset="-128"/>
        <a:cs typeface="+mn-cs"/>
      </a:defRPr>
    </a:lvl6pPr>
    <a:lvl7pPr marL="2743200" algn="l" defTabSz="914400" rtl="0" eaLnBrk="1" latinLnBrk="0" hangingPunct="1">
      <a:defRPr kumimoji="1" kern="1200">
        <a:solidFill>
          <a:schemeClr val="tx1"/>
        </a:solidFill>
        <a:latin typeface="Arial" pitchFamily="34" charset="0"/>
        <a:ea typeface="Osaka" charset="-128"/>
        <a:cs typeface="+mn-cs"/>
      </a:defRPr>
    </a:lvl7pPr>
    <a:lvl8pPr marL="3200400" algn="l" defTabSz="914400" rtl="0" eaLnBrk="1" latinLnBrk="0" hangingPunct="1">
      <a:defRPr kumimoji="1" kern="1200">
        <a:solidFill>
          <a:schemeClr val="tx1"/>
        </a:solidFill>
        <a:latin typeface="Arial" pitchFamily="34" charset="0"/>
        <a:ea typeface="Osaka" charset="-128"/>
        <a:cs typeface="+mn-cs"/>
      </a:defRPr>
    </a:lvl8pPr>
    <a:lvl9pPr marL="3657600" algn="l" defTabSz="914400" rtl="0" eaLnBrk="1" latinLnBrk="0" hangingPunct="1">
      <a:defRPr kumimoji="1" kern="1200">
        <a:solidFill>
          <a:schemeClr val="tx1"/>
        </a:solidFill>
        <a:latin typeface="Arial" pitchFamily="34" charset="0"/>
        <a:ea typeface="Osaka" charset="-128"/>
        <a:cs typeface="+mn-cs"/>
      </a:defRPr>
    </a:lvl9pPr>
  </p:defaultTextStyle>
  <p:extLst>
    <p:ext uri="{EFAFB233-063F-42B5-8137-9DF3F51BA10A}">
      <p15:sldGuideLst xmlns:p15="http://schemas.microsoft.com/office/powerpoint/2012/main">
        <p15:guide id="1" orient="horz" pos="2064">
          <p15:clr>
            <a:srgbClr val="A4A3A4"/>
          </p15:clr>
        </p15:guide>
        <p15:guide id="2" pos="2352">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srgbClr val="CC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E7E2"/>
    <a:srgbClr val="FFFF66"/>
    <a:srgbClr val="F1E7DB"/>
    <a:srgbClr val="FFFFCC"/>
    <a:srgbClr val="3A5B60"/>
    <a:srgbClr val="E2EEDE"/>
    <a:srgbClr val="FF0000"/>
    <a:srgbClr val="FFFF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4" autoAdjust="0"/>
  </p:normalViewPr>
  <p:slideViewPr>
    <p:cSldViewPr>
      <p:cViewPr varScale="1">
        <p:scale>
          <a:sx n="93" d="100"/>
          <a:sy n="93" d="100"/>
        </p:scale>
        <p:origin x="1118" y="245"/>
      </p:cViewPr>
      <p:guideLst>
        <p:guide orient="horz" pos="2064"/>
        <p:guide pos="2352"/>
      </p:guideLst>
    </p:cSldViewPr>
  </p:slideViewPr>
  <p:outlineViewPr>
    <p:cViewPr>
      <p:scale>
        <a:sx n="25" d="100"/>
        <a:sy n="25" d="100"/>
      </p:scale>
      <p:origin x="0" y="0"/>
    </p:cViewPr>
  </p:outlineViewPr>
  <p:notesTextViewPr>
    <p:cViewPr>
      <p:scale>
        <a:sx n="100" d="100"/>
        <a:sy n="100" d="100"/>
      </p:scale>
      <p:origin x="0" y="0"/>
    </p:cViewPr>
  </p:notesTextViewPr>
  <p:sorterViewPr>
    <p:cViewPr varScale="1">
      <p:scale>
        <a:sx n="1" d="1"/>
        <a:sy n="1" d="1"/>
      </p:scale>
      <p:origin x="0" y="-1637"/>
    </p:cViewPr>
  </p:sorterViewPr>
  <p:notesViewPr>
    <p:cSldViewPr>
      <p:cViewPr varScale="1">
        <p:scale>
          <a:sx n="53" d="100"/>
          <a:sy n="53" d="100"/>
        </p:scale>
        <p:origin x="-1842" y="-10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theme" Target="theme/theme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tableStyles" Target="tableStyles.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notesMaster" Target="notesMasters/notesMaster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handoutMaster" Target="handoutMasters/handoutMaster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defTabSz="990600">
              <a:defRPr sz="1300"/>
            </a:lvl1pPr>
          </a:lstStyle>
          <a:p>
            <a:pPr>
              <a:defRPr/>
            </a:pPr>
            <a:endParaRPr lang="en-US" altLang="ja-JP"/>
          </a:p>
        </p:txBody>
      </p:sp>
      <p:sp>
        <p:nvSpPr>
          <p:cNvPr id="16387" name="Rectangle 3"/>
          <p:cNvSpPr>
            <a:spLocks noGrp="1" noChangeArrowheads="1"/>
          </p:cNvSpPr>
          <p:nvPr>
            <p:ph type="dt" sz="quarter" idx="1"/>
          </p:nvPr>
        </p:nvSpPr>
        <p:spPr bwMode="auto">
          <a:xfrm>
            <a:off x="4022725"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a:defRPr sz="1300"/>
            </a:lvl1pPr>
          </a:lstStyle>
          <a:p>
            <a:pPr>
              <a:defRPr/>
            </a:pPr>
            <a:endParaRPr lang="en-US" altLang="ja-JP"/>
          </a:p>
        </p:txBody>
      </p:sp>
      <p:sp>
        <p:nvSpPr>
          <p:cNvPr id="16388" name="Rectangle 4"/>
          <p:cNvSpPr>
            <a:spLocks noGrp="1" noChangeArrowheads="1"/>
          </p:cNvSpPr>
          <p:nvPr>
            <p:ph type="ftr" sz="quarter" idx="2"/>
          </p:nvPr>
        </p:nvSpPr>
        <p:spPr bwMode="auto">
          <a:xfrm>
            <a:off x="0" y="9723438"/>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defTabSz="990600">
              <a:defRPr sz="1300"/>
            </a:lvl1pPr>
          </a:lstStyle>
          <a:p>
            <a:pPr>
              <a:defRPr/>
            </a:pPr>
            <a:endParaRPr lang="en-US" altLang="ja-JP"/>
          </a:p>
        </p:txBody>
      </p:sp>
      <p:sp>
        <p:nvSpPr>
          <p:cNvPr id="62469" name="Rectangle 6"/>
          <p:cNvSpPr>
            <a:spLocks noChangeArrowheads="1"/>
          </p:cNvSpPr>
          <p:nvPr/>
        </p:nvSpPr>
        <p:spPr bwMode="auto">
          <a:xfrm>
            <a:off x="2568575" y="3281363"/>
            <a:ext cx="744538"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ctr"/>
          <a:lstStyle/>
          <a:p>
            <a:pPr algn="r" defTabSz="990600"/>
            <a:fld id="{95A27E77-98DB-49B8-A74A-E61333F56A4B}" type="slidenum">
              <a:rPr lang="en-US" altLang="ja-JP" sz="1500"/>
              <a:pPr algn="r" defTabSz="990600"/>
              <a:t>‹#›</a:t>
            </a:fld>
            <a:endParaRPr lang="en-US" altLang="ja-JP" sz="1500"/>
          </a:p>
        </p:txBody>
      </p:sp>
      <p:sp>
        <p:nvSpPr>
          <p:cNvPr id="62470" name="Rectangle 8"/>
          <p:cNvSpPr>
            <a:spLocks noChangeArrowheads="1"/>
          </p:cNvSpPr>
          <p:nvPr/>
        </p:nvSpPr>
        <p:spPr bwMode="auto">
          <a:xfrm>
            <a:off x="5802313" y="3276600"/>
            <a:ext cx="744537"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ctr"/>
          <a:lstStyle/>
          <a:p>
            <a:pPr algn="r" defTabSz="990600"/>
            <a:fld id="{932D4F64-6450-4122-A04A-80155E4AD9F2}" type="slidenum">
              <a:rPr lang="en-US" altLang="ja-JP" sz="1500"/>
              <a:pPr algn="r" defTabSz="990600"/>
              <a:t>‹#›</a:t>
            </a:fld>
            <a:endParaRPr lang="en-US" altLang="ja-JP" sz="1500"/>
          </a:p>
        </p:txBody>
      </p:sp>
      <p:sp>
        <p:nvSpPr>
          <p:cNvPr id="62471" name="Rectangle 9"/>
          <p:cNvSpPr>
            <a:spLocks noChangeArrowheads="1"/>
          </p:cNvSpPr>
          <p:nvPr/>
        </p:nvSpPr>
        <p:spPr bwMode="auto">
          <a:xfrm>
            <a:off x="5803900" y="6257925"/>
            <a:ext cx="744538"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ctr"/>
          <a:lstStyle/>
          <a:p>
            <a:pPr algn="r" defTabSz="990600"/>
            <a:fld id="{35570B4F-C074-4DFE-875A-2E5053750587}" type="slidenum">
              <a:rPr lang="en-US" altLang="ja-JP" sz="1500"/>
              <a:pPr algn="r" defTabSz="990600"/>
              <a:t>‹#›</a:t>
            </a:fld>
            <a:endParaRPr lang="en-US" altLang="ja-JP" sz="1500"/>
          </a:p>
        </p:txBody>
      </p:sp>
      <p:sp>
        <p:nvSpPr>
          <p:cNvPr id="62472" name="Rectangle 10"/>
          <p:cNvSpPr>
            <a:spLocks noChangeArrowheads="1"/>
          </p:cNvSpPr>
          <p:nvPr/>
        </p:nvSpPr>
        <p:spPr bwMode="auto">
          <a:xfrm>
            <a:off x="5788025" y="9220200"/>
            <a:ext cx="744538"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ctr"/>
          <a:lstStyle/>
          <a:p>
            <a:pPr algn="r" defTabSz="990600"/>
            <a:fld id="{B66AE0E3-2406-474D-8921-5E8C0EDCA497}" type="slidenum">
              <a:rPr lang="en-US" altLang="ja-JP" sz="1500"/>
              <a:pPr algn="r" defTabSz="990600"/>
              <a:t>‹#›</a:t>
            </a:fld>
            <a:endParaRPr lang="en-US" altLang="ja-JP" sz="1500"/>
          </a:p>
        </p:txBody>
      </p:sp>
      <p:sp>
        <p:nvSpPr>
          <p:cNvPr id="62473" name="Rectangle 11"/>
          <p:cNvSpPr>
            <a:spLocks noChangeArrowheads="1"/>
          </p:cNvSpPr>
          <p:nvPr/>
        </p:nvSpPr>
        <p:spPr bwMode="auto">
          <a:xfrm>
            <a:off x="2570163" y="9228138"/>
            <a:ext cx="744537"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ctr"/>
          <a:lstStyle/>
          <a:p>
            <a:pPr algn="r" defTabSz="990600"/>
            <a:fld id="{D1D7044F-AE89-4B5C-BB1C-2EA650E0740B}" type="slidenum">
              <a:rPr lang="en-US" altLang="ja-JP" sz="1500"/>
              <a:pPr algn="r" defTabSz="990600"/>
              <a:t>‹#›</a:t>
            </a:fld>
            <a:endParaRPr lang="en-US" altLang="ja-JP" sz="1500"/>
          </a:p>
        </p:txBody>
      </p:sp>
      <p:sp>
        <p:nvSpPr>
          <p:cNvPr id="62474" name="Rectangle 12"/>
          <p:cNvSpPr>
            <a:spLocks noChangeArrowheads="1"/>
          </p:cNvSpPr>
          <p:nvPr/>
        </p:nvSpPr>
        <p:spPr bwMode="auto">
          <a:xfrm>
            <a:off x="2579688" y="6267450"/>
            <a:ext cx="744537"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ctr"/>
          <a:lstStyle/>
          <a:p>
            <a:pPr algn="r" defTabSz="990600"/>
            <a:fld id="{B315551D-E4F8-4CC8-8F11-B39C99BDD575}" type="slidenum">
              <a:rPr lang="en-US" altLang="ja-JP" sz="1500"/>
              <a:pPr algn="r" defTabSz="990600"/>
              <a:t>‹#›</a:t>
            </a:fld>
            <a:endParaRPr lang="en-US" altLang="ja-JP" sz="1500"/>
          </a:p>
        </p:txBody>
      </p:sp>
    </p:spTree>
    <p:extLst>
      <p:ext uri="{BB962C8B-B14F-4D97-AF65-F5344CB8AC3E}">
        <p14:creationId xmlns:p14="http://schemas.microsoft.com/office/powerpoint/2010/main" val="1712346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defTabSz="990600">
              <a:defRPr sz="1300"/>
            </a:lvl1pPr>
          </a:lstStyle>
          <a:p>
            <a:pPr>
              <a:defRPr/>
            </a:pPr>
            <a:endParaRPr lang="en-US" altLang="ja-JP"/>
          </a:p>
        </p:txBody>
      </p:sp>
      <p:sp>
        <p:nvSpPr>
          <p:cNvPr id="18435" name="Rectangle 3"/>
          <p:cNvSpPr>
            <a:spLocks noGrp="1" noChangeArrowheads="1"/>
          </p:cNvSpPr>
          <p:nvPr>
            <p:ph type="dt" idx="1"/>
          </p:nvPr>
        </p:nvSpPr>
        <p:spPr bwMode="auto">
          <a:xfrm>
            <a:off x="4022725"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defTabSz="990600">
              <a:defRPr sz="1300"/>
            </a:lvl1pPr>
          </a:lstStyle>
          <a:p>
            <a:pPr>
              <a:defRPr/>
            </a:pPr>
            <a:endParaRPr lang="en-US" altLang="ja-JP"/>
          </a:p>
        </p:txBody>
      </p:sp>
      <p:sp>
        <p:nvSpPr>
          <p:cNvPr id="32772"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8437" name="Rectangle 5"/>
          <p:cNvSpPr>
            <a:spLocks noGrp="1" noChangeArrowheads="1"/>
          </p:cNvSpPr>
          <p:nvPr>
            <p:ph type="body" sz="quarter" idx="3"/>
          </p:nvPr>
        </p:nvSpPr>
        <p:spPr bwMode="auto">
          <a:xfrm>
            <a:off x="946150" y="4860925"/>
            <a:ext cx="5207000"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8438" name="Rectangle 6"/>
          <p:cNvSpPr>
            <a:spLocks noGrp="1" noChangeArrowheads="1"/>
          </p:cNvSpPr>
          <p:nvPr>
            <p:ph type="ftr" sz="quarter" idx="4"/>
          </p:nvPr>
        </p:nvSpPr>
        <p:spPr bwMode="auto">
          <a:xfrm>
            <a:off x="0" y="9723438"/>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defTabSz="990600">
              <a:defRPr sz="1300"/>
            </a:lvl1pPr>
          </a:lstStyle>
          <a:p>
            <a:pPr>
              <a:defRPr/>
            </a:pPr>
            <a:endParaRPr lang="en-US" altLang="ja-JP"/>
          </a:p>
        </p:txBody>
      </p:sp>
      <p:sp>
        <p:nvSpPr>
          <p:cNvPr id="18439" name="Rectangle 7"/>
          <p:cNvSpPr>
            <a:spLocks noGrp="1" noChangeArrowheads="1"/>
          </p:cNvSpPr>
          <p:nvPr>
            <p:ph type="sldNum" sz="quarter" idx="5"/>
          </p:nvPr>
        </p:nvSpPr>
        <p:spPr bwMode="auto">
          <a:xfrm>
            <a:off x="4022725" y="9723438"/>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defTabSz="990600">
              <a:defRPr sz="1300"/>
            </a:lvl1pPr>
          </a:lstStyle>
          <a:p>
            <a:pPr>
              <a:defRPr/>
            </a:pPr>
            <a:fld id="{13B20AFA-84C9-41BD-B6DA-BF8E1AE324EA}" type="slidenum">
              <a:rPr lang="en-US" altLang="ja-JP"/>
              <a:pPr>
                <a:defRPr/>
              </a:pPr>
              <a:t>‹#›</a:t>
            </a:fld>
            <a:endParaRPr lang="en-US" altLang="ja-JP"/>
          </a:p>
        </p:txBody>
      </p:sp>
    </p:spTree>
    <p:extLst>
      <p:ext uri="{BB962C8B-B14F-4D97-AF65-F5344CB8AC3E}">
        <p14:creationId xmlns:p14="http://schemas.microsoft.com/office/powerpoint/2010/main" val="39120026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Osaka" charset="-128"/>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Osaka"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Osaka"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Osaka"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Osaka"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138DB26E-BDA6-42FD-8F04-531675EEB9BC}" type="slidenum">
              <a:rPr kumimoji="1" lang="en-US" altLang="ja-JP" sz="1300" b="0" i="0" u="none" strike="noStrike" kern="1200" cap="none" spc="0" normalizeH="0" baseline="0" noProof="0" smtClean="0">
                <a:ln>
                  <a:noFill/>
                </a:ln>
                <a:solidFill>
                  <a:srgbClr val="000000"/>
                </a:solidFill>
                <a:effectLst/>
                <a:uLnTx/>
                <a:uFillTx/>
                <a:latin typeface="Arial" charset="0"/>
                <a:ea typeface="Osaka"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2</a:t>
            </a:fld>
            <a:endParaRPr kumimoji="1" lang="en-US" altLang="ja-JP" sz="1300" b="0" i="0" u="none" strike="noStrike" kern="1200" cap="none" spc="0" normalizeH="0" baseline="0" noProof="0">
              <a:ln>
                <a:noFill/>
              </a:ln>
              <a:solidFill>
                <a:srgbClr val="000000"/>
              </a:solidFill>
              <a:effectLst/>
              <a:uLnTx/>
              <a:uFillTx/>
              <a:latin typeface="Arial" charset="0"/>
              <a:ea typeface="Osaka" charset="-128"/>
              <a:cs typeface="+mn-cs"/>
            </a:endParaRPr>
          </a:p>
        </p:txBody>
      </p:sp>
      <p:sp>
        <p:nvSpPr>
          <p:cNvPr id="9219" name="Rectangle 2"/>
          <p:cNvSpPr>
            <a:spLocks noGrp="1" noRot="1" noChangeAspect="1" noChangeArrowheads="1" noTextEdit="1"/>
          </p:cNvSpPr>
          <p:nvPr>
            <p:ph type="sldImg"/>
          </p:nvPr>
        </p:nvSpPr>
        <p:spPr>
          <a:xfrm>
            <a:off x="992188" y="768350"/>
            <a:ext cx="5114925" cy="3836988"/>
          </a:xfrm>
          <a:ln/>
        </p:spPr>
      </p:sp>
      <p:sp>
        <p:nvSpPr>
          <p:cNvPr id="9220"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C11F5-3B28-88CE-2E46-E35290D0BB5D}"/>
            </a:ext>
          </a:extLst>
        </p:cNvPr>
        <p:cNvGrpSpPr/>
        <p:nvPr/>
      </p:nvGrpSpPr>
      <p:grpSpPr>
        <a:xfrm>
          <a:off x="0" y="0"/>
          <a:ext cx="0" cy="0"/>
          <a:chOff x="0" y="0"/>
          <a:chExt cx="0" cy="0"/>
        </a:xfrm>
      </p:grpSpPr>
      <p:sp>
        <p:nvSpPr>
          <p:cNvPr id="10242" name="Rectangle 7">
            <a:extLst>
              <a:ext uri="{FF2B5EF4-FFF2-40B4-BE49-F238E27FC236}">
                <a16:creationId xmlns:a16="http://schemas.microsoft.com/office/drawing/2014/main" id="{2BF16DB3-B13D-F388-EC17-1FC09D93D7D2}"/>
              </a:ext>
            </a:extLst>
          </p:cNvPr>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AC48E91B-5B17-492A-936F-1CB7DD04C881}" type="slidenum">
              <a:rPr kumimoji="1" lang="en-US" altLang="ja-JP" sz="1300" b="0" i="0" u="none" strike="noStrike" kern="1200" cap="none" spc="0" normalizeH="0" baseline="0" noProof="0" smtClean="0">
                <a:ln>
                  <a:noFill/>
                </a:ln>
                <a:solidFill>
                  <a:srgbClr val="000000"/>
                </a:solidFill>
                <a:effectLst/>
                <a:uLnTx/>
                <a:uFillTx/>
                <a:latin typeface="Arial" charset="0"/>
                <a:ea typeface="Osaka"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18</a:t>
            </a:fld>
            <a:endParaRPr kumimoji="1" lang="en-US" altLang="ja-JP" sz="1300" b="0" i="0" u="none" strike="noStrike" kern="1200" cap="none" spc="0" normalizeH="0" baseline="0" noProof="0">
              <a:ln>
                <a:noFill/>
              </a:ln>
              <a:solidFill>
                <a:srgbClr val="000000"/>
              </a:solidFill>
              <a:effectLst/>
              <a:uLnTx/>
              <a:uFillTx/>
              <a:latin typeface="Arial" charset="0"/>
              <a:ea typeface="Osaka" charset="-128"/>
              <a:cs typeface="+mn-cs"/>
            </a:endParaRPr>
          </a:p>
        </p:txBody>
      </p:sp>
      <p:sp>
        <p:nvSpPr>
          <p:cNvPr id="10243" name="Rectangle 2">
            <a:extLst>
              <a:ext uri="{FF2B5EF4-FFF2-40B4-BE49-F238E27FC236}">
                <a16:creationId xmlns:a16="http://schemas.microsoft.com/office/drawing/2014/main" id="{EAC35BE7-6DBD-078B-CC1E-78C8ECD6EF37}"/>
              </a:ext>
            </a:extLst>
          </p:cNvPr>
          <p:cNvSpPr>
            <a:spLocks noGrp="1" noRot="1" noChangeAspect="1" noChangeArrowheads="1" noTextEdit="1"/>
          </p:cNvSpPr>
          <p:nvPr>
            <p:ph type="sldImg"/>
          </p:nvPr>
        </p:nvSpPr>
        <p:spPr>
          <a:xfrm>
            <a:off x="992188" y="768350"/>
            <a:ext cx="5114925" cy="3836988"/>
          </a:xfrm>
          <a:ln/>
        </p:spPr>
      </p:sp>
      <p:sp>
        <p:nvSpPr>
          <p:cNvPr id="10244" name="Rectangle 3">
            <a:extLst>
              <a:ext uri="{FF2B5EF4-FFF2-40B4-BE49-F238E27FC236}">
                <a16:creationId xmlns:a16="http://schemas.microsoft.com/office/drawing/2014/main" id="{6321FC31-7A11-7B15-9C5E-9245AE9DFA72}"/>
              </a:ext>
            </a:extLst>
          </p:cNvPr>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1272570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AB8B7-8217-2838-6070-A2DEF1E0DBB5}"/>
            </a:ext>
          </a:extLst>
        </p:cNvPr>
        <p:cNvGrpSpPr/>
        <p:nvPr/>
      </p:nvGrpSpPr>
      <p:grpSpPr>
        <a:xfrm>
          <a:off x="0" y="0"/>
          <a:ext cx="0" cy="0"/>
          <a:chOff x="0" y="0"/>
          <a:chExt cx="0" cy="0"/>
        </a:xfrm>
      </p:grpSpPr>
      <p:sp>
        <p:nvSpPr>
          <p:cNvPr id="10242" name="Rectangle 7">
            <a:extLst>
              <a:ext uri="{FF2B5EF4-FFF2-40B4-BE49-F238E27FC236}">
                <a16:creationId xmlns:a16="http://schemas.microsoft.com/office/drawing/2014/main" id="{B9C1317D-8250-7416-FC2C-5C106ED011E1}"/>
              </a:ext>
            </a:extLst>
          </p:cNvPr>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AC48E91B-5B17-492A-936F-1CB7DD04C881}" type="slidenum">
              <a:rPr kumimoji="1" lang="en-US" altLang="ja-JP" sz="1300" b="0" i="0" u="none" strike="noStrike" kern="1200" cap="none" spc="0" normalizeH="0" baseline="0" noProof="0" smtClean="0">
                <a:ln>
                  <a:noFill/>
                </a:ln>
                <a:solidFill>
                  <a:srgbClr val="000000"/>
                </a:solidFill>
                <a:effectLst/>
                <a:uLnTx/>
                <a:uFillTx/>
                <a:latin typeface="Arial" charset="0"/>
                <a:ea typeface="Osaka"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20</a:t>
            </a:fld>
            <a:endParaRPr kumimoji="1" lang="en-US" altLang="ja-JP" sz="1300" b="0" i="0" u="none" strike="noStrike" kern="1200" cap="none" spc="0" normalizeH="0" baseline="0" noProof="0">
              <a:ln>
                <a:noFill/>
              </a:ln>
              <a:solidFill>
                <a:srgbClr val="000000"/>
              </a:solidFill>
              <a:effectLst/>
              <a:uLnTx/>
              <a:uFillTx/>
              <a:latin typeface="Arial" charset="0"/>
              <a:ea typeface="Osaka" charset="-128"/>
              <a:cs typeface="+mn-cs"/>
            </a:endParaRPr>
          </a:p>
        </p:txBody>
      </p:sp>
      <p:sp>
        <p:nvSpPr>
          <p:cNvPr id="10243" name="Rectangle 2">
            <a:extLst>
              <a:ext uri="{FF2B5EF4-FFF2-40B4-BE49-F238E27FC236}">
                <a16:creationId xmlns:a16="http://schemas.microsoft.com/office/drawing/2014/main" id="{1D8CC10B-B45F-054C-EFB0-36B3CEEC843D}"/>
              </a:ext>
            </a:extLst>
          </p:cNvPr>
          <p:cNvSpPr>
            <a:spLocks noGrp="1" noRot="1" noChangeAspect="1" noChangeArrowheads="1" noTextEdit="1"/>
          </p:cNvSpPr>
          <p:nvPr>
            <p:ph type="sldImg"/>
          </p:nvPr>
        </p:nvSpPr>
        <p:spPr>
          <a:xfrm>
            <a:off x="992188" y="768350"/>
            <a:ext cx="5114925" cy="3836988"/>
          </a:xfrm>
          <a:ln/>
        </p:spPr>
      </p:sp>
      <p:sp>
        <p:nvSpPr>
          <p:cNvPr id="10244" name="Rectangle 3">
            <a:extLst>
              <a:ext uri="{FF2B5EF4-FFF2-40B4-BE49-F238E27FC236}">
                <a16:creationId xmlns:a16="http://schemas.microsoft.com/office/drawing/2014/main" id="{F11529D6-EE9F-74F7-D3A0-6A4F362ACDE1}"/>
              </a:ext>
            </a:extLst>
          </p:cNvPr>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1551692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C1E529-A5C4-4D57-BAD1-4FBCF48E6419}" type="slidenum">
              <a:rPr lang="en-US" altLang="ja-JP"/>
              <a:pPr/>
              <a:t>22</a:t>
            </a:fld>
            <a:endParaRPr lang="en-US" altLang="ja-JP"/>
          </a:p>
        </p:txBody>
      </p:sp>
      <p:sp>
        <p:nvSpPr>
          <p:cNvPr id="630786" name="Rectangle 2"/>
          <p:cNvSpPr>
            <a:spLocks noGrp="1" noRot="1" noChangeAspect="1" noChangeArrowheads="1" noTextEdit="1"/>
          </p:cNvSpPr>
          <p:nvPr>
            <p:ph type="sldImg"/>
          </p:nvPr>
        </p:nvSpPr>
        <p:spPr>
          <a:xfrm>
            <a:off x="992188" y="768350"/>
            <a:ext cx="5114925" cy="3836988"/>
          </a:xfrm>
          <a:ln/>
        </p:spPr>
      </p:sp>
      <p:sp>
        <p:nvSpPr>
          <p:cNvPr id="6307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66903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EE829E-6027-4D08-A5D9-32D04D20FFD3}" type="slidenum">
              <a:rPr lang="en-US" altLang="ja-JP"/>
              <a:pPr/>
              <a:t>23</a:t>
            </a:fld>
            <a:endParaRPr lang="en-US" altLang="ja-JP"/>
          </a:p>
        </p:txBody>
      </p:sp>
      <p:sp>
        <p:nvSpPr>
          <p:cNvPr id="632834" name="Rectangle 2"/>
          <p:cNvSpPr>
            <a:spLocks noGrp="1" noRot="1" noChangeAspect="1" noChangeArrowheads="1" noTextEdit="1"/>
          </p:cNvSpPr>
          <p:nvPr>
            <p:ph type="sldImg"/>
          </p:nvPr>
        </p:nvSpPr>
        <p:spPr>
          <a:xfrm>
            <a:off x="992188" y="768350"/>
            <a:ext cx="5114925" cy="3836988"/>
          </a:xfrm>
          <a:ln/>
        </p:spPr>
      </p:sp>
      <p:sp>
        <p:nvSpPr>
          <p:cNvPr id="632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E402D9-FF77-4E97-8BF8-8C5450C14AC3}" type="slidenum">
              <a:rPr lang="en-US" altLang="ja-JP"/>
              <a:pPr/>
              <a:t>24</a:t>
            </a:fld>
            <a:endParaRPr lang="en-US" altLang="ja-JP"/>
          </a:p>
        </p:txBody>
      </p:sp>
      <p:sp>
        <p:nvSpPr>
          <p:cNvPr id="634882" name="Rectangle 2"/>
          <p:cNvSpPr>
            <a:spLocks noGrp="1" noRot="1" noChangeAspect="1" noChangeArrowheads="1" noTextEdit="1"/>
          </p:cNvSpPr>
          <p:nvPr>
            <p:ph type="sldImg"/>
          </p:nvPr>
        </p:nvSpPr>
        <p:spPr>
          <a:xfrm>
            <a:off x="992188" y="768350"/>
            <a:ext cx="5114925" cy="3836988"/>
          </a:xfrm>
          <a:ln/>
        </p:spPr>
      </p:sp>
      <p:sp>
        <p:nvSpPr>
          <p:cNvPr id="634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C0AE8B-1084-48BD-BCF6-F77B576C2192}" type="slidenum">
              <a:rPr lang="en-US" altLang="ja-JP"/>
              <a:pPr/>
              <a:t>25</a:t>
            </a:fld>
            <a:endParaRPr lang="en-US" altLang="ja-JP"/>
          </a:p>
        </p:txBody>
      </p:sp>
      <p:sp>
        <p:nvSpPr>
          <p:cNvPr id="688130" name="Rectangle 2"/>
          <p:cNvSpPr>
            <a:spLocks noGrp="1" noRot="1" noChangeAspect="1" noChangeArrowheads="1" noTextEdit="1"/>
          </p:cNvSpPr>
          <p:nvPr>
            <p:ph type="sldImg"/>
          </p:nvPr>
        </p:nvSpPr>
        <p:spPr>
          <a:xfrm>
            <a:off x="992188" y="768350"/>
            <a:ext cx="5114925" cy="3836988"/>
          </a:xfrm>
          <a:ln/>
        </p:spPr>
      </p:sp>
      <p:sp>
        <p:nvSpPr>
          <p:cNvPr id="68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040719-EBB3-4C14-AD9A-DF253CBCE22F}" type="slidenum">
              <a:rPr lang="en-US" altLang="ja-JP"/>
              <a:pPr/>
              <a:t>26</a:t>
            </a:fld>
            <a:endParaRPr lang="en-US" altLang="ja-JP"/>
          </a:p>
        </p:txBody>
      </p:sp>
      <p:sp>
        <p:nvSpPr>
          <p:cNvPr id="690178" name="Rectangle 2"/>
          <p:cNvSpPr>
            <a:spLocks noGrp="1" noRot="1" noChangeAspect="1" noChangeArrowheads="1" noTextEdit="1"/>
          </p:cNvSpPr>
          <p:nvPr>
            <p:ph type="sldImg"/>
          </p:nvPr>
        </p:nvSpPr>
        <p:spPr>
          <a:xfrm>
            <a:off x="992188" y="768350"/>
            <a:ext cx="5114925" cy="3836988"/>
          </a:xfrm>
          <a:ln/>
        </p:spPr>
      </p:sp>
      <p:sp>
        <p:nvSpPr>
          <p:cNvPr id="69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040719-EBB3-4C14-AD9A-DF253CBCE22F}" type="slidenum">
              <a:rPr lang="en-US" altLang="ja-JP"/>
              <a:pPr/>
              <a:t>27</a:t>
            </a:fld>
            <a:endParaRPr lang="en-US" altLang="ja-JP"/>
          </a:p>
        </p:txBody>
      </p:sp>
      <p:sp>
        <p:nvSpPr>
          <p:cNvPr id="690178" name="Rectangle 2"/>
          <p:cNvSpPr>
            <a:spLocks noGrp="1" noRot="1" noChangeAspect="1" noChangeArrowheads="1" noTextEdit="1"/>
          </p:cNvSpPr>
          <p:nvPr>
            <p:ph type="sldImg"/>
          </p:nvPr>
        </p:nvSpPr>
        <p:spPr>
          <a:xfrm>
            <a:off x="992188" y="768350"/>
            <a:ext cx="5114925" cy="3836988"/>
          </a:xfrm>
          <a:ln/>
        </p:spPr>
      </p:sp>
      <p:sp>
        <p:nvSpPr>
          <p:cNvPr id="6901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34955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42A7AC-A9E6-4BA0-A419-6472A2831D64}" type="slidenum">
              <a:rPr lang="en-US" altLang="ja-JP"/>
              <a:pPr/>
              <a:t>28</a:t>
            </a:fld>
            <a:endParaRPr lang="en-US" altLang="ja-JP"/>
          </a:p>
        </p:txBody>
      </p:sp>
      <p:sp>
        <p:nvSpPr>
          <p:cNvPr id="739330" name="Rectangle 2"/>
          <p:cNvSpPr>
            <a:spLocks noGrp="1" noRot="1" noChangeAspect="1" noChangeArrowheads="1" noTextEdit="1"/>
          </p:cNvSpPr>
          <p:nvPr>
            <p:ph type="sldImg"/>
          </p:nvPr>
        </p:nvSpPr>
        <p:spPr>
          <a:xfrm>
            <a:off x="992188" y="768350"/>
            <a:ext cx="5114925" cy="3836988"/>
          </a:xfrm>
          <a:ln/>
        </p:spPr>
      </p:sp>
      <p:sp>
        <p:nvSpPr>
          <p:cNvPr id="739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defTabSz="990600" eaLnBrk="0" hangingPunct="0">
              <a:defRPr kumimoji="1" b="1">
                <a:solidFill>
                  <a:schemeClr val="tx1"/>
                </a:solidFill>
                <a:latin typeface="Arial" pitchFamily="34" charset="0"/>
                <a:ea typeface="HGP創英角ｺﾞｼｯｸUB" pitchFamily="50" charset="-128"/>
              </a:defRPr>
            </a:lvl1pPr>
            <a:lvl2pPr marL="742950" indent="-285750" defTabSz="990600" eaLnBrk="0" hangingPunct="0">
              <a:defRPr kumimoji="1" b="1">
                <a:solidFill>
                  <a:schemeClr val="tx1"/>
                </a:solidFill>
                <a:latin typeface="Arial" pitchFamily="34" charset="0"/>
                <a:ea typeface="HGP創英角ｺﾞｼｯｸUB" pitchFamily="50" charset="-128"/>
              </a:defRPr>
            </a:lvl2pPr>
            <a:lvl3pPr marL="1143000" indent="-228600" defTabSz="990600" eaLnBrk="0" hangingPunct="0">
              <a:defRPr kumimoji="1" b="1">
                <a:solidFill>
                  <a:schemeClr val="tx1"/>
                </a:solidFill>
                <a:latin typeface="Arial" pitchFamily="34" charset="0"/>
                <a:ea typeface="HGP創英角ｺﾞｼｯｸUB" pitchFamily="50" charset="-128"/>
              </a:defRPr>
            </a:lvl3pPr>
            <a:lvl4pPr marL="1600200" indent="-228600" defTabSz="990600" eaLnBrk="0" hangingPunct="0">
              <a:defRPr kumimoji="1" b="1">
                <a:solidFill>
                  <a:schemeClr val="tx1"/>
                </a:solidFill>
                <a:latin typeface="Arial" pitchFamily="34" charset="0"/>
                <a:ea typeface="HGP創英角ｺﾞｼｯｸUB" pitchFamily="50" charset="-128"/>
              </a:defRPr>
            </a:lvl4pPr>
            <a:lvl5pPr marL="2057400" indent="-228600" defTabSz="990600" eaLnBrk="0" hangingPunct="0">
              <a:defRPr kumimoji="1" b="1">
                <a:solidFill>
                  <a:schemeClr val="tx1"/>
                </a:solidFill>
                <a:latin typeface="Arial" pitchFamily="34" charset="0"/>
                <a:ea typeface="HGP創英角ｺﾞｼｯｸUB" pitchFamily="50" charset="-128"/>
              </a:defRPr>
            </a:lvl5pPr>
            <a:lvl6pPr marL="2514600" indent="-228600" defTabSz="990600" eaLnBrk="0" fontAlgn="base" hangingPunct="0">
              <a:spcBef>
                <a:spcPct val="0"/>
              </a:spcBef>
              <a:spcAft>
                <a:spcPct val="0"/>
              </a:spcAft>
              <a:defRPr kumimoji="1" b="1">
                <a:solidFill>
                  <a:schemeClr val="tx1"/>
                </a:solidFill>
                <a:latin typeface="Arial" pitchFamily="34" charset="0"/>
                <a:ea typeface="HGP創英角ｺﾞｼｯｸUB" pitchFamily="50" charset="-128"/>
              </a:defRPr>
            </a:lvl6pPr>
            <a:lvl7pPr marL="2971800" indent="-228600" defTabSz="990600" eaLnBrk="0" fontAlgn="base" hangingPunct="0">
              <a:spcBef>
                <a:spcPct val="0"/>
              </a:spcBef>
              <a:spcAft>
                <a:spcPct val="0"/>
              </a:spcAft>
              <a:defRPr kumimoji="1" b="1">
                <a:solidFill>
                  <a:schemeClr val="tx1"/>
                </a:solidFill>
                <a:latin typeface="Arial" pitchFamily="34" charset="0"/>
                <a:ea typeface="HGP創英角ｺﾞｼｯｸUB" pitchFamily="50" charset="-128"/>
              </a:defRPr>
            </a:lvl7pPr>
            <a:lvl8pPr marL="3429000" indent="-228600" defTabSz="990600" eaLnBrk="0" fontAlgn="base" hangingPunct="0">
              <a:spcBef>
                <a:spcPct val="0"/>
              </a:spcBef>
              <a:spcAft>
                <a:spcPct val="0"/>
              </a:spcAft>
              <a:defRPr kumimoji="1" b="1">
                <a:solidFill>
                  <a:schemeClr val="tx1"/>
                </a:solidFill>
                <a:latin typeface="Arial" pitchFamily="34" charset="0"/>
                <a:ea typeface="HGP創英角ｺﾞｼｯｸUB" pitchFamily="50" charset="-128"/>
              </a:defRPr>
            </a:lvl8pPr>
            <a:lvl9pPr marL="3886200" indent="-228600" defTabSz="990600" eaLnBrk="0" fontAlgn="base" hangingPunct="0">
              <a:spcBef>
                <a:spcPct val="0"/>
              </a:spcBef>
              <a:spcAft>
                <a:spcPct val="0"/>
              </a:spcAft>
              <a:defRPr kumimoji="1" b="1">
                <a:solidFill>
                  <a:schemeClr val="tx1"/>
                </a:solidFill>
                <a:latin typeface="Arial" pitchFamily="34" charset="0"/>
                <a:ea typeface="HGP創英角ｺﾞｼｯｸUB" pitchFamily="50" charset="-128"/>
              </a:defRPr>
            </a:lvl9pPr>
          </a:lstStyle>
          <a:p>
            <a:pPr eaLnBrk="1" hangingPunct="1"/>
            <a:fld id="{C9C8A25F-E1A6-4195-B03C-4153DF59B7DB}" type="slidenum">
              <a:rPr lang="en-US" altLang="ja-JP" b="0" smtClean="0">
                <a:ea typeface="Osaka" charset="-128"/>
              </a:rPr>
              <a:pPr eaLnBrk="1" hangingPunct="1"/>
              <a:t>29</a:t>
            </a:fld>
            <a:endParaRPr lang="en-US" altLang="ja-JP" b="0">
              <a:ea typeface="Osaka" charset="-128"/>
            </a:endParaRPr>
          </a:p>
        </p:txBody>
      </p:sp>
      <p:sp>
        <p:nvSpPr>
          <p:cNvPr id="37891" name="Rectangle 2"/>
          <p:cNvSpPr>
            <a:spLocks noGrp="1" noRot="1" noChangeAspect="1" noChangeArrowheads="1" noTextEdit="1"/>
          </p:cNvSpPr>
          <p:nvPr>
            <p:ph type="sldImg"/>
          </p:nvPr>
        </p:nvSpPr>
        <p:spPr>
          <a:xfrm>
            <a:off x="992188" y="768350"/>
            <a:ext cx="5114925" cy="3836988"/>
          </a:xfrm>
          <a:ln/>
        </p:spPr>
      </p:sp>
      <p:sp>
        <p:nvSpPr>
          <p:cNvPr id="37892" name="Rectangle 3"/>
          <p:cNvSpPr>
            <a:spLocks noGrp="1" noChangeArrowheads="1"/>
          </p:cNvSpPr>
          <p:nvPr>
            <p:ph type="body" idx="1"/>
          </p:nvPr>
        </p:nvSpPr>
        <p:spPr>
          <a:noFill/>
        </p:spPr>
        <p:txBody>
          <a:bodyPr/>
          <a:lstStyle/>
          <a:p>
            <a:endParaRPr lang="en-US">
              <a:latin typeface="Arial" pitchFamily="34" charset="0"/>
            </a:endParaRPr>
          </a:p>
        </p:txBody>
      </p:sp>
    </p:spTree>
    <p:extLst>
      <p:ext uri="{BB962C8B-B14F-4D97-AF65-F5344CB8AC3E}">
        <p14:creationId xmlns:p14="http://schemas.microsoft.com/office/powerpoint/2010/main" val="1536057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AC48E91B-5B17-492A-936F-1CB7DD04C881}" type="slidenum">
              <a:rPr kumimoji="1" lang="en-US" altLang="ja-JP" sz="1300" b="0" i="0" u="none" strike="noStrike" kern="1200" cap="none" spc="0" normalizeH="0" baseline="0" noProof="0" smtClean="0">
                <a:ln>
                  <a:noFill/>
                </a:ln>
                <a:solidFill>
                  <a:srgbClr val="000000"/>
                </a:solidFill>
                <a:effectLst/>
                <a:uLnTx/>
                <a:uFillTx/>
                <a:latin typeface="Arial" charset="0"/>
                <a:ea typeface="Osaka"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3</a:t>
            </a:fld>
            <a:endParaRPr kumimoji="1" lang="en-US" altLang="ja-JP" sz="1300" b="0" i="0" u="none" strike="noStrike" kern="1200" cap="none" spc="0" normalizeH="0" baseline="0" noProof="0">
              <a:ln>
                <a:noFill/>
              </a:ln>
              <a:solidFill>
                <a:srgbClr val="000000"/>
              </a:solidFill>
              <a:effectLst/>
              <a:uLnTx/>
              <a:uFillTx/>
              <a:latin typeface="Arial" charset="0"/>
              <a:ea typeface="Osaka" charset="-128"/>
              <a:cs typeface="+mn-cs"/>
            </a:endParaRPr>
          </a:p>
        </p:txBody>
      </p:sp>
      <p:sp>
        <p:nvSpPr>
          <p:cNvPr id="10243" name="Rectangle 2"/>
          <p:cNvSpPr>
            <a:spLocks noGrp="1" noRot="1" noChangeAspect="1" noChangeArrowheads="1" noTextEdit="1"/>
          </p:cNvSpPr>
          <p:nvPr>
            <p:ph type="sldImg"/>
          </p:nvPr>
        </p:nvSpPr>
        <p:spPr>
          <a:xfrm>
            <a:off x="992188" y="768350"/>
            <a:ext cx="5114925" cy="3836988"/>
          </a:xfrm>
          <a:ln/>
        </p:spPr>
      </p:sp>
      <p:sp>
        <p:nvSpPr>
          <p:cNvPr id="10244"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CD1607-34F4-4E45-ABAC-2AB5C530CC8E}" type="slidenum">
              <a:rPr lang="en-US" altLang="ja-JP"/>
              <a:pPr/>
              <a:t>30</a:t>
            </a:fld>
            <a:endParaRPr lang="en-US" altLang="ja-JP"/>
          </a:p>
        </p:txBody>
      </p:sp>
      <p:sp>
        <p:nvSpPr>
          <p:cNvPr id="758786" name="Rectangle 2"/>
          <p:cNvSpPr>
            <a:spLocks noGrp="1" noRot="1" noChangeAspect="1" noChangeArrowheads="1" noTextEdit="1"/>
          </p:cNvSpPr>
          <p:nvPr>
            <p:ph type="sldImg"/>
          </p:nvPr>
        </p:nvSpPr>
        <p:spPr>
          <a:xfrm>
            <a:off x="992188" y="768350"/>
            <a:ext cx="5114925" cy="3836988"/>
          </a:xfrm>
          <a:ln/>
        </p:spPr>
      </p:sp>
      <p:sp>
        <p:nvSpPr>
          <p:cNvPr id="758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pitchFamily="34" charset="0"/>
                <a:ea typeface="Osaka" charset="-128"/>
              </a:defRPr>
            </a:lvl1pPr>
            <a:lvl2pPr marL="742950" indent="-285750" defTabSz="990600" eaLnBrk="0" hangingPunct="0">
              <a:defRPr kumimoji="1">
                <a:solidFill>
                  <a:schemeClr val="tx1"/>
                </a:solidFill>
                <a:latin typeface="Arial" pitchFamily="34" charset="0"/>
                <a:ea typeface="Osaka" charset="-128"/>
              </a:defRPr>
            </a:lvl2pPr>
            <a:lvl3pPr marL="1143000" indent="-228600" defTabSz="990600" eaLnBrk="0" hangingPunct="0">
              <a:defRPr kumimoji="1">
                <a:solidFill>
                  <a:schemeClr val="tx1"/>
                </a:solidFill>
                <a:latin typeface="Arial" pitchFamily="34" charset="0"/>
                <a:ea typeface="Osaka" charset="-128"/>
              </a:defRPr>
            </a:lvl3pPr>
            <a:lvl4pPr marL="1600200" indent="-228600" defTabSz="990600" eaLnBrk="0" hangingPunct="0">
              <a:defRPr kumimoji="1">
                <a:solidFill>
                  <a:schemeClr val="tx1"/>
                </a:solidFill>
                <a:latin typeface="Arial" pitchFamily="34" charset="0"/>
                <a:ea typeface="Osaka" charset="-128"/>
              </a:defRPr>
            </a:lvl4pPr>
            <a:lvl5pPr marL="2057400" indent="-228600" defTabSz="990600" eaLnBrk="0" hangingPunct="0">
              <a:defRPr kumimoji="1">
                <a:solidFill>
                  <a:schemeClr val="tx1"/>
                </a:solidFill>
                <a:latin typeface="Arial" pitchFamily="34" charset="0"/>
                <a:ea typeface="Osaka" charset="-128"/>
              </a:defRPr>
            </a:lvl5pPr>
            <a:lvl6pPr marL="2514600" indent="-228600" defTabSz="990600" eaLnBrk="0" fontAlgn="base" hangingPunct="0">
              <a:spcBef>
                <a:spcPct val="0"/>
              </a:spcBef>
              <a:spcAft>
                <a:spcPct val="0"/>
              </a:spcAft>
              <a:defRPr kumimoji="1">
                <a:solidFill>
                  <a:schemeClr val="tx1"/>
                </a:solidFill>
                <a:latin typeface="Arial" pitchFamily="34" charset="0"/>
                <a:ea typeface="Osaka" charset="-128"/>
              </a:defRPr>
            </a:lvl6pPr>
            <a:lvl7pPr marL="2971800" indent="-228600" defTabSz="990600" eaLnBrk="0" fontAlgn="base" hangingPunct="0">
              <a:spcBef>
                <a:spcPct val="0"/>
              </a:spcBef>
              <a:spcAft>
                <a:spcPct val="0"/>
              </a:spcAft>
              <a:defRPr kumimoji="1">
                <a:solidFill>
                  <a:schemeClr val="tx1"/>
                </a:solidFill>
                <a:latin typeface="Arial" pitchFamily="34" charset="0"/>
                <a:ea typeface="Osaka" charset="-128"/>
              </a:defRPr>
            </a:lvl7pPr>
            <a:lvl8pPr marL="3429000" indent="-228600" defTabSz="990600" eaLnBrk="0" fontAlgn="base" hangingPunct="0">
              <a:spcBef>
                <a:spcPct val="0"/>
              </a:spcBef>
              <a:spcAft>
                <a:spcPct val="0"/>
              </a:spcAft>
              <a:defRPr kumimoji="1">
                <a:solidFill>
                  <a:schemeClr val="tx1"/>
                </a:solidFill>
                <a:latin typeface="Arial" pitchFamily="34" charset="0"/>
                <a:ea typeface="Osaka" charset="-128"/>
              </a:defRPr>
            </a:lvl8pPr>
            <a:lvl9pPr marL="3886200" indent="-228600" defTabSz="990600" eaLnBrk="0" fontAlgn="base" hangingPunct="0">
              <a:spcBef>
                <a:spcPct val="0"/>
              </a:spcBef>
              <a:spcAft>
                <a:spcPct val="0"/>
              </a:spcAft>
              <a:defRPr kumimoji="1">
                <a:solidFill>
                  <a:schemeClr val="tx1"/>
                </a:solidFill>
                <a:latin typeface="Arial" pitchFamily="34" charset="0"/>
                <a:ea typeface="Osaka" charset="-128"/>
              </a:defRPr>
            </a:lvl9pPr>
          </a:lstStyle>
          <a:p>
            <a:pPr eaLnBrk="1" hangingPunct="1"/>
            <a:fld id="{2A2A2936-25D1-40A3-B90E-EEFDAEE698F2}" type="slidenum">
              <a:rPr lang="en-US" altLang="ja-JP" smtClean="0"/>
              <a:pPr eaLnBrk="1" hangingPunct="1"/>
              <a:t>33</a:t>
            </a:fld>
            <a:endParaRPr lang="en-US" altLang="ja-JP"/>
          </a:p>
        </p:txBody>
      </p:sp>
      <p:sp>
        <p:nvSpPr>
          <p:cNvPr id="50179" name="Rectangle 2"/>
          <p:cNvSpPr>
            <a:spLocks noGrp="1" noRot="1" noChangeAspect="1" noChangeArrowheads="1" noTextEdit="1"/>
          </p:cNvSpPr>
          <p:nvPr>
            <p:ph type="sldImg"/>
          </p:nvPr>
        </p:nvSpPr>
        <p:spPr>
          <a:xfrm>
            <a:off x="992188" y="768350"/>
            <a:ext cx="5114925" cy="3836988"/>
          </a:xfrm>
          <a:ln/>
        </p:spPr>
      </p:sp>
      <p:sp>
        <p:nvSpPr>
          <p:cNvPr id="50180"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pitchFamily="34" charset="0"/>
                <a:ea typeface="Osaka" charset="-128"/>
              </a:defRPr>
            </a:lvl1pPr>
            <a:lvl2pPr marL="742950" indent="-285750" defTabSz="990600" eaLnBrk="0" hangingPunct="0">
              <a:defRPr kumimoji="1">
                <a:solidFill>
                  <a:schemeClr val="tx1"/>
                </a:solidFill>
                <a:latin typeface="Arial" pitchFamily="34" charset="0"/>
                <a:ea typeface="Osaka" charset="-128"/>
              </a:defRPr>
            </a:lvl2pPr>
            <a:lvl3pPr marL="1143000" indent="-228600" defTabSz="990600" eaLnBrk="0" hangingPunct="0">
              <a:defRPr kumimoji="1">
                <a:solidFill>
                  <a:schemeClr val="tx1"/>
                </a:solidFill>
                <a:latin typeface="Arial" pitchFamily="34" charset="0"/>
                <a:ea typeface="Osaka" charset="-128"/>
              </a:defRPr>
            </a:lvl3pPr>
            <a:lvl4pPr marL="1600200" indent="-228600" defTabSz="990600" eaLnBrk="0" hangingPunct="0">
              <a:defRPr kumimoji="1">
                <a:solidFill>
                  <a:schemeClr val="tx1"/>
                </a:solidFill>
                <a:latin typeface="Arial" pitchFamily="34" charset="0"/>
                <a:ea typeface="Osaka" charset="-128"/>
              </a:defRPr>
            </a:lvl4pPr>
            <a:lvl5pPr marL="2057400" indent="-228600" defTabSz="990600" eaLnBrk="0" hangingPunct="0">
              <a:defRPr kumimoji="1">
                <a:solidFill>
                  <a:schemeClr val="tx1"/>
                </a:solidFill>
                <a:latin typeface="Arial" pitchFamily="34" charset="0"/>
                <a:ea typeface="Osaka" charset="-128"/>
              </a:defRPr>
            </a:lvl5pPr>
            <a:lvl6pPr marL="2514600" indent="-228600" defTabSz="990600" eaLnBrk="0" fontAlgn="base" hangingPunct="0">
              <a:spcBef>
                <a:spcPct val="0"/>
              </a:spcBef>
              <a:spcAft>
                <a:spcPct val="0"/>
              </a:spcAft>
              <a:defRPr kumimoji="1">
                <a:solidFill>
                  <a:schemeClr val="tx1"/>
                </a:solidFill>
                <a:latin typeface="Arial" pitchFamily="34" charset="0"/>
                <a:ea typeface="Osaka" charset="-128"/>
              </a:defRPr>
            </a:lvl6pPr>
            <a:lvl7pPr marL="2971800" indent="-228600" defTabSz="990600" eaLnBrk="0" fontAlgn="base" hangingPunct="0">
              <a:spcBef>
                <a:spcPct val="0"/>
              </a:spcBef>
              <a:spcAft>
                <a:spcPct val="0"/>
              </a:spcAft>
              <a:defRPr kumimoji="1">
                <a:solidFill>
                  <a:schemeClr val="tx1"/>
                </a:solidFill>
                <a:latin typeface="Arial" pitchFamily="34" charset="0"/>
                <a:ea typeface="Osaka" charset="-128"/>
              </a:defRPr>
            </a:lvl7pPr>
            <a:lvl8pPr marL="3429000" indent="-228600" defTabSz="990600" eaLnBrk="0" fontAlgn="base" hangingPunct="0">
              <a:spcBef>
                <a:spcPct val="0"/>
              </a:spcBef>
              <a:spcAft>
                <a:spcPct val="0"/>
              </a:spcAft>
              <a:defRPr kumimoji="1">
                <a:solidFill>
                  <a:schemeClr val="tx1"/>
                </a:solidFill>
                <a:latin typeface="Arial" pitchFamily="34" charset="0"/>
                <a:ea typeface="Osaka" charset="-128"/>
              </a:defRPr>
            </a:lvl8pPr>
            <a:lvl9pPr marL="3886200" indent="-228600" defTabSz="990600" eaLnBrk="0" fontAlgn="base" hangingPunct="0">
              <a:spcBef>
                <a:spcPct val="0"/>
              </a:spcBef>
              <a:spcAft>
                <a:spcPct val="0"/>
              </a:spcAft>
              <a:defRPr kumimoji="1">
                <a:solidFill>
                  <a:schemeClr val="tx1"/>
                </a:solidFill>
                <a:latin typeface="Arial" pitchFamily="34" charset="0"/>
                <a:ea typeface="Osaka" charset="-128"/>
              </a:defRPr>
            </a:lvl9pPr>
          </a:lstStyle>
          <a:p>
            <a:pPr eaLnBrk="1" hangingPunct="1"/>
            <a:fld id="{504B7937-E0AD-4A3B-A876-FBA228DBCA3F}" type="slidenum">
              <a:rPr lang="en-US" altLang="ja-JP" smtClean="0"/>
              <a:pPr eaLnBrk="1" hangingPunct="1"/>
              <a:t>34</a:t>
            </a:fld>
            <a:endParaRPr lang="en-US" altLang="ja-JP"/>
          </a:p>
        </p:txBody>
      </p:sp>
      <p:sp>
        <p:nvSpPr>
          <p:cNvPr id="51203" name="Rectangle 2"/>
          <p:cNvSpPr>
            <a:spLocks noGrp="1" noRot="1" noChangeAspect="1" noChangeArrowheads="1" noTextEdit="1"/>
          </p:cNvSpPr>
          <p:nvPr>
            <p:ph type="sldImg"/>
          </p:nvPr>
        </p:nvSpPr>
        <p:spPr>
          <a:xfrm>
            <a:off x="992188" y="768350"/>
            <a:ext cx="5114925" cy="3836988"/>
          </a:xfrm>
          <a:ln/>
        </p:spPr>
      </p:sp>
      <p:sp>
        <p:nvSpPr>
          <p:cNvPr id="5120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pitchFamily="34" charset="0"/>
                <a:ea typeface="Osaka" charset="-128"/>
              </a:defRPr>
            </a:lvl1pPr>
            <a:lvl2pPr marL="742950" indent="-285750" defTabSz="990600" eaLnBrk="0" hangingPunct="0">
              <a:defRPr kumimoji="1">
                <a:solidFill>
                  <a:schemeClr val="tx1"/>
                </a:solidFill>
                <a:latin typeface="Arial" pitchFamily="34" charset="0"/>
                <a:ea typeface="Osaka" charset="-128"/>
              </a:defRPr>
            </a:lvl2pPr>
            <a:lvl3pPr marL="1143000" indent="-228600" defTabSz="990600" eaLnBrk="0" hangingPunct="0">
              <a:defRPr kumimoji="1">
                <a:solidFill>
                  <a:schemeClr val="tx1"/>
                </a:solidFill>
                <a:latin typeface="Arial" pitchFamily="34" charset="0"/>
                <a:ea typeface="Osaka" charset="-128"/>
              </a:defRPr>
            </a:lvl3pPr>
            <a:lvl4pPr marL="1600200" indent="-228600" defTabSz="990600" eaLnBrk="0" hangingPunct="0">
              <a:defRPr kumimoji="1">
                <a:solidFill>
                  <a:schemeClr val="tx1"/>
                </a:solidFill>
                <a:latin typeface="Arial" pitchFamily="34" charset="0"/>
                <a:ea typeface="Osaka" charset="-128"/>
              </a:defRPr>
            </a:lvl4pPr>
            <a:lvl5pPr marL="2057400" indent="-228600" defTabSz="990600" eaLnBrk="0" hangingPunct="0">
              <a:defRPr kumimoji="1">
                <a:solidFill>
                  <a:schemeClr val="tx1"/>
                </a:solidFill>
                <a:latin typeface="Arial" pitchFamily="34" charset="0"/>
                <a:ea typeface="Osaka" charset="-128"/>
              </a:defRPr>
            </a:lvl5pPr>
            <a:lvl6pPr marL="2514600" indent="-228600" defTabSz="990600" eaLnBrk="0" fontAlgn="base" hangingPunct="0">
              <a:spcBef>
                <a:spcPct val="0"/>
              </a:spcBef>
              <a:spcAft>
                <a:spcPct val="0"/>
              </a:spcAft>
              <a:defRPr kumimoji="1">
                <a:solidFill>
                  <a:schemeClr val="tx1"/>
                </a:solidFill>
                <a:latin typeface="Arial" pitchFamily="34" charset="0"/>
                <a:ea typeface="Osaka" charset="-128"/>
              </a:defRPr>
            </a:lvl6pPr>
            <a:lvl7pPr marL="2971800" indent="-228600" defTabSz="990600" eaLnBrk="0" fontAlgn="base" hangingPunct="0">
              <a:spcBef>
                <a:spcPct val="0"/>
              </a:spcBef>
              <a:spcAft>
                <a:spcPct val="0"/>
              </a:spcAft>
              <a:defRPr kumimoji="1">
                <a:solidFill>
                  <a:schemeClr val="tx1"/>
                </a:solidFill>
                <a:latin typeface="Arial" pitchFamily="34" charset="0"/>
                <a:ea typeface="Osaka" charset="-128"/>
              </a:defRPr>
            </a:lvl7pPr>
            <a:lvl8pPr marL="3429000" indent="-228600" defTabSz="990600" eaLnBrk="0" fontAlgn="base" hangingPunct="0">
              <a:spcBef>
                <a:spcPct val="0"/>
              </a:spcBef>
              <a:spcAft>
                <a:spcPct val="0"/>
              </a:spcAft>
              <a:defRPr kumimoji="1">
                <a:solidFill>
                  <a:schemeClr val="tx1"/>
                </a:solidFill>
                <a:latin typeface="Arial" pitchFamily="34" charset="0"/>
                <a:ea typeface="Osaka" charset="-128"/>
              </a:defRPr>
            </a:lvl8pPr>
            <a:lvl9pPr marL="3886200" indent="-228600" defTabSz="990600" eaLnBrk="0" fontAlgn="base" hangingPunct="0">
              <a:spcBef>
                <a:spcPct val="0"/>
              </a:spcBef>
              <a:spcAft>
                <a:spcPct val="0"/>
              </a:spcAft>
              <a:defRPr kumimoji="1">
                <a:solidFill>
                  <a:schemeClr val="tx1"/>
                </a:solidFill>
                <a:latin typeface="Arial" pitchFamily="34" charset="0"/>
                <a:ea typeface="Osaka" charset="-128"/>
              </a:defRPr>
            </a:lvl9pPr>
          </a:lstStyle>
          <a:p>
            <a:pPr eaLnBrk="1" hangingPunct="1"/>
            <a:fld id="{2777192B-8620-4ADE-9DEF-97D586446549}" type="slidenum">
              <a:rPr lang="en-US" altLang="ja-JP" smtClean="0"/>
              <a:pPr eaLnBrk="1" hangingPunct="1"/>
              <a:t>35</a:t>
            </a:fld>
            <a:endParaRPr lang="en-US" altLang="ja-JP"/>
          </a:p>
        </p:txBody>
      </p:sp>
      <p:sp>
        <p:nvSpPr>
          <p:cNvPr id="52227" name="Rectangle 2"/>
          <p:cNvSpPr>
            <a:spLocks noGrp="1" noRot="1" noChangeAspect="1" noChangeArrowheads="1" noTextEdit="1"/>
          </p:cNvSpPr>
          <p:nvPr>
            <p:ph type="sldImg"/>
          </p:nvPr>
        </p:nvSpPr>
        <p:spPr>
          <a:xfrm>
            <a:off x="992188" y="768350"/>
            <a:ext cx="5114925" cy="3836988"/>
          </a:xfrm>
          <a:ln/>
        </p:spPr>
      </p:sp>
      <p:sp>
        <p:nvSpPr>
          <p:cNvPr id="5222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pitchFamily="34" charset="0"/>
                <a:ea typeface="Osaka" charset="-128"/>
              </a:defRPr>
            </a:lvl1pPr>
            <a:lvl2pPr marL="742950" indent="-285750" defTabSz="990600" eaLnBrk="0" hangingPunct="0">
              <a:defRPr kumimoji="1">
                <a:solidFill>
                  <a:schemeClr val="tx1"/>
                </a:solidFill>
                <a:latin typeface="Arial" pitchFamily="34" charset="0"/>
                <a:ea typeface="Osaka" charset="-128"/>
              </a:defRPr>
            </a:lvl2pPr>
            <a:lvl3pPr marL="1143000" indent="-228600" defTabSz="990600" eaLnBrk="0" hangingPunct="0">
              <a:defRPr kumimoji="1">
                <a:solidFill>
                  <a:schemeClr val="tx1"/>
                </a:solidFill>
                <a:latin typeface="Arial" pitchFamily="34" charset="0"/>
                <a:ea typeface="Osaka" charset="-128"/>
              </a:defRPr>
            </a:lvl3pPr>
            <a:lvl4pPr marL="1600200" indent="-228600" defTabSz="990600" eaLnBrk="0" hangingPunct="0">
              <a:defRPr kumimoji="1">
                <a:solidFill>
                  <a:schemeClr val="tx1"/>
                </a:solidFill>
                <a:latin typeface="Arial" pitchFamily="34" charset="0"/>
                <a:ea typeface="Osaka" charset="-128"/>
              </a:defRPr>
            </a:lvl4pPr>
            <a:lvl5pPr marL="2057400" indent="-228600" defTabSz="990600" eaLnBrk="0" hangingPunct="0">
              <a:defRPr kumimoji="1">
                <a:solidFill>
                  <a:schemeClr val="tx1"/>
                </a:solidFill>
                <a:latin typeface="Arial" pitchFamily="34" charset="0"/>
                <a:ea typeface="Osaka" charset="-128"/>
              </a:defRPr>
            </a:lvl5pPr>
            <a:lvl6pPr marL="2514600" indent="-228600" defTabSz="990600" eaLnBrk="0" fontAlgn="base" hangingPunct="0">
              <a:spcBef>
                <a:spcPct val="0"/>
              </a:spcBef>
              <a:spcAft>
                <a:spcPct val="0"/>
              </a:spcAft>
              <a:defRPr kumimoji="1">
                <a:solidFill>
                  <a:schemeClr val="tx1"/>
                </a:solidFill>
                <a:latin typeface="Arial" pitchFamily="34" charset="0"/>
                <a:ea typeface="Osaka" charset="-128"/>
              </a:defRPr>
            </a:lvl6pPr>
            <a:lvl7pPr marL="2971800" indent="-228600" defTabSz="990600" eaLnBrk="0" fontAlgn="base" hangingPunct="0">
              <a:spcBef>
                <a:spcPct val="0"/>
              </a:spcBef>
              <a:spcAft>
                <a:spcPct val="0"/>
              </a:spcAft>
              <a:defRPr kumimoji="1">
                <a:solidFill>
                  <a:schemeClr val="tx1"/>
                </a:solidFill>
                <a:latin typeface="Arial" pitchFamily="34" charset="0"/>
                <a:ea typeface="Osaka" charset="-128"/>
              </a:defRPr>
            </a:lvl7pPr>
            <a:lvl8pPr marL="3429000" indent="-228600" defTabSz="990600" eaLnBrk="0" fontAlgn="base" hangingPunct="0">
              <a:spcBef>
                <a:spcPct val="0"/>
              </a:spcBef>
              <a:spcAft>
                <a:spcPct val="0"/>
              </a:spcAft>
              <a:defRPr kumimoji="1">
                <a:solidFill>
                  <a:schemeClr val="tx1"/>
                </a:solidFill>
                <a:latin typeface="Arial" pitchFamily="34" charset="0"/>
                <a:ea typeface="Osaka" charset="-128"/>
              </a:defRPr>
            </a:lvl8pPr>
            <a:lvl9pPr marL="3886200" indent="-228600" defTabSz="990600" eaLnBrk="0" fontAlgn="base" hangingPunct="0">
              <a:spcBef>
                <a:spcPct val="0"/>
              </a:spcBef>
              <a:spcAft>
                <a:spcPct val="0"/>
              </a:spcAft>
              <a:defRPr kumimoji="1">
                <a:solidFill>
                  <a:schemeClr val="tx1"/>
                </a:solidFill>
                <a:latin typeface="Arial" pitchFamily="34" charset="0"/>
                <a:ea typeface="Osaka" charset="-128"/>
              </a:defRPr>
            </a:lvl9pPr>
          </a:lstStyle>
          <a:p>
            <a:pPr eaLnBrk="1" hangingPunct="1"/>
            <a:fld id="{2AD5548A-0EBA-400D-B8C5-4D710A4C60B2}" type="slidenum">
              <a:rPr lang="en-US" altLang="ja-JP" smtClean="0"/>
              <a:pPr eaLnBrk="1" hangingPunct="1"/>
              <a:t>36</a:t>
            </a:fld>
            <a:endParaRPr lang="en-US" altLang="ja-JP"/>
          </a:p>
        </p:txBody>
      </p:sp>
      <p:sp>
        <p:nvSpPr>
          <p:cNvPr id="53251" name="Rectangle 2"/>
          <p:cNvSpPr>
            <a:spLocks noGrp="1" noRot="1" noChangeAspect="1" noChangeArrowheads="1" noTextEdit="1"/>
          </p:cNvSpPr>
          <p:nvPr>
            <p:ph type="sldImg"/>
          </p:nvPr>
        </p:nvSpPr>
        <p:spPr>
          <a:xfrm>
            <a:off x="992188" y="768350"/>
            <a:ext cx="5114925" cy="3836988"/>
          </a:xfrm>
          <a:ln/>
        </p:spPr>
      </p:sp>
      <p:sp>
        <p:nvSpPr>
          <p:cNvPr id="53252"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90520" rtl="0" eaLnBrk="1" fontAlgn="base" latinLnBrk="0" hangingPunct="1">
              <a:lnSpc>
                <a:spcPct val="100000"/>
              </a:lnSpc>
              <a:spcBef>
                <a:spcPct val="0"/>
              </a:spcBef>
              <a:spcAft>
                <a:spcPct val="0"/>
              </a:spcAft>
              <a:buClrTx/>
              <a:buSzTx/>
              <a:buFontTx/>
              <a:buNone/>
              <a:tabLst/>
              <a:defRPr/>
            </a:pPr>
            <a:fld id="{AFAE3026-BF18-4418-9EE4-20B37B9959E3}" type="slidenum">
              <a:rPr kumimoji="1" lang="en-US" altLang="ja-JP" sz="1300" b="0" i="0" u="none" strike="noStrike" kern="1200" cap="none" spc="0" normalizeH="0" baseline="0" noProof="0">
                <a:ln>
                  <a:noFill/>
                </a:ln>
                <a:solidFill>
                  <a:srgbClr val="000000"/>
                </a:solidFill>
                <a:effectLst/>
                <a:uLnTx/>
                <a:uFillTx/>
                <a:latin typeface="Arial" pitchFamily="34" charset="0"/>
                <a:ea typeface="Osaka" charset="-128"/>
                <a:cs typeface="+mn-cs"/>
              </a:rPr>
              <a:pPr marL="0" marR="0" lvl="0" indent="0" algn="r" defTabSz="990520" rtl="0" eaLnBrk="1" fontAlgn="base" latinLnBrk="0" hangingPunct="1">
                <a:lnSpc>
                  <a:spcPct val="100000"/>
                </a:lnSpc>
                <a:spcBef>
                  <a:spcPct val="0"/>
                </a:spcBef>
                <a:spcAft>
                  <a:spcPct val="0"/>
                </a:spcAft>
                <a:buClrTx/>
                <a:buSzTx/>
                <a:buFontTx/>
                <a:buNone/>
                <a:tabLst/>
                <a:defRPr/>
              </a:pPr>
              <a:t>37</a:t>
            </a:fld>
            <a:endParaRPr kumimoji="1" lang="en-US" altLang="ja-JP" sz="1300" b="0" i="0" u="none" strike="noStrike" kern="1200" cap="none" spc="0" normalizeH="0" baseline="0" noProof="0">
              <a:ln>
                <a:noFill/>
              </a:ln>
              <a:solidFill>
                <a:srgbClr val="000000"/>
              </a:solidFill>
              <a:effectLst/>
              <a:uLnTx/>
              <a:uFillTx/>
              <a:latin typeface="Arial" pitchFamily="34" charset="0"/>
              <a:ea typeface="Osaka" charset="-128"/>
              <a:cs typeface="+mn-cs"/>
            </a:endParaRPr>
          </a:p>
        </p:txBody>
      </p:sp>
      <p:sp>
        <p:nvSpPr>
          <p:cNvPr id="1037314" name="Rectangle 2"/>
          <p:cNvSpPr>
            <a:spLocks noGrp="1" noRot="1" noChangeAspect="1" noChangeArrowheads="1" noTextEdit="1"/>
          </p:cNvSpPr>
          <p:nvPr>
            <p:ph type="sldImg"/>
          </p:nvPr>
        </p:nvSpPr>
        <p:spPr>
          <a:xfrm>
            <a:off x="990600" y="766763"/>
            <a:ext cx="5118100" cy="3838575"/>
          </a:xfrm>
          <a:ln/>
        </p:spPr>
      </p:sp>
      <p:sp>
        <p:nvSpPr>
          <p:cNvPr id="1037315" name="Rectangle 3"/>
          <p:cNvSpPr>
            <a:spLocks noGrp="1" noChangeArrowheads="1"/>
          </p:cNvSpPr>
          <p:nvPr>
            <p:ph type="body" idx="1"/>
          </p:nvPr>
        </p:nvSpPr>
        <p:spPr>
          <a:xfrm>
            <a:off x="947738" y="4860926"/>
            <a:ext cx="5203825" cy="4606925"/>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pitchFamily="34" charset="0"/>
                <a:ea typeface="Osaka" charset="-128"/>
              </a:defRPr>
            </a:lvl1pPr>
            <a:lvl2pPr marL="742950" indent="-285750" defTabSz="990600" eaLnBrk="0" hangingPunct="0">
              <a:defRPr kumimoji="1">
                <a:solidFill>
                  <a:schemeClr val="tx1"/>
                </a:solidFill>
                <a:latin typeface="Arial" pitchFamily="34" charset="0"/>
                <a:ea typeface="Osaka" charset="-128"/>
              </a:defRPr>
            </a:lvl2pPr>
            <a:lvl3pPr marL="1143000" indent="-228600" defTabSz="990600" eaLnBrk="0" hangingPunct="0">
              <a:defRPr kumimoji="1">
                <a:solidFill>
                  <a:schemeClr val="tx1"/>
                </a:solidFill>
                <a:latin typeface="Arial" pitchFamily="34" charset="0"/>
                <a:ea typeface="Osaka" charset="-128"/>
              </a:defRPr>
            </a:lvl3pPr>
            <a:lvl4pPr marL="1600200" indent="-228600" defTabSz="990600" eaLnBrk="0" hangingPunct="0">
              <a:defRPr kumimoji="1">
                <a:solidFill>
                  <a:schemeClr val="tx1"/>
                </a:solidFill>
                <a:latin typeface="Arial" pitchFamily="34" charset="0"/>
                <a:ea typeface="Osaka" charset="-128"/>
              </a:defRPr>
            </a:lvl4pPr>
            <a:lvl5pPr marL="2057400" indent="-228600" defTabSz="990600" eaLnBrk="0" hangingPunct="0">
              <a:defRPr kumimoji="1">
                <a:solidFill>
                  <a:schemeClr val="tx1"/>
                </a:solidFill>
                <a:latin typeface="Arial" pitchFamily="34" charset="0"/>
                <a:ea typeface="Osaka" charset="-128"/>
              </a:defRPr>
            </a:lvl5pPr>
            <a:lvl6pPr marL="2514600" indent="-228600" defTabSz="990600" eaLnBrk="0" fontAlgn="base" hangingPunct="0">
              <a:spcBef>
                <a:spcPct val="0"/>
              </a:spcBef>
              <a:spcAft>
                <a:spcPct val="0"/>
              </a:spcAft>
              <a:defRPr kumimoji="1">
                <a:solidFill>
                  <a:schemeClr val="tx1"/>
                </a:solidFill>
                <a:latin typeface="Arial" pitchFamily="34" charset="0"/>
                <a:ea typeface="Osaka" charset="-128"/>
              </a:defRPr>
            </a:lvl6pPr>
            <a:lvl7pPr marL="2971800" indent="-228600" defTabSz="990600" eaLnBrk="0" fontAlgn="base" hangingPunct="0">
              <a:spcBef>
                <a:spcPct val="0"/>
              </a:spcBef>
              <a:spcAft>
                <a:spcPct val="0"/>
              </a:spcAft>
              <a:defRPr kumimoji="1">
                <a:solidFill>
                  <a:schemeClr val="tx1"/>
                </a:solidFill>
                <a:latin typeface="Arial" pitchFamily="34" charset="0"/>
                <a:ea typeface="Osaka" charset="-128"/>
              </a:defRPr>
            </a:lvl7pPr>
            <a:lvl8pPr marL="3429000" indent="-228600" defTabSz="990600" eaLnBrk="0" fontAlgn="base" hangingPunct="0">
              <a:spcBef>
                <a:spcPct val="0"/>
              </a:spcBef>
              <a:spcAft>
                <a:spcPct val="0"/>
              </a:spcAft>
              <a:defRPr kumimoji="1">
                <a:solidFill>
                  <a:schemeClr val="tx1"/>
                </a:solidFill>
                <a:latin typeface="Arial" pitchFamily="34" charset="0"/>
                <a:ea typeface="Osaka" charset="-128"/>
              </a:defRPr>
            </a:lvl8pPr>
            <a:lvl9pPr marL="3886200" indent="-228600" defTabSz="990600" eaLnBrk="0" fontAlgn="base" hangingPunct="0">
              <a:spcBef>
                <a:spcPct val="0"/>
              </a:spcBef>
              <a:spcAft>
                <a:spcPct val="0"/>
              </a:spcAft>
              <a:defRPr kumimoji="1">
                <a:solidFill>
                  <a:schemeClr val="tx1"/>
                </a:solidFill>
                <a:latin typeface="Arial" pitchFamily="34" charset="0"/>
                <a:ea typeface="Osaka" charset="-128"/>
              </a:defRPr>
            </a:lvl9pPr>
          </a:lstStyle>
          <a:p>
            <a:pPr eaLnBrk="1" hangingPunct="1"/>
            <a:fld id="{27B216E3-22CB-4019-B4A2-96DE115F4915}" type="slidenum">
              <a:rPr lang="en-US" altLang="ja-JP" smtClean="0"/>
              <a:pPr eaLnBrk="1" hangingPunct="1"/>
              <a:t>38</a:t>
            </a:fld>
            <a:endParaRPr lang="en-US" altLang="ja-JP"/>
          </a:p>
        </p:txBody>
      </p:sp>
      <p:sp>
        <p:nvSpPr>
          <p:cNvPr id="77827" name="Rectangle 2"/>
          <p:cNvSpPr>
            <a:spLocks noGrp="1" noRot="1" noChangeAspect="1" noChangeArrowheads="1" noTextEdit="1"/>
          </p:cNvSpPr>
          <p:nvPr>
            <p:ph type="sldImg"/>
          </p:nvPr>
        </p:nvSpPr>
        <p:spPr>
          <a:xfrm>
            <a:off x="990600" y="766763"/>
            <a:ext cx="5118100" cy="3838575"/>
          </a:xfrm>
          <a:ln/>
        </p:spPr>
      </p:sp>
      <p:sp>
        <p:nvSpPr>
          <p:cNvPr id="77828" name="Rectangle 3"/>
          <p:cNvSpPr>
            <a:spLocks noGrp="1" noChangeArrowheads="1"/>
          </p:cNvSpPr>
          <p:nvPr>
            <p:ph type="body" idx="1"/>
          </p:nvPr>
        </p:nvSpPr>
        <p:spPr>
          <a:xfrm>
            <a:off x="947738" y="4860925"/>
            <a:ext cx="5203825" cy="4606925"/>
          </a:xfrm>
          <a:noFill/>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pitchFamily="34" charset="0"/>
                <a:ea typeface="Osaka" charset="-128"/>
              </a:defRPr>
            </a:lvl1pPr>
            <a:lvl2pPr marL="742950" indent="-285750" defTabSz="990600" eaLnBrk="0" hangingPunct="0">
              <a:defRPr kumimoji="1">
                <a:solidFill>
                  <a:schemeClr val="tx1"/>
                </a:solidFill>
                <a:latin typeface="Arial" pitchFamily="34" charset="0"/>
                <a:ea typeface="Osaka" charset="-128"/>
              </a:defRPr>
            </a:lvl2pPr>
            <a:lvl3pPr marL="1143000" indent="-228600" defTabSz="990600" eaLnBrk="0" hangingPunct="0">
              <a:defRPr kumimoji="1">
                <a:solidFill>
                  <a:schemeClr val="tx1"/>
                </a:solidFill>
                <a:latin typeface="Arial" pitchFamily="34" charset="0"/>
                <a:ea typeface="Osaka" charset="-128"/>
              </a:defRPr>
            </a:lvl3pPr>
            <a:lvl4pPr marL="1600200" indent="-228600" defTabSz="990600" eaLnBrk="0" hangingPunct="0">
              <a:defRPr kumimoji="1">
                <a:solidFill>
                  <a:schemeClr val="tx1"/>
                </a:solidFill>
                <a:latin typeface="Arial" pitchFamily="34" charset="0"/>
                <a:ea typeface="Osaka" charset="-128"/>
              </a:defRPr>
            </a:lvl4pPr>
            <a:lvl5pPr marL="2057400" indent="-228600" defTabSz="990600" eaLnBrk="0" hangingPunct="0">
              <a:defRPr kumimoji="1">
                <a:solidFill>
                  <a:schemeClr val="tx1"/>
                </a:solidFill>
                <a:latin typeface="Arial" pitchFamily="34" charset="0"/>
                <a:ea typeface="Osaka" charset="-128"/>
              </a:defRPr>
            </a:lvl5pPr>
            <a:lvl6pPr marL="2514600" indent="-228600" defTabSz="990600" eaLnBrk="0" fontAlgn="base" hangingPunct="0">
              <a:spcBef>
                <a:spcPct val="0"/>
              </a:spcBef>
              <a:spcAft>
                <a:spcPct val="0"/>
              </a:spcAft>
              <a:defRPr kumimoji="1">
                <a:solidFill>
                  <a:schemeClr val="tx1"/>
                </a:solidFill>
                <a:latin typeface="Arial" pitchFamily="34" charset="0"/>
                <a:ea typeface="Osaka" charset="-128"/>
              </a:defRPr>
            </a:lvl6pPr>
            <a:lvl7pPr marL="2971800" indent="-228600" defTabSz="990600" eaLnBrk="0" fontAlgn="base" hangingPunct="0">
              <a:spcBef>
                <a:spcPct val="0"/>
              </a:spcBef>
              <a:spcAft>
                <a:spcPct val="0"/>
              </a:spcAft>
              <a:defRPr kumimoji="1">
                <a:solidFill>
                  <a:schemeClr val="tx1"/>
                </a:solidFill>
                <a:latin typeface="Arial" pitchFamily="34" charset="0"/>
                <a:ea typeface="Osaka" charset="-128"/>
              </a:defRPr>
            </a:lvl7pPr>
            <a:lvl8pPr marL="3429000" indent="-228600" defTabSz="990600" eaLnBrk="0" fontAlgn="base" hangingPunct="0">
              <a:spcBef>
                <a:spcPct val="0"/>
              </a:spcBef>
              <a:spcAft>
                <a:spcPct val="0"/>
              </a:spcAft>
              <a:defRPr kumimoji="1">
                <a:solidFill>
                  <a:schemeClr val="tx1"/>
                </a:solidFill>
                <a:latin typeface="Arial" pitchFamily="34" charset="0"/>
                <a:ea typeface="Osaka" charset="-128"/>
              </a:defRPr>
            </a:lvl8pPr>
            <a:lvl9pPr marL="3886200" indent="-228600" defTabSz="990600" eaLnBrk="0" fontAlgn="base" hangingPunct="0">
              <a:spcBef>
                <a:spcPct val="0"/>
              </a:spcBef>
              <a:spcAft>
                <a:spcPct val="0"/>
              </a:spcAft>
              <a:defRPr kumimoji="1">
                <a:solidFill>
                  <a:schemeClr val="tx1"/>
                </a:solidFill>
                <a:latin typeface="Arial" pitchFamily="34" charset="0"/>
                <a:ea typeface="Osaka" charset="-128"/>
              </a:defRPr>
            </a:lvl9pPr>
          </a:lstStyle>
          <a:p>
            <a:pPr eaLnBrk="1" hangingPunct="1"/>
            <a:fld id="{D9AD91E8-F443-48B9-89AA-A452A97AAF78}" type="slidenum">
              <a:rPr lang="en-US" altLang="ja-JP" smtClean="0"/>
              <a:pPr eaLnBrk="1" hangingPunct="1"/>
              <a:t>41</a:t>
            </a:fld>
            <a:endParaRPr lang="en-US" altLang="ja-JP"/>
          </a:p>
        </p:txBody>
      </p:sp>
      <p:sp>
        <p:nvSpPr>
          <p:cNvPr id="35843" name="Rectangle 2"/>
          <p:cNvSpPr>
            <a:spLocks noGrp="1" noRot="1" noChangeAspect="1" noChangeArrowheads="1" noTextEdit="1"/>
          </p:cNvSpPr>
          <p:nvPr>
            <p:ph type="sldImg"/>
          </p:nvPr>
        </p:nvSpPr>
        <p:spPr>
          <a:xfrm>
            <a:off x="990600" y="766763"/>
            <a:ext cx="5118100" cy="3838575"/>
          </a:xfrm>
          <a:ln/>
        </p:spPr>
      </p:sp>
      <p:sp>
        <p:nvSpPr>
          <p:cNvPr id="35844" name="Rectangle 3"/>
          <p:cNvSpPr>
            <a:spLocks noGrp="1" noChangeArrowheads="1"/>
          </p:cNvSpPr>
          <p:nvPr>
            <p:ph type="body" idx="1"/>
          </p:nvPr>
        </p:nvSpPr>
        <p:spPr>
          <a:xfrm>
            <a:off x="947738" y="4860925"/>
            <a:ext cx="5203825" cy="4606925"/>
          </a:xfrm>
          <a:noFill/>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pitchFamily="34" charset="0"/>
                <a:ea typeface="Osaka" charset="-128"/>
              </a:defRPr>
            </a:lvl1pPr>
            <a:lvl2pPr marL="742950" indent="-285750" defTabSz="990600" eaLnBrk="0" hangingPunct="0">
              <a:defRPr kumimoji="1">
                <a:solidFill>
                  <a:schemeClr val="tx1"/>
                </a:solidFill>
                <a:latin typeface="Arial" pitchFamily="34" charset="0"/>
                <a:ea typeface="Osaka" charset="-128"/>
              </a:defRPr>
            </a:lvl2pPr>
            <a:lvl3pPr marL="1143000" indent="-228600" defTabSz="990600" eaLnBrk="0" hangingPunct="0">
              <a:defRPr kumimoji="1">
                <a:solidFill>
                  <a:schemeClr val="tx1"/>
                </a:solidFill>
                <a:latin typeface="Arial" pitchFamily="34" charset="0"/>
                <a:ea typeface="Osaka" charset="-128"/>
              </a:defRPr>
            </a:lvl3pPr>
            <a:lvl4pPr marL="1600200" indent="-228600" defTabSz="990600" eaLnBrk="0" hangingPunct="0">
              <a:defRPr kumimoji="1">
                <a:solidFill>
                  <a:schemeClr val="tx1"/>
                </a:solidFill>
                <a:latin typeface="Arial" pitchFamily="34" charset="0"/>
                <a:ea typeface="Osaka" charset="-128"/>
              </a:defRPr>
            </a:lvl4pPr>
            <a:lvl5pPr marL="2057400" indent="-228600" defTabSz="990600" eaLnBrk="0" hangingPunct="0">
              <a:defRPr kumimoji="1">
                <a:solidFill>
                  <a:schemeClr val="tx1"/>
                </a:solidFill>
                <a:latin typeface="Arial" pitchFamily="34" charset="0"/>
                <a:ea typeface="Osaka" charset="-128"/>
              </a:defRPr>
            </a:lvl5pPr>
            <a:lvl6pPr marL="2514600" indent="-228600" defTabSz="990600" eaLnBrk="0" fontAlgn="base" hangingPunct="0">
              <a:spcBef>
                <a:spcPct val="0"/>
              </a:spcBef>
              <a:spcAft>
                <a:spcPct val="0"/>
              </a:spcAft>
              <a:defRPr kumimoji="1">
                <a:solidFill>
                  <a:schemeClr val="tx1"/>
                </a:solidFill>
                <a:latin typeface="Arial" pitchFamily="34" charset="0"/>
                <a:ea typeface="Osaka" charset="-128"/>
              </a:defRPr>
            </a:lvl6pPr>
            <a:lvl7pPr marL="2971800" indent="-228600" defTabSz="990600" eaLnBrk="0" fontAlgn="base" hangingPunct="0">
              <a:spcBef>
                <a:spcPct val="0"/>
              </a:spcBef>
              <a:spcAft>
                <a:spcPct val="0"/>
              </a:spcAft>
              <a:defRPr kumimoji="1">
                <a:solidFill>
                  <a:schemeClr val="tx1"/>
                </a:solidFill>
                <a:latin typeface="Arial" pitchFamily="34" charset="0"/>
                <a:ea typeface="Osaka" charset="-128"/>
              </a:defRPr>
            </a:lvl7pPr>
            <a:lvl8pPr marL="3429000" indent="-228600" defTabSz="990600" eaLnBrk="0" fontAlgn="base" hangingPunct="0">
              <a:spcBef>
                <a:spcPct val="0"/>
              </a:spcBef>
              <a:spcAft>
                <a:spcPct val="0"/>
              </a:spcAft>
              <a:defRPr kumimoji="1">
                <a:solidFill>
                  <a:schemeClr val="tx1"/>
                </a:solidFill>
                <a:latin typeface="Arial" pitchFamily="34" charset="0"/>
                <a:ea typeface="Osaka" charset="-128"/>
              </a:defRPr>
            </a:lvl8pPr>
            <a:lvl9pPr marL="3886200" indent="-228600" defTabSz="990600" eaLnBrk="0" fontAlgn="base" hangingPunct="0">
              <a:spcBef>
                <a:spcPct val="0"/>
              </a:spcBef>
              <a:spcAft>
                <a:spcPct val="0"/>
              </a:spcAft>
              <a:defRPr kumimoji="1">
                <a:solidFill>
                  <a:schemeClr val="tx1"/>
                </a:solidFill>
                <a:latin typeface="Arial" pitchFamily="34" charset="0"/>
                <a:ea typeface="Osaka" charset="-128"/>
              </a:defRPr>
            </a:lvl9pPr>
          </a:lstStyle>
          <a:p>
            <a:pPr eaLnBrk="1" hangingPunct="1"/>
            <a:fld id="{F76162D4-1974-40AC-A019-33A646CB82AC}" type="slidenum">
              <a:rPr lang="en-US" altLang="ja-JP" smtClean="0"/>
              <a:pPr eaLnBrk="1" hangingPunct="1"/>
              <a:t>42</a:t>
            </a:fld>
            <a:endParaRPr lang="en-US" altLang="ja-JP"/>
          </a:p>
        </p:txBody>
      </p:sp>
      <p:sp>
        <p:nvSpPr>
          <p:cNvPr id="36867" name="Rectangle 2"/>
          <p:cNvSpPr>
            <a:spLocks noGrp="1" noRot="1" noChangeAspect="1" noChangeArrowheads="1" noTextEdit="1"/>
          </p:cNvSpPr>
          <p:nvPr>
            <p:ph type="sldImg"/>
          </p:nvPr>
        </p:nvSpPr>
        <p:spPr>
          <a:xfrm>
            <a:off x="990600" y="766763"/>
            <a:ext cx="5118100" cy="3838575"/>
          </a:xfrm>
          <a:ln/>
        </p:spPr>
      </p:sp>
      <p:sp>
        <p:nvSpPr>
          <p:cNvPr id="36868" name="Rectangle 3"/>
          <p:cNvSpPr>
            <a:spLocks noGrp="1" noChangeArrowheads="1"/>
          </p:cNvSpPr>
          <p:nvPr>
            <p:ph type="body" idx="1"/>
          </p:nvPr>
        </p:nvSpPr>
        <p:spPr>
          <a:xfrm>
            <a:off x="947738" y="4860925"/>
            <a:ext cx="5203825" cy="4606925"/>
          </a:xfrm>
          <a:noFill/>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pitchFamily="34" charset="0"/>
                <a:ea typeface="Osaka" charset="-128"/>
              </a:defRPr>
            </a:lvl1pPr>
            <a:lvl2pPr marL="742950" indent="-285750" defTabSz="990600" eaLnBrk="0" hangingPunct="0">
              <a:defRPr kumimoji="1">
                <a:solidFill>
                  <a:schemeClr val="tx1"/>
                </a:solidFill>
                <a:latin typeface="Arial" pitchFamily="34" charset="0"/>
                <a:ea typeface="Osaka" charset="-128"/>
              </a:defRPr>
            </a:lvl2pPr>
            <a:lvl3pPr marL="1143000" indent="-228600" defTabSz="990600" eaLnBrk="0" hangingPunct="0">
              <a:defRPr kumimoji="1">
                <a:solidFill>
                  <a:schemeClr val="tx1"/>
                </a:solidFill>
                <a:latin typeface="Arial" pitchFamily="34" charset="0"/>
                <a:ea typeface="Osaka" charset="-128"/>
              </a:defRPr>
            </a:lvl3pPr>
            <a:lvl4pPr marL="1600200" indent="-228600" defTabSz="990600" eaLnBrk="0" hangingPunct="0">
              <a:defRPr kumimoji="1">
                <a:solidFill>
                  <a:schemeClr val="tx1"/>
                </a:solidFill>
                <a:latin typeface="Arial" pitchFamily="34" charset="0"/>
                <a:ea typeface="Osaka" charset="-128"/>
              </a:defRPr>
            </a:lvl4pPr>
            <a:lvl5pPr marL="2057400" indent="-228600" defTabSz="990600" eaLnBrk="0" hangingPunct="0">
              <a:defRPr kumimoji="1">
                <a:solidFill>
                  <a:schemeClr val="tx1"/>
                </a:solidFill>
                <a:latin typeface="Arial" pitchFamily="34" charset="0"/>
                <a:ea typeface="Osaka" charset="-128"/>
              </a:defRPr>
            </a:lvl5pPr>
            <a:lvl6pPr marL="2514600" indent="-228600" defTabSz="990600" eaLnBrk="0" fontAlgn="base" hangingPunct="0">
              <a:spcBef>
                <a:spcPct val="0"/>
              </a:spcBef>
              <a:spcAft>
                <a:spcPct val="0"/>
              </a:spcAft>
              <a:defRPr kumimoji="1">
                <a:solidFill>
                  <a:schemeClr val="tx1"/>
                </a:solidFill>
                <a:latin typeface="Arial" pitchFamily="34" charset="0"/>
                <a:ea typeface="Osaka" charset="-128"/>
              </a:defRPr>
            </a:lvl6pPr>
            <a:lvl7pPr marL="2971800" indent="-228600" defTabSz="990600" eaLnBrk="0" fontAlgn="base" hangingPunct="0">
              <a:spcBef>
                <a:spcPct val="0"/>
              </a:spcBef>
              <a:spcAft>
                <a:spcPct val="0"/>
              </a:spcAft>
              <a:defRPr kumimoji="1">
                <a:solidFill>
                  <a:schemeClr val="tx1"/>
                </a:solidFill>
                <a:latin typeface="Arial" pitchFamily="34" charset="0"/>
                <a:ea typeface="Osaka" charset="-128"/>
              </a:defRPr>
            </a:lvl7pPr>
            <a:lvl8pPr marL="3429000" indent="-228600" defTabSz="990600" eaLnBrk="0" fontAlgn="base" hangingPunct="0">
              <a:spcBef>
                <a:spcPct val="0"/>
              </a:spcBef>
              <a:spcAft>
                <a:spcPct val="0"/>
              </a:spcAft>
              <a:defRPr kumimoji="1">
                <a:solidFill>
                  <a:schemeClr val="tx1"/>
                </a:solidFill>
                <a:latin typeface="Arial" pitchFamily="34" charset="0"/>
                <a:ea typeface="Osaka" charset="-128"/>
              </a:defRPr>
            </a:lvl8pPr>
            <a:lvl9pPr marL="3886200" indent="-228600" defTabSz="990600" eaLnBrk="0" fontAlgn="base" hangingPunct="0">
              <a:spcBef>
                <a:spcPct val="0"/>
              </a:spcBef>
              <a:spcAft>
                <a:spcPct val="0"/>
              </a:spcAft>
              <a:defRPr kumimoji="1">
                <a:solidFill>
                  <a:schemeClr val="tx1"/>
                </a:solidFill>
                <a:latin typeface="Arial" pitchFamily="34" charset="0"/>
                <a:ea typeface="Osaka" charset="-128"/>
              </a:defRPr>
            </a:lvl9pPr>
          </a:lstStyle>
          <a:p>
            <a:pPr eaLnBrk="1" hangingPunct="1"/>
            <a:fld id="{9877912A-C6B1-40EB-8BE5-E01269DD4D65}" type="slidenum">
              <a:rPr lang="en-US" altLang="ja-JP" smtClean="0"/>
              <a:pPr eaLnBrk="1" hangingPunct="1"/>
              <a:t>43</a:t>
            </a:fld>
            <a:endParaRPr lang="en-US" altLang="ja-JP"/>
          </a:p>
        </p:txBody>
      </p:sp>
      <p:sp>
        <p:nvSpPr>
          <p:cNvPr id="37891" name="Rectangle 2"/>
          <p:cNvSpPr>
            <a:spLocks noGrp="1" noRot="1" noChangeAspect="1" noChangeArrowheads="1" noTextEdit="1"/>
          </p:cNvSpPr>
          <p:nvPr>
            <p:ph type="sldImg"/>
          </p:nvPr>
        </p:nvSpPr>
        <p:spPr>
          <a:xfrm>
            <a:off x="990600" y="766763"/>
            <a:ext cx="5118100" cy="3838575"/>
          </a:xfrm>
          <a:ln/>
        </p:spPr>
      </p:sp>
      <p:sp>
        <p:nvSpPr>
          <p:cNvPr id="37892" name="Rectangle 3"/>
          <p:cNvSpPr>
            <a:spLocks noGrp="1" noChangeArrowheads="1"/>
          </p:cNvSpPr>
          <p:nvPr>
            <p:ph type="body" idx="1"/>
          </p:nvPr>
        </p:nvSpPr>
        <p:spPr>
          <a:xfrm>
            <a:off x="947738" y="4860925"/>
            <a:ext cx="5203825" cy="4606925"/>
          </a:xfrm>
          <a:noFill/>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6B301-FF98-BB97-F415-579C15E19429}"/>
            </a:ext>
          </a:extLst>
        </p:cNvPr>
        <p:cNvGrpSpPr/>
        <p:nvPr/>
      </p:nvGrpSpPr>
      <p:grpSpPr>
        <a:xfrm>
          <a:off x="0" y="0"/>
          <a:ext cx="0" cy="0"/>
          <a:chOff x="0" y="0"/>
          <a:chExt cx="0" cy="0"/>
        </a:xfrm>
      </p:grpSpPr>
      <p:sp>
        <p:nvSpPr>
          <p:cNvPr id="10242" name="Rectangle 7">
            <a:extLst>
              <a:ext uri="{FF2B5EF4-FFF2-40B4-BE49-F238E27FC236}">
                <a16:creationId xmlns:a16="http://schemas.microsoft.com/office/drawing/2014/main" id="{E18CCE99-4FF8-E59F-A07C-08C092D37BF9}"/>
              </a:ext>
            </a:extLst>
          </p:cNvPr>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AC48E91B-5B17-492A-936F-1CB7DD04C881}" type="slidenum">
              <a:rPr kumimoji="1" lang="en-US" altLang="ja-JP" sz="1300" b="0" i="0" u="none" strike="noStrike" kern="1200" cap="none" spc="0" normalizeH="0" baseline="0" noProof="0" smtClean="0">
                <a:ln>
                  <a:noFill/>
                </a:ln>
                <a:solidFill>
                  <a:srgbClr val="000000"/>
                </a:solidFill>
                <a:effectLst/>
                <a:uLnTx/>
                <a:uFillTx/>
                <a:latin typeface="Arial" charset="0"/>
                <a:ea typeface="Osaka"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5</a:t>
            </a:fld>
            <a:endParaRPr kumimoji="1" lang="en-US" altLang="ja-JP" sz="1300" b="0" i="0" u="none" strike="noStrike" kern="1200" cap="none" spc="0" normalizeH="0" baseline="0" noProof="0">
              <a:ln>
                <a:noFill/>
              </a:ln>
              <a:solidFill>
                <a:srgbClr val="000000"/>
              </a:solidFill>
              <a:effectLst/>
              <a:uLnTx/>
              <a:uFillTx/>
              <a:latin typeface="Arial" charset="0"/>
              <a:ea typeface="Osaka" charset="-128"/>
              <a:cs typeface="+mn-cs"/>
            </a:endParaRPr>
          </a:p>
        </p:txBody>
      </p:sp>
      <p:sp>
        <p:nvSpPr>
          <p:cNvPr id="10243" name="Rectangle 2">
            <a:extLst>
              <a:ext uri="{FF2B5EF4-FFF2-40B4-BE49-F238E27FC236}">
                <a16:creationId xmlns:a16="http://schemas.microsoft.com/office/drawing/2014/main" id="{648F2603-22C1-27B4-FAB8-8BBE4661B7CD}"/>
              </a:ext>
            </a:extLst>
          </p:cNvPr>
          <p:cNvSpPr>
            <a:spLocks noGrp="1" noRot="1" noChangeAspect="1" noChangeArrowheads="1" noTextEdit="1"/>
          </p:cNvSpPr>
          <p:nvPr>
            <p:ph type="sldImg"/>
          </p:nvPr>
        </p:nvSpPr>
        <p:spPr>
          <a:xfrm>
            <a:off x="992188" y="768350"/>
            <a:ext cx="5114925" cy="3836988"/>
          </a:xfrm>
          <a:ln/>
        </p:spPr>
      </p:sp>
      <p:sp>
        <p:nvSpPr>
          <p:cNvPr id="10244" name="Rectangle 3">
            <a:extLst>
              <a:ext uri="{FF2B5EF4-FFF2-40B4-BE49-F238E27FC236}">
                <a16:creationId xmlns:a16="http://schemas.microsoft.com/office/drawing/2014/main" id="{129CD47A-3743-A86E-F00B-BD07BB8CBDEC}"/>
              </a:ext>
            </a:extLst>
          </p:cNvPr>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239429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B3C205-C80F-4A8C-A0A6-6C6BA060F104}" type="slidenum">
              <a:rPr lang="en-US" altLang="ja-JP"/>
              <a:pPr/>
              <a:t>44</a:t>
            </a:fld>
            <a:endParaRPr lang="en-US" altLang="ja-JP"/>
          </a:p>
        </p:txBody>
      </p:sp>
      <p:sp>
        <p:nvSpPr>
          <p:cNvPr id="2706434" name="Rectangle 2"/>
          <p:cNvSpPr>
            <a:spLocks noGrp="1" noRot="1" noChangeAspect="1" noChangeArrowheads="1" noTextEdit="1"/>
          </p:cNvSpPr>
          <p:nvPr>
            <p:ph type="sldImg"/>
          </p:nvPr>
        </p:nvSpPr>
        <p:spPr>
          <a:xfrm>
            <a:off x="990600" y="766763"/>
            <a:ext cx="5118100" cy="3838575"/>
          </a:xfrm>
          <a:ln/>
        </p:spPr>
      </p:sp>
      <p:sp>
        <p:nvSpPr>
          <p:cNvPr id="2706435" name="Rectangle 3"/>
          <p:cNvSpPr>
            <a:spLocks noGrp="1" noChangeArrowheads="1"/>
          </p:cNvSpPr>
          <p:nvPr>
            <p:ph type="body" idx="1"/>
          </p:nvPr>
        </p:nvSpPr>
        <p:spPr>
          <a:xfrm>
            <a:off x="947738" y="4860925"/>
            <a:ext cx="5203825" cy="4606925"/>
          </a:xfrm>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42ABF3-DE32-402A-BD19-EDC83EA8A81F}" type="slidenum">
              <a:rPr lang="en-US" altLang="ja-JP"/>
              <a:pPr/>
              <a:t>46</a:t>
            </a:fld>
            <a:endParaRPr lang="en-US" altLang="ja-JP"/>
          </a:p>
        </p:txBody>
      </p:sp>
      <p:sp>
        <p:nvSpPr>
          <p:cNvPr id="1039362" name="Rectangle 2"/>
          <p:cNvSpPr>
            <a:spLocks noGrp="1" noRot="1" noChangeAspect="1" noChangeArrowheads="1" noTextEdit="1"/>
          </p:cNvSpPr>
          <p:nvPr>
            <p:ph type="sldImg"/>
          </p:nvPr>
        </p:nvSpPr>
        <p:spPr>
          <a:xfrm>
            <a:off x="992188" y="768350"/>
            <a:ext cx="5114925" cy="3836988"/>
          </a:xfrm>
          <a:ln/>
        </p:spPr>
      </p:sp>
      <p:sp>
        <p:nvSpPr>
          <p:cNvPr id="1039363" name="Rectangle 3"/>
          <p:cNvSpPr>
            <a:spLocks noGrp="1" noChangeArrowheads="1"/>
          </p:cNvSpPr>
          <p:nvPr>
            <p:ph type="body" idx="1"/>
          </p:nvPr>
        </p:nvSpPr>
        <p:spPr>
          <a:xfrm>
            <a:off x="947738" y="4860925"/>
            <a:ext cx="5203825" cy="4605338"/>
          </a:xfrm>
        </p:spPr>
        <p:txBody>
          <a:bodyPr/>
          <a:lstStyle/>
          <a:p>
            <a:endParaRPr lang="en-US"/>
          </a:p>
        </p:txBody>
      </p:sp>
    </p:spTree>
    <p:extLst>
      <p:ext uri="{BB962C8B-B14F-4D97-AF65-F5344CB8AC3E}">
        <p14:creationId xmlns:p14="http://schemas.microsoft.com/office/powerpoint/2010/main" val="4238661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904D8C-7A23-43B0-8B35-EF45306D6393}" type="slidenum">
              <a:rPr lang="en-US" altLang="ja-JP"/>
              <a:pPr/>
              <a:t>47</a:t>
            </a:fld>
            <a:endParaRPr lang="en-US" altLang="ja-JP"/>
          </a:p>
        </p:txBody>
      </p:sp>
      <p:sp>
        <p:nvSpPr>
          <p:cNvPr id="1049602" name="Rectangle 2"/>
          <p:cNvSpPr>
            <a:spLocks noGrp="1" noRot="1" noChangeAspect="1" noChangeArrowheads="1" noTextEdit="1"/>
          </p:cNvSpPr>
          <p:nvPr>
            <p:ph type="sldImg"/>
          </p:nvPr>
        </p:nvSpPr>
        <p:spPr>
          <a:xfrm>
            <a:off x="992188" y="768350"/>
            <a:ext cx="5114925" cy="3836988"/>
          </a:xfrm>
          <a:ln/>
        </p:spPr>
      </p:sp>
      <p:sp>
        <p:nvSpPr>
          <p:cNvPr id="1049603" name="Rectangle 3"/>
          <p:cNvSpPr>
            <a:spLocks noGrp="1" noChangeArrowheads="1"/>
          </p:cNvSpPr>
          <p:nvPr>
            <p:ph type="body" idx="1"/>
          </p:nvPr>
        </p:nvSpPr>
        <p:spPr>
          <a:xfrm>
            <a:off x="947738" y="4860925"/>
            <a:ext cx="5203825" cy="4605338"/>
          </a:xfrm>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3C59E7-5979-4A3B-A51F-463025228C94}" type="slidenum">
              <a:rPr lang="en-US" altLang="ja-JP"/>
              <a:pPr/>
              <a:t>48</a:t>
            </a:fld>
            <a:endParaRPr lang="en-US" altLang="ja-JP"/>
          </a:p>
        </p:txBody>
      </p:sp>
      <p:sp>
        <p:nvSpPr>
          <p:cNvPr id="1051650" name="Rectangle 2"/>
          <p:cNvSpPr>
            <a:spLocks noGrp="1" noRot="1" noChangeAspect="1" noChangeArrowheads="1" noTextEdit="1"/>
          </p:cNvSpPr>
          <p:nvPr>
            <p:ph type="sldImg"/>
          </p:nvPr>
        </p:nvSpPr>
        <p:spPr>
          <a:xfrm>
            <a:off x="992188" y="768350"/>
            <a:ext cx="5114925" cy="3836988"/>
          </a:xfrm>
          <a:ln/>
        </p:spPr>
      </p:sp>
      <p:sp>
        <p:nvSpPr>
          <p:cNvPr id="1051651" name="Rectangle 3"/>
          <p:cNvSpPr>
            <a:spLocks noGrp="1" noChangeArrowheads="1"/>
          </p:cNvSpPr>
          <p:nvPr>
            <p:ph type="body" idx="1"/>
          </p:nvPr>
        </p:nvSpPr>
        <p:spPr>
          <a:xfrm>
            <a:off x="947738" y="4860925"/>
            <a:ext cx="5203825" cy="4605338"/>
          </a:xfrm>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B1F58C-4838-4E18-8266-A197A13987FB}" type="slidenum">
              <a:rPr lang="en-US" altLang="ja-JP"/>
              <a:pPr/>
              <a:t>49</a:t>
            </a:fld>
            <a:endParaRPr lang="en-US" altLang="ja-JP"/>
          </a:p>
        </p:txBody>
      </p:sp>
      <p:sp>
        <p:nvSpPr>
          <p:cNvPr id="1061890" name="Rectangle 2"/>
          <p:cNvSpPr>
            <a:spLocks noGrp="1" noRot="1" noChangeAspect="1" noChangeArrowheads="1" noTextEdit="1"/>
          </p:cNvSpPr>
          <p:nvPr>
            <p:ph type="sldImg"/>
          </p:nvPr>
        </p:nvSpPr>
        <p:spPr>
          <a:xfrm>
            <a:off x="992188" y="768350"/>
            <a:ext cx="5114925" cy="3836988"/>
          </a:xfrm>
          <a:ln/>
        </p:spPr>
      </p:sp>
      <p:sp>
        <p:nvSpPr>
          <p:cNvPr id="1061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defTabSz="990520" eaLnBrk="0" hangingPunct="0">
              <a:defRPr kumimoji="1">
                <a:solidFill>
                  <a:schemeClr val="tx1"/>
                </a:solidFill>
                <a:latin typeface="Arial" charset="0"/>
                <a:ea typeface="Osaka" charset="-128"/>
              </a:defRPr>
            </a:lvl1pPr>
            <a:lvl2pPr marL="742889" indent="-285727" defTabSz="990520" eaLnBrk="0" hangingPunct="0">
              <a:defRPr kumimoji="1">
                <a:solidFill>
                  <a:schemeClr val="tx1"/>
                </a:solidFill>
                <a:latin typeface="Arial" charset="0"/>
                <a:ea typeface="Osaka" charset="-128"/>
              </a:defRPr>
            </a:lvl2pPr>
            <a:lvl3pPr marL="1142907" indent="-228581" defTabSz="990520" eaLnBrk="0" hangingPunct="0">
              <a:defRPr kumimoji="1">
                <a:solidFill>
                  <a:schemeClr val="tx1"/>
                </a:solidFill>
                <a:latin typeface="Arial" charset="0"/>
                <a:ea typeface="Osaka" charset="-128"/>
              </a:defRPr>
            </a:lvl3pPr>
            <a:lvl4pPr marL="1600070" indent="-228581" defTabSz="990520" eaLnBrk="0" hangingPunct="0">
              <a:defRPr kumimoji="1">
                <a:solidFill>
                  <a:schemeClr val="tx1"/>
                </a:solidFill>
                <a:latin typeface="Arial" charset="0"/>
                <a:ea typeface="Osaka" charset="-128"/>
              </a:defRPr>
            </a:lvl4pPr>
            <a:lvl5pPr marL="2057233" indent="-228581" defTabSz="990520" eaLnBrk="0" hangingPunct="0">
              <a:defRPr kumimoji="1">
                <a:solidFill>
                  <a:schemeClr val="tx1"/>
                </a:solidFill>
                <a:latin typeface="Arial" charset="0"/>
                <a:ea typeface="Osaka" charset="-128"/>
              </a:defRPr>
            </a:lvl5pPr>
            <a:lvl6pPr marL="2514396" indent="-228581" defTabSz="990520" eaLnBrk="0" fontAlgn="base" hangingPunct="0">
              <a:spcBef>
                <a:spcPct val="0"/>
              </a:spcBef>
              <a:spcAft>
                <a:spcPct val="0"/>
              </a:spcAft>
              <a:defRPr kumimoji="1">
                <a:solidFill>
                  <a:schemeClr val="tx1"/>
                </a:solidFill>
                <a:latin typeface="Arial" charset="0"/>
                <a:ea typeface="Osaka" charset="-128"/>
              </a:defRPr>
            </a:lvl6pPr>
            <a:lvl7pPr marL="2971559" indent="-228581" defTabSz="990520" eaLnBrk="0" fontAlgn="base" hangingPunct="0">
              <a:spcBef>
                <a:spcPct val="0"/>
              </a:spcBef>
              <a:spcAft>
                <a:spcPct val="0"/>
              </a:spcAft>
              <a:defRPr kumimoji="1">
                <a:solidFill>
                  <a:schemeClr val="tx1"/>
                </a:solidFill>
                <a:latin typeface="Arial" charset="0"/>
                <a:ea typeface="Osaka" charset="-128"/>
              </a:defRPr>
            </a:lvl7pPr>
            <a:lvl8pPr marL="3428721" indent="-228581" defTabSz="990520" eaLnBrk="0" fontAlgn="base" hangingPunct="0">
              <a:spcBef>
                <a:spcPct val="0"/>
              </a:spcBef>
              <a:spcAft>
                <a:spcPct val="0"/>
              </a:spcAft>
              <a:defRPr kumimoji="1">
                <a:solidFill>
                  <a:schemeClr val="tx1"/>
                </a:solidFill>
                <a:latin typeface="Arial" charset="0"/>
                <a:ea typeface="Osaka" charset="-128"/>
              </a:defRPr>
            </a:lvl8pPr>
            <a:lvl9pPr marL="3885884" indent="-228581" defTabSz="990520" eaLnBrk="0" fontAlgn="base" hangingPunct="0">
              <a:spcBef>
                <a:spcPct val="0"/>
              </a:spcBef>
              <a:spcAft>
                <a:spcPct val="0"/>
              </a:spcAft>
              <a:defRPr kumimoji="1">
                <a:solidFill>
                  <a:schemeClr val="tx1"/>
                </a:solidFill>
                <a:latin typeface="Arial" charset="0"/>
                <a:ea typeface="Osaka" charset="-128"/>
              </a:defRPr>
            </a:lvl9pPr>
          </a:lstStyle>
          <a:p>
            <a:pPr eaLnBrk="1" hangingPunct="1"/>
            <a:fld id="{F7D7C6CB-55C3-49C2-B837-26A1374F235E}" type="slidenum">
              <a:rPr lang="en-US" altLang="ja-JP" smtClean="0"/>
              <a:pPr eaLnBrk="1" hangingPunct="1"/>
              <a:t>50</a:t>
            </a:fld>
            <a:endParaRPr lang="en-US" altLang="ja-JP"/>
          </a:p>
        </p:txBody>
      </p:sp>
      <p:sp>
        <p:nvSpPr>
          <p:cNvPr id="23555" name="Rectangle 2"/>
          <p:cNvSpPr>
            <a:spLocks noGrp="1" noRot="1" noChangeAspect="1" noChangeArrowheads="1" noTextEdit="1"/>
          </p:cNvSpPr>
          <p:nvPr>
            <p:ph type="sldImg"/>
          </p:nvPr>
        </p:nvSpPr>
        <p:spPr>
          <a:xfrm>
            <a:off x="990600" y="766763"/>
            <a:ext cx="5118100" cy="3838575"/>
          </a:xfrm>
          <a:ln/>
        </p:spPr>
      </p:sp>
      <p:sp>
        <p:nvSpPr>
          <p:cNvPr id="23556" name="Rectangle 3"/>
          <p:cNvSpPr>
            <a:spLocks noGrp="1" noChangeArrowheads="1"/>
          </p:cNvSpPr>
          <p:nvPr>
            <p:ph type="body" idx="1"/>
          </p:nvPr>
        </p:nvSpPr>
        <p:spPr>
          <a:xfrm>
            <a:off x="947738" y="4860926"/>
            <a:ext cx="5203825" cy="4606925"/>
          </a:xfrm>
          <a:noFill/>
        </p:spPr>
        <p:txBody>
          <a:bodyPr/>
          <a:lstStyle/>
          <a:p>
            <a:pPr eaLnBrk="1" hangingPunct="1"/>
            <a:endParaRPr lang="ja-JP" altLang="ja-JP"/>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defTabSz="990520" eaLnBrk="0" hangingPunct="0">
              <a:defRPr kumimoji="1">
                <a:solidFill>
                  <a:schemeClr val="tx1"/>
                </a:solidFill>
                <a:latin typeface="Arial" charset="0"/>
                <a:ea typeface="Osaka" charset="-128"/>
              </a:defRPr>
            </a:lvl1pPr>
            <a:lvl2pPr marL="742889" indent="-285727" defTabSz="990520" eaLnBrk="0" hangingPunct="0">
              <a:defRPr kumimoji="1">
                <a:solidFill>
                  <a:schemeClr val="tx1"/>
                </a:solidFill>
                <a:latin typeface="Arial" charset="0"/>
                <a:ea typeface="Osaka" charset="-128"/>
              </a:defRPr>
            </a:lvl2pPr>
            <a:lvl3pPr marL="1142907" indent="-228581" defTabSz="990520" eaLnBrk="0" hangingPunct="0">
              <a:defRPr kumimoji="1">
                <a:solidFill>
                  <a:schemeClr val="tx1"/>
                </a:solidFill>
                <a:latin typeface="Arial" charset="0"/>
                <a:ea typeface="Osaka" charset="-128"/>
              </a:defRPr>
            </a:lvl3pPr>
            <a:lvl4pPr marL="1600070" indent="-228581" defTabSz="990520" eaLnBrk="0" hangingPunct="0">
              <a:defRPr kumimoji="1">
                <a:solidFill>
                  <a:schemeClr val="tx1"/>
                </a:solidFill>
                <a:latin typeface="Arial" charset="0"/>
                <a:ea typeface="Osaka" charset="-128"/>
              </a:defRPr>
            </a:lvl4pPr>
            <a:lvl5pPr marL="2057233" indent="-228581" defTabSz="990520" eaLnBrk="0" hangingPunct="0">
              <a:defRPr kumimoji="1">
                <a:solidFill>
                  <a:schemeClr val="tx1"/>
                </a:solidFill>
                <a:latin typeface="Arial" charset="0"/>
                <a:ea typeface="Osaka" charset="-128"/>
              </a:defRPr>
            </a:lvl5pPr>
            <a:lvl6pPr marL="2514396" indent="-228581" defTabSz="990520" eaLnBrk="0" fontAlgn="base" hangingPunct="0">
              <a:spcBef>
                <a:spcPct val="0"/>
              </a:spcBef>
              <a:spcAft>
                <a:spcPct val="0"/>
              </a:spcAft>
              <a:defRPr kumimoji="1">
                <a:solidFill>
                  <a:schemeClr val="tx1"/>
                </a:solidFill>
                <a:latin typeface="Arial" charset="0"/>
                <a:ea typeface="Osaka" charset="-128"/>
              </a:defRPr>
            </a:lvl6pPr>
            <a:lvl7pPr marL="2971559" indent="-228581" defTabSz="990520" eaLnBrk="0" fontAlgn="base" hangingPunct="0">
              <a:spcBef>
                <a:spcPct val="0"/>
              </a:spcBef>
              <a:spcAft>
                <a:spcPct val="0"/>
              </a:spcAft>
              <a:defRPr kumimoji="1">
                <a:solidFill>
                  <a:schemeClr val="tx1"/>
                </a:solidFill>
                <a:latin typeface="Arial" charset="0"/>
                <a:ea typeface="Osaka" charset="-128"/>
              </a:defRPr>
            </a:lvl7pPr>
            <a:lvl8pPr marL="3428721" indent="-228581" defTabSz="990520" eaLnBrk="0" fontAlgn="base" hangingPunct="0">
              <a:spcBef>
                <a:spcPct val="0"/>
              </a:spcBef>
              <a:spcAft>
                <a:spcPct val="0"/>
              </a:spcAft>
              <a:defRPr kumimoji="1">
                <a:solidFill>
                  <a:schemeClr val="tx1"/>
                </a:solidFill>
                <a:latin typeface="Arial" charset="0"/>
                <a:ea typeface="Osaka" charset="-128"/>
              </a:defRPr>
            </a:lvl8pPr>
            <a:lvl9pPr marL="3885884" indent="-228581" defTabSz="990520" eaLnBrk="0" fontAlgn="base" hangingPunct="0">
              <a:spcBef>
                <a:spcPct val="0"/>
              </a:spcBef>
              <a:spcAft>
                <a:spcPct val="0"/>
              </a:spcAft>
              <a:defRPr kumimoji="1">
                <a:solidFill>
                  <a:schemeClr val="tx1"/>
                </a:solidFill>
                <a:latin typeface="Arial" charset="0"/>
                <a:ea typeface="Osaka" charset="-128"/>
              </a:defRPr>
            </a:lvl9pPr>
          </a:lstStyle>
          <a:p>
            <a:pPr eaLnBrk="1" hangingPunct="1"/>
            <a:fld id="{1279208B-A13C-43EB-AA3F-518ED77C6998}" type="slidenum">
              <a:rPr lang="en-US" altLang="ja-JP" smtClean="0"/>
              <a:pPr eaLnBrk="1" hangingPunct="1"/>
              <a:t>51</a:t>
            </a:fld>
            <a:endParaRPr lang="en-US" altLang="ja-JP"/>
          </a:p>
        </p:txBody>
      </p:sp>
      <p:sp>
        <p:nvSpPr>
          <p:cNvPr id="24579" name="Rectangle 2"/>
          <p:cNvSpPr>
            <a:spLocks noGrp="1" noRot="1" noChangeAspect="1" noChangeArrowheads="1" noTextEdit="1"/>
          </p:cNvSpPr>
          <p:nvPr>
            <p:ph type="sldImg"/>
          </p:nvPr>
        </p:nvSpPr>
        <p:spPr>
          <a:xfrm>
            <a:off x="990600" y="766763"/>
            <a:ext cx="5118100" cy="3838575"/>
          </a:xfrm>
          <a:ln/>
        </p:spPr>
      </p:sp>
      <p:sp>
        <p:nvSpPr>
          <p:cNvPr id="24580" name="Rectangle 3"/>
          <p:cNvSpPr>
            <a:spLocks noGrp="1" noChangeArrowheads="1"/>
          </p:cNvSpPr>
          <p:nvPr>
            <p:ph type="body" idx="1"/>
          </p:nvPr>
        </p:nvSpPr>
        <p:spPr>
          <a:xfrm>
            <a:off x="947738" y="4860926"/>
            <a:ext cx="5203825" cy="4606925"/>
          </a:xfrm>
          <a:noFill/>
        </p:spPr>
        <p:txBody>
          <a:bodyPr/>
          <a:lstStyle/>
          <a:p>
            <a:pPr eaLnBrk="1" hangingPunct="1"/>
            <a:endParaRPr lang="ja-JP" altLang="ja-JP"/>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4925" cy="3836988"/>
          </a:xfrm>
        </p:spPr>
      </p:sp>
      <p:sp>
        <p:nvSpPr>
          <p:cNvPr id="3" name="ノート プレースホルダー 2"/>
          <p:cNvSpPr>
            <a:spLocks noGrp="1"/>
          </p:cNvSpPr>
          <p:nvPr>
            <p:ph type="body" idx="1"/>
          </p:nvPr>
        </p:nvSpPr>
        <p:spPr/>
        <p:txBody>
          <a:bodyPr/>
          <a:lstStyle/>
          <a:p>
            <a:r>
              <a:rPr lang="ja-JP" altLang="en-US" dirty="0"/>
              <a:t>真実の口（ローマ</a:t>
            </a:r>
            <a:r>
              <a:rPr lang="en-US" altLang="ja-JP" dirty="0"/>
              <a:t>/</a:t>
            </a:r>
            <a:r>
              <a:rPr lang="ja-JP" altLang="en-US" dirty="0"/>
              <a:t>サンタ・マリア・イン・コスメディン教会）はもともとは下水溝のマンホールのふたで海神トリトーネ（トリトン）</a:t>
            </a:r>
            <a:endParaRPr lang="en-US" dirty="0"/>
          </a:p>
        </p:txBody>
      </p:sp>
      <p:sp>
        <p:nvSpPr>
          <p:cNvPr id="4" name="スライド番号プレースホルダー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29774909-A565-45E5-ADDD-F2029FBDCD57}" type="slidenum">
              <a:rPr kumimoji="1" lang="en-US" altLang="ja-JP" sz="1300" b="0" i="0" u="none" strike="noStrike" kern="1200" cap="none" spc="0" normalizeH="0" baseline="0" noProof="0" smtClean="0">
                <a:ln>
                  <a:noFill/>
                </a:ln>
                <a:solidFill>
                  <a:srgbClr val="000000"/>
                </a:solidFill>
                <a:effectLst/>
                <a:uLnTx/>
                <a:uFillTx/>
                <a:latin typeface="Arial" pitchFamily="34" charset="0"/>
                <a:ea typeface="Osaka"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53</a:t>
            </a:fld>
            <a:endParaRPr kumimoji="1" lang="en-US" altLang="ja-JP" sz="1300" b="0" i="0" u="none" strike="noStrike" kern="1200" cap="none" spc="0" normalizeH="0" baseline="0" noProof="0">
              <a:ln>
                <a:noFill/>
              </a:ln>
              <a:solidFill>
                <a:srgbClr val="000000"/>
              </a:solidFill>
              <a:effectLst/>
              <a:uLnTx/>
              <a:uFillTx/>
              <a:latin typeface="Arial" pitchFamily="34" charset="0"/>
              <a:ea typeface="Osaka" charset="-128"/>
              <a:cs typeface="+mn-cs"/>
            </a:endParaRPr>
          </a:p>
        </p:txBody>
      </p:sp>
    </p:spTree>
    <p:extLst>
      <p:ext uri="{BB962C8B-B14F-4D97-AF65-F5344CB8AC3E}">
        <p14:creationId xmlns:p14="http://schemas.microsoft.com/office/powerpoint/2010/main" val="8210650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defTabSz="997783" eaLnBrk="0" hangingPunct="0">
              <a:defRPr kumimoji="1" b="1">
                <a:solidFill>
                  <a:schemeClr val="tx1"/>
                </a:solidFill>
                <a:latin typeface="Arial" charset="0"/>
                <a:ea typeface="HGP創英角ｺﾞｼｯｸUB" pitchFamily="50" charset="-128"/>
              </a:defRPr>
            </a:lvl1pPr>
            <a:lvl2pPr marL="748337" indent="-287822" defTabSz="997783" eaLnBrk="0" hangingPunct="0">
              <a:defRPr kumimoji="1" b="1">
                <a:solidFill>
                  <a:schemeClr val="tx1"/>
                </a:solidFill>
                <a:latin typeface="Arial" charset="0"/>
                <a:ea typeface="HGP創英角ｺﾞｼｯｸUB" pitchFamily="50" charset="-128"/>
              </a:defRPr>
            </a:lvl2pPr>
            <a:lvl3pPr marL="1151288" indent="-230257" defTabSz="997783" eaLnBrk="0" hangingPunct="0">
              <a:defRPr kumimoji="1" b="1">
                <a:solidFill>
                  <a:schemeClr val="tx1"/>
                </a:solidFill>
                <a:latin typeface="Arial" charset="0"/>
                <a:ea typeface="HGP創英角ｺﾞｼｯｸUB" pitchFamily="50" charset="-128"/>
              </a:defRPr>
            </a:lvl3pPr>
            <a:lvl4pPr marL="1611804" indent="-230257" defTabSz="997783" eaLnBrk="0" hangingPunct="0">
              <a:defRPr kumimoji="1" b="1">
                <a:solidFill>
                  <a:schemeClr val="tx1"/>
                </a:solidFill>
                <a:latin typeface="Arial" charset="0"/>
                <a:ea typeface="HGP創英角ｺﾞｼｯｸUB" pitchFamily="50" charset="-128"/>
              </a:defRPr>
            </a:lvl4pPr>
            <a:lvl5pPr marL="2072319" indent="-230257" defTabSz="997783" eaLnBrk="0" hangingPunct="0">
              <a:defRPr kumimoji="1" b="1">
                <a:solidFill>
                  <a:schemeClr val="tx1"/>
                </a:solidFill>
                <a:latin typeface="Arial" charset="0"/>
                <a:ea typeface="HGP創英角ｺﾞｼｯｸUB" pitchFamily="50" charset="-128"/>
              </a:defRPr>
            </a:lvl5pPr>
            <a:lvl6pPr marL="2532833" indent="-230257" defTabSz="997783" eaLnBrk="0" fontAlgn="base" hangingPunct="0">
              <a:spcBef>
                <a:spcPct val="0"/>
              </a:spcBef>
              <a:spcAft>
                <a:spcPct val="0"/>
              </a:spcAft>
              <a:defRPr kumimoji="1" b="1">
                <a:solidFill>
                  <a:schemeClr val="tx1"/>
                </a:solidFill>
                <a:latin typeface="Arial" charset="0"/>
                <a:ea typeface="HGP創英角ｺﾞｼｯｸUB" pitchFamily="50" charset="-128"/>
              </a:defRPr>
            </a:lvl6pPr>
            <a:lvl7pPr marL="2993349" indent="-230257" defTabSz="997783" eaLnBrk="0" fontAlgn="base" hangingPunct="0">
              <a:spcBef>
                <a:spcPct val="0"/>
              </a:spcBef>
              <a:spcAft>
                <a:spcPct val="0"/>
              </a:spcAft>
              <a:defRPr kumimoji="1" b="1">
                <a:solidFill>
                  <a:schemeClr val="tx1"/>
                </a:solidFill>
                <a:latin typeface="Arial" charset="0"/>
                <a:ea typeface="HGP創英角ｺﾞｼｯｸUB" pitchFamily="50" charset="-128"/>
              </a:defRPr>
            </a:lvl7pPr>
            <a:lvl8pPr marL="3453864" indent="-230257" defTabSz="997783" eaLnBrk="0" fontAlgn="base" hangingPunct="0">
              <a:spcBef>
                <a:spcPct val="0"/>
              </a:spcBef>
              <a:spcAft>
                <a:spcPct val="0"/>
              </a:spcAft>
              <a:defRPr kumimoji="1" b="1">
                <a:solidFill>
                  <a:schemeClr val="tx1"/>
                </a:solidFill>
                <a:latin typeface="Arial" charset="0"/>
                <a:ea typeface="HGP創英角ｺﾞｼｯｸUB" pitchFamily="50" charset="-128"/>
              </a:defRPr>
            </a:lvl8pPr>
            <a:lvl9pPr marL="3914380" indent="-230257" defTabSz="997783" eaLnBrk="0" fontAlgn="base" hangingPunct="0">
              <a:spcBef>
                <a:spcPct val="0"/>
              </a:spcBef>
              <a:spcAft>
                <a:spcPct val="0"/>
              </a:spcAft>
              <a:defRPr kumimoji="1" b="1">
                <a:solidFill>
                  <a:schemeClr val="tx1"/>
                </a:solidFill>
                <a:latin typeface="Arial" charset="0"/>
                <a:ea typeface="HGP創英角ｺﾞｼｯｸUB" pitchFamily="50" charset="-128"/>
              </a:defRPr>
            </a:lvl9pPr>
          </a:lstStyle>
          <a:p>
            <a:pPr marL="0" marR="0" lvl="0" indent="0" algn="r" defTabSz="997783" rtl="0" eaLnBrk="1" fontAlgn="auto" latinLnBrk="0" hangingPunct="1">
              <a:lnSpc>
                <a:spcPct val="100000"/>
              </a:lnSpc>
              <a:spcBef>
                <a:spcPts val="0"/>
              </a:spcBef>
              <a:spcAft>
                <a:spcPts val="0"/>
              </a:spcAft>
              <a:buClrTx/>
              <a:buSzTx/>
              <a:buFontTx/>
              <a:buNone/>
              <a:tabLst/>
              <a:defRPr/>
            </a:pPr>
            <a:fld id="{22909E5D-AB67-4AA0-A40E-58674782C91B}" type="slidenum">
              <a:rPr kumimoji="1" lang="en-US" altLang="ja-JP" sz="1800" b="0" i="0" u="none" strike="noStrike" kern="0" cap="none" spc="0" normalizeH="0" baseline="0" noProof="0">
                <a:ln>
                  <a:noFill/>
                </a:ln>
                <a:solidFill>
                  <a:prstClr val="black"/>
                </a:solidFill>
                <a:effectLst/>
                <a:uLnTx/>
                <a:uFillTx/>
                <a:latin typeface="Arial" charset="0"/>
                <a:ea typeface="Osaka" charset="-128"/>
                <a:cs typeface="+mn-cs"/>
              </a:rPr>
              <a:pPr marL="0" marR="0" lvl="0" indent="0" algn="r" defTabSz="997783" rtl="0" eaLnBrk="1" fontAlgn="auto" latinLnBrk="0" hangingPunct="1">
                <a:lnSpc>
                  <a:spcPct val="100000"/>
                </a:lnSpc>
                <a:spcBef>
                  <a:spcPts val="0"/>
                </a:spcBef>
                <a:spcAft>
                  <a:spcPts val="0"/>
                </a:spcAft>
                <a:buClrTx/>
                <a:buSzTx/>
                <a:buFontTx/>
                <a:buNone/>
                <a:tabLst/>
                <a:defRPr/>
              </a:pPr>
              <a:t>54</a:t>
            </a:fld>
            <a:endParaRPr kumimoji="1" lang="en-US" altLang="ja-JP" sz="1800" b="0" i="0" u="none" strike="noStrike" kern="0" cap="none" spc="0" normalizeH="0" baseline="0" noProof="0">
              <a:ln>
                <a:noFill/>
              </a:ln>
              <a:solidFill>
                <a:prstClr val="black"/>
              </a:solidFill>
              <a:effectLst/>
              <a:uLnTx/>
              <a:uFillTx/>
              <a:latin typeface="Arial" charset="0"/>
              <a:ea typeface="Osaka" charset="-128"/>
              <a:cs typeface="+mn-cs"/>
            </a:endParaRPr>
          </a:p>
        </p:txBody>
      </p:sp>
      <p:sp>
        <p:nvSpPr>
          <p:cNvPr id="33795" name="Rectangle 2"/>
          <p:cNvSpPr>
            <a:spLocks noGrp="1" noRot="1" noChangeAspect="1" noChangeArrowheads="1" noTextEdit="1"/>
          </p:cNvSpPr>
          <p:nvPr>
            <p:ph type="sldImg"/>
          </p:nvPr>
        </p:nvSpPr>
        <p:spPr>
          <a:xfrm>
            <a:off x="917575" y="744538"/>
            <a:ext cx="4962525" cy="3722687"/>
          </a:xfrm>
          <a:ln/>
        </p:spPr>
      </p:sp>
      <p:sp>
        <p:nvSpPr>
          <p:cNvPr id="33796" name="Rectangle 3"/>
          <p:cNvSpPr>
            <a:spLocks noGrp="1" noChangeArrowheads="1"/>
          </p:cNvSpPr>
          <p:nvPr>
            <p:ph type="body" idx="1"/>
          </p:nvPr>
        </p:nvSpPr>
        <p:spPr>
          <a:xfrm>
            <a:off x="907473" y="4714654"/>
            <a:ext cx="4982732" cy="4468296"/>
          </a:xfrm>
          <a:noFill/>
        </p:spPr>
        <p:txBody>
          <a:bodyPr/>
          <a:lstStyle/>
          <a:p>
            <a:pPr eaLnBrk="1" hangingPunct="1"/>
            <a:endParaRPr lang="en-US"/>
          </a:p>
        </p:txBody>
      </p:sp>
    </p:spTree>
    <p:extLst>
      <p:ext uri="{BB962C8B-B14F-4D97-AF65-F5344CB8AC3E}">
        <p14:creationId xmlns:p14="http://schemas.microsoft.com/office/powerpoint/2010/main" val="26673501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5DA6E247-5CDD-453F-9F33-D9919E4063FA}" type="slidenum">
              <a:rPr kumimoji="1" lang="en-US" altLang="ja-JP" sz="1300" b="0" i="0" u="none" strike="noStrike" kern="1200" cap="none" spc="0" normalizeH="0" baseline="0" noProof="0">
                <a:ln>
                  <a:noFill/>
                </a:ln>
                <a:solidFill>
                  <a:srgbClr val="000000"/>
                </a:solidFill>
                <a:effectLst/>
                <a:uLnTx/>
                <a:uFillTx/>
                <a:latin typeface="Arial" charset="0"/>
                <a:ea typeface="Osaka"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58</a:t>
            </a:fld>
            <a:endParaRPr kumimoji="1" lang="en-US" altLang="ja-JP" sz="1300" b="0" i="0" u="none" strike="noStrike" kern="1200" cap="none" spc="0" normalizeH="0" baseline="0" noProof="0">
              <a:ln>
                <a:noFill/>
              </a:ln>
              <a:solidFill>
                <a:srgbClr val="000000"/>
              </a:solidFill>
              <a:effectLst/>
              <a:uLnTx/>
              <a:uFillTx/>
              <a:latin typeface="Arial" charset="0"/>
              <a:ea typeface="Osaka" charset="-128"/>
              <a:cs typeface="+mn-cs"/>
            </a:endParaRPr>
          </a:p>
        </p:txBody>
      </p:sp>
      <p:sp>
        <p:nvSpPr>
          <p:cNvPr id="45059" name="Rectangle 2"/>
          <p:cNvSpPr>
            <a:spLocks noGrp="1" noRot="1" noChangeAspect="1" noChangeArrowheads="1" noTextEdit="1"/>
          </p:cNvSpPr>
          <p:nvPr>
            <p:ph type="sldImg"/>
          </p:nvPr>
        </p:nvSpPr>
        <p:spPr>
          <a:xfrm>
            <a:off x="990600" y="766763"/>
            <a:ext cx="5118100" cy="3838575"/>
          </a:xfrm>
          <a:ln/>
        </p:spPr>
      </p:sp>
      <p:sp>
        <p:nvSpPr>
          <p:cNvPr id="45060" name="Rectangle 3"/>
          <p:cNvSpPr>
            <a:spLocks noGrp="1" noChangeArrowheads="1"/>
          </p:cNvSpPr>
          <p:nvPr>
            <p:ph type="body" idx="1"/>
          </p:nvPr>
        </p:nvSpPr>
        <p:spPr>
          <a:xfrm>
            <a:off x="947738" y="4860925"/>
            <a:ext cx="5203825" cy="4606925"/>
          </a:xfrm>
          <a:noFill/>
        </p:spPr>
        <p:txBody>
          <a:bodyPr/>
          <a:lstStyle/>
          <a:p>
            <a:pPr eaLnBrk="1" hangingPunct="1"/>
            <a:endParaRPr lang="ja-JP"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90600" eaLnBrk="0" hangingPunct="0">
              <a:spcBef>
                <a:spcPct val="30000"/>
              </a:spcBef>
              <a:defRPr kumimoji="1" sz="1200">
                <a:solidFill>
                  <a:schemeClr val="tx1"/>
                </a:solidFill>
                <a:latin typeface="Arial" charset="0"/>
                <a:ea typeface="ＭＳ Ｐ明朝" pitchFamily="18" charset="-128"/>
              </a:defRPr>
            </a:lvl1pPr>
            <a:lvl2pPr marL="742950" indent="-285750" defTabSz="990600" eaLnBrk="0" hangingPunct="0">
              <a:spcBef>
                <a:spcPct val="30000"/>
              </a:spcBef>
              <a:defRPr kumimoji="1" sz="1200">
                <a:solidFill>
                  <a:schemeClr val="tx1"/>
                </a:solidFill>
                <a:latin typeface="Arial" charset="0"/>
                <a:ea typeface="ＭＳ Ｐ明朝" pitchFamily="18" charset="-128"/>
              </a:defRPr>
            </a:lvl2pPr>
            <a:lvl3pPr marL="1143000" indent="-228600" defTabSz="990600" eaLnBrk="0" hangingPunct="0">
              <a:spcBef>
                <a:spcPct val="30000"/>
              </a:spcBef>
              <a:defRPr kumimoji="1" sz="1200">
                <a:solidFill>
                  <a:schemeClr val="tx1"/>
                </a:solidFill>
                <a:latin typeface="Arial" charset="0"/>
                <a:ea typeface="ＭＳ Ｐ明朝" pitchFamily="18" charset="-128"/>
              </a:defRPr>
            </a:lvl3pPr>
            <a:lvl4pPr marL="1600200" indent="-228600" defTabSz="990600" eaLnBrk="0" hangingPunct="0">
              <a:spcBef>
                <a:spcPct val="30000"/>
              </a:spcBef>
              <a:defRPr kumimoji="1" sz="1200">
                <a:solidFill>
                  <a:schemeClr val="tx1"/>
                </a:solidFill>
                <a:latin typeface="Arial" charset="0"/>
                <a:ea typeface="ＭＳ Ｐ明朝" pitchFamily="18" charset="-128"/>
              </a:defRPr>
            </a:lvl4pPr>
            <a:lvl5pPr marL="2057400" indent="-228600" defTabSz="990600" eaLnBrk="0" hangingPunct="0">
              <a:spcBef>
                <a:spcPct val="30000"/>
              </a:spcBef>
              <a:defRPr kumimoji="1" sz="1200">
                <a:solidFill>
                  <a:schemeClr val="tx1"/>
                </a:solidFill>
                <a:latin typeface="Arial" charset="0"/>
                <a:ea typeface="ＭＳ Ｐ明朝" pitchFamily="18" charset="-128"/>
              </a:defRPr>
            </a:lvl5pPr>
            <a:lvl6pPr marL="2514600" indent="-228600" defTabSz="990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defTabSz="990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defTabSz="990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defTabSz="990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marL="0" marR="0" lvl="0" indent="0" algn="r" defTabSz="990600" rtl="0" eaLnBrk="1" fontAlgn="auto" latinLnBrk="0" hangingPunct="1">
              <a:lnSpc>
                <a:spcPct val="100000"/>
              </a:lnSpc>
              <a:spcBef>
                <a:spcPct val="0"/>
              </a:spcBef>
              <a:spcAft>
                <a:spcPts val="0"/>
              </a:spcAft>
              <a:buClrTx/>
              <a:buSzTx/>
              <a:buFontTx/>
              <a:buNone/>
              <a:tabLst/>
              <a:defRPr/>
            </a:pPr>
            <a:fld id="{23300928-6C5A-42B3-828A-B0213D3C8E49}" type="slidenum">
              <a:rPr kumimoji="1" lang="en-US" altLang="ja-JP" sz="1300" b="0" i="0" u="none" strike="noStrike" kern="1200" cap="none" spc="0" normalizeH="0" baseline="0" noProof="0">
                <a:ln>
                  <a:noFill/>
                </a:ln>
                <a:solidFill>
                  <a:prstClr val="black"/>
                </a:solidFill>
                <a:effectLst/>
                <a:uLnTx/>
                <a:uFillTx/>
                <a:latin typeface="Arial" charset="0"/>
                <a:ea typeface="Osaka" charset="-128"/>
                <a:cs typeface="+mn-cs"/>
              </a:rPr>
              <a:pPr marL="0" marR="0" lvl="0" indent="0" algn="r" defTabSz="990600" rtl="0" eaLnBrk="1" fontAlgn="auto" latinLnBrk="0" hangingPunct="1">
                <a:lnSpc>
                  <a:spcPct val="100000"/>
                </a:lnSpc>
                <a:spcBef>
                  <a:spcPct val="0"/>
                </a:spcBef>
                <a:spcAft>
                  <a:spcPts val="0"/>
                </a:spcAft>
                <a:buClrTx/>
                <a:buSzTx/>
                <a:buFontTx/>
                <a:buNone/>
                <a:tabLst/>
                <a:defRPr/>
              </a:pPr>
              <a:t>8</a:t>
            </a:fld>
            <a:endParaRPr kumimoji="1" lang="en-US" altLang="ja-JP" sz="1300" b="0" i="0" u="none" strike="noStrike" kern="1200" cap="none" spc="0" normalizeH="0" baseline="0" noProof="0">
              <a:ln>
                <a:noFill/>
              </a:ln>
              <a:solidFill>
                <a:prstClr val="black"/>
              </a:solidFill>
              <a:effectLst/>
              <a:uLnTx/>
              <a:uFillTx/>
              <a:latin typeface="Arial" charset="0"/>
              <a:ea typeface="Osaka" charset="-128"/>
              <a:cs typeface="+mn-cs"/>
            </a:endParaRPr>
          </a:p>
        </p:txBody>
      </p:sp>
      <p:sp>
        <p:nvSpPr>
          <p:cNvPr id="25603" name="Rectangle 2"/>
          <p:cNvSpPr>
            <a:spLocks noGrp="1" noRot="1" noChangeAspect="1" noChangeArrowheads="1" noTextEdit="1"/>
          </p:cNvSpPr>
          <p:nvPr>
            <p:ph type="sldImg"/>
          </p:nvPr>
        </p:nvSpPr>
        <p:spPr>
          <a:xfrm>
            <a:off x="990600" y="766763"/>
            <a:ext cx="5118100" cy="3838575"/>
          </a:xfrm>
          <a:ln/>
        </p:spPr>
      </p:sp>
      <p:sp>
        <p:nvSpPr>
          <p:cNvPr id="25604" name="Rectangle 3"/>
          <p:cNvSpPr>
            <a:spLocks noGrp="1" noChangeArrowheads="1"/>
          </p:cNvSpPr>
          <p:nvPr>
            <p:ph type="body" idx="1"/>
          </p:nvPr>
        </p:nvSpPr>
        <p:spPr>
          <a:xfrm>
            <a:off x="947738" y="4860925"/>
            <a:ext cx="5203825" cy="4606925"/>
          </a:xfrm>
          <a:noFill/>
        </p:spPr>
        <p:txBody>
          <a:bodyPr/>
          <a:lstStyle/>
          <a:p>
            <a:pPr eaLnBrk="1" hangingPunct="1"/>
            <a:endParaRPr lang="en-US" altLang="en-US">
              <a:latin typeface="Arial" charset="0"/>
            </a:endParaRPr>
          </a:p>
        </p:txBody>
      </p:sp>
    </p:spTree>
    <p:extLst>
      <p:ext uri="{BB962C8B-B14F-4D97-AF65-F5344CB8AC3E}">
        <p14:creationId xmlns:p14="http://schemas.microsoft.com/office/powerpoint/2010/main" val="8302389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eaLnBrk="1" hangingPunct="1"/>
            <a:fld id="{B9483F6B-15D0-4B84-A61B-564021A35628}" type="slidenum">
              <a:rPr lang="en-US" altLang="ja-JP"/>
              <a:pPr eaLnBrk="1" hangingPunct="1"/>
              <a:t>59</a:t>
            </a:fld>
            <a:endParaRPr lang="en-US" altLang="ja-JP"/>
          </a:p>
        </p:txBody>
      </p:sp>
      <p:sp>
        <p:nvSpPr>
          <p:cNvPr id="48131" name="Rectangle 2"/>
          <p:cNvSpPr>
            <a:spLocks noGrp="1" noRot="1" noChangeAspect="1" noChangeArrowheads="1" noTextEdit="1"/>
          </p:cNvSpPr>
          <p:nvPr>
            <p:ph type="sldImg"/>
          </p:nvPr>
        </p:nvSpPr>
        <p:spPr>
          <a:xfrm>
            <a:off x="993775" y="768350"/>
            <a:ext cx="5116513" cy="3836988"/>
          </a:xfrm>
          <a:ln/>
        </p:spPr>
      </p:sp>
      <p:sp>
        <p:nvSpPr>
          <p:cNvPr id="48132" name="Rectangle 3"/>
          <p:cNvSpPr>
            <a:spLocks noGrp="1" noChangeArrowheads="1"/>
          </p:cNvSpPr>
          <p:nvPr>
            <p:ph type="body" idx="1"/>
          </p:nvPr>
        </p:nvSpPr>
        <p:spPr>
          <a:xfrm>
            <a:off x="944563" y="4860925"/>
            <a:ext cx="5210175" cy="4605338"/>
          </a:xfrm>
          <a:noFill/>
        </p:spPr>
        <p:txBody>
          <a:bodyPr/>
          <a:lstStyle/>
          <a:p>
            <a:pPr eaLnBrk="1" hangingPunct="1"/>
            <a:endParaRPr lang="ja-JP" altLang="ja-JP"/>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eaLnBrk="1" hangingPunct="1"/>
            <a:fld id="{DCB0B616-4F05-487D-857F-4579DA18055E}" type="slidenum">
              <a:rPr lang="en-US" altLang="ja-JP" smtClean="0"/>
              <a:pPr eaLnBrk="1" hangingPunct="1"/>
              <a:t>60</a:t>
            </a:fld>
            <a:endParaRPr lang="en-US" altLang="ja-JP"/>
          </a:p>
        </p:txBody>
      </p:sp>
      <p:sp>
        <p:nvSpPr>
          <p:cNvPr id="17411" name="Rectangle 2"/>
          <p:cNvSpPr>
            <a:spLocks noGrp="1" noRot="1" noChangeAspect="1" noChangeArrowheads="1" noTextEdit="1"/>
          </p:cNvSpPr>
          <p:nvPr>
            <p:ph type="sldImg"/>
          </p:nvPr>
        </p:nvSpPr>
        <p:spPr>
          <a:xfrm>
            <a:off x="990600" y="766763"/>
            <a:ext cx="5118100" cy="3838575"/>
          </a:xfrm>
          <a:ln/>
        </p:spPr>
      </p:sp>
      <p:sp>
        <p:nvSpPr>
          <p:cNvPr id="17412" name="Rectangle 3"/>
          <p:cNvSpPr>
            <a:spLocks noGrp="1" noChangeArrowheads="1"/>
          </p:cNvSpPr>
          <p:nvPr>
            <p:ph type="body" idx="1"/>
          </p:nvPr>
        </p:nvSpPr>
        <p:spPr>
          <a:xfrm>
            <a:off x="947738" y="4860925"/>
            <a:ext cx="5203825" cy="4606925"/>
          </a:xfrm>
          <a:noFill/>
        </p:spPr>
        <p:txBody>
          <a:bodyPr/>
          <a:lstStyle/>
          <a:p>
            <a:pPr eaLnBrk="1" hangingPunct="1"/>
            <a:endParaRPr lang="ja-JP" altLang="ja-JP"/>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eaLnBrk="1" hangingPunct="1"/>
            <a:fld id="{79CC5F78-6F14-4DE0-ADA9-E48BB89D70C1}" type="slidenum">
              <a:rPr lang="en-US" altLang="ja-JP"/>
              <a:pPr eaLnBrk="1" hangingPunct="1"/>
              <a:t>63</a:t>
            </a:fld>
            <a:endParaRPr lang="en-US" altLang="ja-JP"/>
          </a:p>
        </p:txBody>
      </p:sp>
      <p:sp>
        <p:nvSpPr>
          <p:cNvPr id="52227" name="Rectangle 2"/>
          <p:cNvSpPr>
            <a:spLocks noGrp="1" noRot="1" noChangeAspect="1" noChangeArrowheads="1" noTextEdit="1"/>
          </p:cNvSpPr>
          <p:nvPr>
            <p:ph type="sldImg"/>
          </p:nvPr>
        </p:nvSpPr>
        <p:spPr>
          <a:xfrm>
            <a:off x="992188" y="768350"/>
            <a:ext cx="5114925" cy="3836988"/>
          </a:xfrm>
          <a:ln/>
        </p:spPr>
      </p:sp>
      <p:sp>
        <p:nvSpPr>
          <p:cNvPr id="52228"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eaLnBrk="1" hangingPunct="1"/>
            <a:fld id="{4EDE5479-A069-45CF-9A2A-5C1A4E175A95}" type="slidenum">
              <a:rPr lang="en-US" altLang="ja-JP"/>
              <a:pPr eaLnBrk="1" hangingPunct="1"/>
              <a:t>64</a:t>
            </a:fld>
            <a:endParaRPr lang="en-US" altLang="ja-JP"/>
          </a:p>
        </p:txBody>
      </p:sp>
      <p:sp>
        <p:nvSpPr>
          <p:cNvPr id="53251" name="Rectangle 2"/>
          <p:cNvSpPr>
            <a:spLocks noGrp="1" noRot="1" noChangeAspect="1" noChangeArrowheads="1" noTextEdit="1"/>
          </p:cNvSpPr>
          <p:nvPr>
            <p:ph type="sldImg"/>
          </p:nvPr>
        </p:nvSpPr>
        <p:spPr>
          <a:xfrm>
            <a:off x="992188" y="768350"/>
            <a:ext cx="5114925" cy="3836988"/>
          </a:xfrm>
          <a:ln/>
        </p:spPr>
      </p:sp>
      <p:sp>
        <p:nvSpPr>
          <p:cNvPr id="53252" name="Rectangle 3"/>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defTabSz="1073018" eaLnBrk="0" hangingPunct="0">
              <a:spcBef>
                <a:spcPct val="30000"/>
              </a:spcBef>
              <a:defRPr kumimoji="1" sz="1300">
                <a:solidFill>
                  <a:schemeClr val="tx1"/>
                </a:solidFill>
                <a:latin typeface="Arial" charset="0"/>
                <a:ea typeface="Osaka" charset="-128"/>
              </a:defRPr>
            </a:lvl1pPr>
            <a:lvl2pPr marL="804763" indent="-309524" defTabSz="1073018" eaLnBrk="0" hangingPunct="0">
              <a:spcBef>
                <a:spcPct val="30000"/>
              </a:spcBef>
              <a:defRPr kumimoji="1" sz="1300">
                <a:solidFill>
                  <a:schemeClr val="tx1"/>
                </a:solidFill>
                <a:latin typeface="Arial" charset="0"/>
                <a:ea typeface="Osaka" charset="-128"/>
              </a:defRPr>
            </a:lvl2pPr>
            <a:lvl3pPr marL="1238098" indent="-247620" defTabSz="1073018" eaLnBrk="0" hangingPunct="0">
              <a:spcBef>
                <a:spcPct val="30000"/>
              </a:spcBef>
              <a:defRPr kumimoji="1" sz="1300">
                <a:solidFill>
                  <a:schemeClr val="tx1"/>
                </a:solidFill>
                <a:latin typeface="Arial" charset="0"/>
                <a:ea typeface="Osaka" charset="-128"/>
              </a:defRPr>
            </a:lvl3pPr>
            <a:lvl4pPr marL="1733337" indent="-247620" defTabSz="1073018" eaLnBrk="0" hangingPunct="0">
              <a:spcBef>
                <a:spcPct val="30000"/>
              </a:spcBef>
              <a:defRPr kumimoji="1" sz="1300">
                <a:solidFill>
                  <a:schemeClr val="tx1"/>
                </a:solidFill>
                <a:latin typeface="Arial" charset="0"/>
                <a:ea typeface="Osaka" charset="-128"/>
              </a:defRPr>
            </a:lvl4pPr>
            <a:lvl5pPr marL="2228576" indent="-247620" defTabSz="1073018" eaLnBrk="0" hangingPunct="0">
              <a:spcBef>
                <a:spcPct val="30000"/>
              </a:spcBef>
              <a:defRPr kumimoji="1" sz="1300">
                <a:solidFill>
                  <a:schemeClr val="tx1"/>
                </a:solidFill>
                <a:latin typeface="Arial" charset="0"/>
                <a:ea typeface="Osaka" charset="-128"/>
              </a:defRPr>
            </a:lvl5pPr>
            <a:lvl6pPr marL="2723815" indent="-247620" defTabSz="1073018" eaLnBrk="0" fontAlgn="base" hangingPunct="0">
              <a:spcBef>
                <a:spcPct val="30000"/>
              </a:spcBef>
              <a:spcAft>
                <a:spcPct val="0"/>
              </a:spcAft>
              <a:defRPr kumimoji="1" sz="1300">
                <a:solidFill>
                  <a:schemeClr val="tx1"/>
                </a:solidFill>
                <a:latin typeface="Arial" charset="0"/>
                <a:ea typeface="Osaka" charset="-128"/>
              </a:defRPr>
            </a:lvl6pPr>
            <a:lvl7pPr marL="3219054" indent="-247620" defTabSz="1073018" eaLnBrk="0" fontAlgn="base" hangingPunct="0">
              <a:spcBef>
                <a:spcPct val="30000"/>
              </a:spcBef>
              <a:spcAft>
                <a:spcPct val="0"/>
              </a:spcAft>
              <a:defRPr kumimoji="1" sz="1300">
                <a:solidFill>
                  <a:schemeClr val="tx1"/>
                </a:solidFill>
                <a:latin typeface="Arial" charset="0"/>
                <a:ea typeface="Osaka" charset="-128"/>
              </a:defRPr>
            </a:lvl7pPr>
            <a:lvl8pPr marL="3714293" indent="-247620" defTabSz="1073018" eaLnBrk="0" fontAlgn="base" hangingPunct="0">
              <a:spcBef>
                <a:spcPct val="30000"/>
              </a:spcBef>
              <a:spcAft>
                <a:spcPct val="0"/>
              </a:spcAft>
              <a:defRPr kumimoji="1" sz="1300">
                <a:solidFill>
                  <a:schemeClr val="tx1"/>
                </a:solidFill>
                <a:latin typeface="Arial" charset="0"/>
                <a:ea typeface="Osaka" charset="-128"/>
              </a:defRPr>
            </a:lvl8pPr>
            <a:lvl9pPr marL="4209532" indent="-247620" defTabSz="1073018" eaLnBrk="0" fontAlgn="base" hangingPunct="0">
              <a:spcBef>
                <a:spcPct val="30000"/>
              </a:spcBef>
              <a:spcAft>
                <a:spcPct val="0"/>
              </a:spcAft>
              <a:defRPr kumimoji="1" sz="1300">
                <a:solidFill>
                  <a:schemeClr val="tx1"/>
                </a:solidFill>
                <a:latin typeface="Arial" charset="0"/>
                <a:ea typeface="Osaka" charset="-128"/>
              </a:defRPr>
            </a:lvl9pPr>
          </a:lstStyle>
          <a:p>
            <a:pPr marL="0" marR="0" lvl="0" indent="0" algn="r" defTabSz="1073018" rtl="0" eaLnBrk="1" fontAlgn="base" latinLnBrk="0" hangingPunct="1">
              <a:lnSpc>
                <a:spcPct val="100000"/>
              </a:lnSpc>
              <a:spcBef>
                <a:spcPct val="0"/>
              </a:spcBef>
              <a:spcAft>
                <a:spcPct val="0"/>
              </a:spcAft>
              <a:buClrTx/>
              <a:buSzTx/>
              <a:buFontTx/>
              <a:buNone/>
              <a:tabLst/>
              <a:defRPr/>
            </a:pPr>
            <a:fld id="{BF7A602E-1002-4B75-BE89-3A7901C7C346}" type="slidenum">
              <a:rPr kumimoji="1" lang="en-US" altLang="ja-JP" sz="1400" b="0" i="0" u="none" strike="noStrike" kern="1200" cap="none" spc="0" normalizeH="0" baseline="0" noProof="0">
                <a:ln>
                  <a:noFill/>
                </a:ln>
                <a:solidFill>
                  <a:prstClr val="black"/>
                </a:solidFill>
                <a:effectLst/>
                <a:uLnTx/>
                <a:uFillTx/>
                <a:latin typeface="Arial" charset="0"/>
                <a:ea typeface="Osaka" charset="-128"/>
                <a:cs typeface="+mn-cs"/>
              </a:rPr>
              <a:pPr marL="0" marR="0" lvl="0" indent="0" algn="r" defTabSz="1073018" rtl="0" eaLnBrk="1" fontAlgn="base" latinLnBrk="0" hangingPunct="1">
                <a:lnSpc>
                  <a:spcPct val="100000"/>
                </a:lnSpc>
                <a:spcBef>
                  <a:spcPct val="0"/>
                </a:spcBef>
                <a:spcAft>
                  <a:spcPct val="0"/>
                </a:spcAft>
                <a:buClrTx/>
                <a:buSzTx/>
                <a:buFontTx/>
                <a:buNone/>
                <a:tabLst/>
                <a:defRPr/>
              </a:pPr>
              <a:t>65</a:t>
            </a:fld>
            <a:endParaRPr kumimoji="1" lang="en-US" altLang="ja-JP" sz="1400" b="0" i="0" u="none" strike="noStrike" kern="1200" cap="none" spc="0" normalizeH="0" baseline="0" noProof="0">
              <a:ln>
                <a:noFill/>
              </a:ln>
              <a:solidFill>
                <a:prstClr val="black"/>
              </a:solidFill>
              <a:effectLst/>
              <a:uLnTx/>
              <a:uFillTx/>
              <a:latin typeface="Arial" charset="0"/>
              <a:ea typeface="Osaka" charset="-128"/>
              <a:cs typeface="+mn-cs"/>
            </a:endParaRPr>
          </a:p>
        </p:txBody>
      </p:sp>
      <p:sp>
        <p:nvSpPr>
          <p:cNvPr id="17411" name="Rectangle 2"/>
          <p:cNvSpPr>
            <a:spLocks noGrp="1" noRot="1" noChangeAspect="1" noChangeArrowheads="1" noTextEdit="1"/>
          </p:cNvSpPr>
          <p:nvPr>
            <p:ph type="sldImg"/>
          </p:nvPr>
        </p:nvSpPr>
        <p:spPr>
          <a:xfrm>
            <a:off x="992188" y="768350"/>
            <a:ext cx="5114925" cy="3836988"/>
          </a:xfrm>
          <a:ln/>
        </p:spPr>
      </p:sp>
      <p:sp>
        <p:nvSpPr>
          <p:cNvPr id="17412" name="Rectangle 3"/>
          <p:cNvSpPr>
            <a:spLocks noGrp="1" noChangeArrowheads="1"/>
          </p:cNvSpPr>
          <p:nvPr>
            <p:ph type="body" idx="1"/>
          </p:nvPr>
        </p:nvSpPr>
        <p:spPr>
          <a:xfrm>
            <a:off x="947740" y="4860927"/>
            <a:ext cx="5203825" cy="4606925"/>
          </a:xfrm>
          <a:noFill/>
        </p:spPr>
        <p:txBody>
          <a:bodyPr/>
          <a:lstStyle/>
          <a:p>
            <a:pPr eaLnBrk="1" hangingPunct="1"/>
            <a:endParaRPr lang="ja-JP" altLang="ja-JP"/>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1073018" eaLnBrk="0" hangingPunct="0">
              <a:spcBef>
                <a:spcPct val="30000"/>
              </a:spcBef>
              <a:defRPr kumimoji="1" sz="1300">
                <a:solidFill>
                  <a:schemeClr val="tx1"/>
                </a:solidFill>
                <a:latin typeface="Arial" charset="0"/>
                <a:ea typeface="Osaka" charset="-128"/>
              </a:defRPr>
            </a:lvl1pPr>
            <a:lvl2pPr marL="804763" indent="-309524" defTabSz="1073018" eaLnBrk="0" hangingPunct="0">
              <a:spcBef>
                <a:spcPct val="30000"/>
              </a:spcBef>
              <a:defRPr kumimoji="1" sz="1300">
                <a:solidFill>
                  <a:schemeClr val="tx1"/>
                </a:solidFill>
                <a:latin typeface="Arial" charset="0"/>
                <a:ea typeface="Osaka" charset="-128"/>
              </a:defRPr>
            </a:lvl2pPr>
            <a:lvl3pPr marL="1238098" indent="-247620" defTabSz="1073018" eaLnBrk="0" hangingPunct="0">
              <a:spcBef>
                <a:spcPct val="30000"/>
              </a:spcBef>
              <a:defRPr kumimoji="1" sz="1300">
                <a:solidFill>
                  <a:schemeClr val="tx1"/>
                </a:solidFill>
                <a:latin typeface="Arial" charset="0"/>
                <a:ea typeface="Osaka" charset="-128"/>
              </a:defRPr>
            </a:lvl3pPr>
            <a:lvl4pPr marL="1733337" indent="-247620" defTabSz="1073018" eaLnBrk="0" hangingPunct="0">
              <a:spcBef>
                <a:spcPct val="30000"/>
              </a:spcBef>
              <a:defRPr kumimoji="1" sz="1300">
                <a:solidFill>
                  <a:schemeClr val="tx1"/>
                </a:solidFill>
                <a:latin typeface="Arial" charset="0"/>
                <a:ea typeface="Osaka" charset="-128"/>
              </a:defRPr>
            </a:lvl4pPr>
            <a:lvl5pPr marL="2228576" indent="-247620" defTabSz="1073018" eaLnBrk="0" hangingPunct="0">
              <a:spcBef>
                <a:spcPct val="30000"/>
              </a:spcBef>
              <a:defRPr kumimoji="1" sz="1300">
                <a:solidFill>
                  <a:schemeClr val="tx1"/>
                </a:solidFill>
                <a:latin typeface="Arial" charset="0"/>
                <a:ea typeface="Osaka" charset="-128"/>
              </a:defRPr>
            </a:lvl5pPr>
            <a:lvl6pPr marL="2723815" indent="-247620" defTabSz="1073018" eaLnBrk="0" fontAlgn="base" hangingPunct="0">
              <a:spcBef>
                <a:spcPct val="30000"/>
              </a:spcBef>
              <a:spcAft>
                <a:spcPct val="0"/>
              </a:spcAft>
              <a:defRPr kumimoji="1" sz="1300">
                <a:solidFill>
                  <a:schemeClr val="tx1"/>
                </a:solidFill>
                <a:latin typeface="Arial" charset="0"/>
                <a:ea typeface="Osaka" charset="-128"/>
              </a:defRPr>
            </a:lvl6pPr>
            <a:lvl7pPr marL="3219054" indent="-247620" defTabSz="1073018" eaLnBrk="0" fontAlgn="base" hangingPunct="0">
              <a:spcBef>
                <a:spcPct val="30000"/>
              </a:spcBef>
              <a:spcAft>
                <a:spcPct val="0"/>
              </a:spcAft>
              <a:defRPr kumimoji="1" sz="1300">
                <a:solidFill>
                  <a:schemeClr val="tx1"/>
                </a:solidFill>
                <a:latin typeface="Arial" charset="0"/>
                <a:ea typeface="Osaka" charset="-128"/>
              </a:defRPr>
            </a:lvl7pPr>
            <a:lvl8pPr marL="3714293" indent="-247620" defTabSz="1073018" eaLnBrk="0" fontAlgn="base" hangingPunct="0">
              <a:spcBef>
                <a:spcPct val="30000"/>
              </a:spcBef>
              <a:spcAft>
                <a:spcPct val="0"/>
              </a:spcAft>
              <a:defRPr kumimoji="1" sz="1300">
                <a:solidFill>
                  <a:schemeClr val="tx1"/>
                </a:solidFill>
                <a:latin typeface="Arial" charset="0"/>
                <a:ea typeface="Osaka" charset="-128"/>
              </a:defRPr>
            </a:lvl8pPr>
            <a:lvl9pPr marL="4209532" indent="-247620" defTabSz="1073018" eaLnBrk="0" fontAlgn="base" hangingPunct="0">
              <a:spcBef>
                <a:spcPct val="30000"/>
              </a:spcBef>
              <a:spcAft>
                <a:spcPct val="0"/>
              </a:spcAft>
              <a:defRPr kumimoji="1" sz="1300">
                <a:solidFill>
                  <a:schemeClr val="tx1"/>
                </a:solidFill>
                <a:latin typeface="Arial" charset="0"/>
                <a:ea typeface="Osaka" charset="-128"/>
              </a:defRPr>
            </a:lvl9pPr>
          </a:lstStyle>
          <a:p>
            <a:pPr marL="0" marR="0" lvl="0" indent="0" algn="r" defTabSz="1073018" rtl="0" eaLnBrk="1" fontAlgn="base" latinLnBrk="0" hangingPunct="1">
              <a:lnSpc>
                <a:spcPct val="100000"/>
              </a:lnSpc>
              <a:spcBef>
                <a:spcPct val="0"/>
              </a:spcBef>
              <a:spcAft>
                <a:spcPct val="0"/>
              </a:spcAft>
              <a:buClrTx/>
              <a:buSzTx/>
              <a:buFontTx/>
              <a:buNone/>
              <a:tabLst/>
              <a:defRPr/>
            </a:pPr>
            <a:fld id="{ED604353-DFE0-4CDD-9F42-84B655096742}" type="slidenum">
              <a:rPr kumimoji="1" lang="en-US" altLang="ja-JP" sz="1400" b="0" i="0" u="none" strike="noStrike" kern="1200" cap="none" spc="0" normalizeH="0" baseline="0" noProof="0">
                <a:ln>
                  <a:noFill/>
                </a:ln>
                <a:solidFill>
                  <a:prstClr val="black"/>
                </a:solidFill>
                <a:effectLst/>
                <a:uLnTx/>
                <a:uFillTx/>
                <a:latin typeface="Arial" charset="0"/>
                <a:ea typeface="Osaka" charset="-128"/>
                <a:cs typeface="+mn-cs"/>
              </a:rPr>
              <a:pPr marL="0" marR="0" lvl="0" indent="0" algn="r" defTabSz="1073018" rtl="0" eaLnBrk="1" fontAlgn="base" latinLnBrk="0" hangingPunct="1">
                <a:lnSpc>
                  <a:spcPct val="100000"/>
                </a:lnSpc>
                <a:spcBef>
                  <a:spcPct val="0"/>
                </a:spcBef>
                <a:spcAft>
                  <a:spcPct val="0"/>
                </a:spcAft>
                <a:buClrTx/>
                <a:buSzTx/>
                <a:buFontTx/>
                <a:buNone/>
                <a:tabLst/>
                <a:defRPr/>
              </a:pPr>
              <a:t>67</a:t>
            </a:fld>
            <a:endParaRPr kumimoji="1" lang="en-US" altLang="ja-JP" sz="1400" b="0" i="0" u="none" strike="noStrike" kern="1200" cap="none" spc="0" normalizeH="0" baseline="0" noProof="0">
              <a:ln>
                <a:noFill/>
              </a:ln>
              <a:solidFill>
                <a:prstClr val="black"/>
              </a:solidFill>
              <a:effectLst/>
              <a:uLnTx/>
              <a:uFillTx/>
              <a:latin typeface="Arial" charset="0"/>
              <a:ea typeface="Osaka" charset="-128"/>
              <a:cs typeface="+mn-cs"/>
            </a:endParaRPr>
          </a:p>
        </p:txBody>
      </p:sp>
      <p:sp>
        <p:nvSpPr>
          <p:cNvPr id="18435" name="Rectangle 2"/>
          <p:cNvSpPr>
            <a:spLocks noGrp="1" noRot="1" noChangeAspect="1" noChangeArrowheads="1" noTextEdit="1"/>
          </p:cNvSpPr>
          <p:nvPr>
            <p:ph type="sldImg"/>
          </p:nvPr>
        </p:nvSpPr>
        <p:spPr>
          <a:xfrm>
            <a:off x="992188" y="768350"/>
            <a:ext cx="5114925" cy="3836988"/>
          </a:xfrm>
          <a:ln/>
        </p:spPr>
      </p:sp>
      <p:sp>
        <p:nvSpPr>
          <p:cNvPr id="18436" name="Rectangle 3"/>
          <p:cNvSpPr>
            <a:spLocks noGrp="1" noChangeArrowheads="1"/>
          </p:cNvSpPr>
          <p:nvPr>
            <p:ph type="body" idx="1"/>
          </p:nvPr>
        </p:nvSpPr>
        <p:spPr>
          <a:xfrm>
            <a:off x="947740" y="4860927"/>
            <a:ext cx="5203825" cy="4606925"/>
          </a:xfrm>
          <a:noFill/>
        </p:spPr>
        <p:txBody>
          <a:bodyPr/>
          <a:lstStyle/>
          <a:p>
            <a:pPr eaLnBrk="1" hangingPunct="1"/>
            <a:endParaRPr lang="ja-JP" altLang="ja-JP"/>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defTabSz="1073018" eaLnBrk="0" hangingPunct="0">
              <a:spcBef>
                <a:spcPct val="30000"/>
              </a:spcBef>
              <a:defRPr kumimoji="1" sz="1300">
                <a:solidFill>
                  <a:schemeClr val="tx1"/>
                </a:solidFill>
                <a:latin typeface="Arial" charset="0"/>
                <a:ea typeface="Osaka" charset="-128"/>
              </a:defRPr>
            </a:lvl1pPr>
            <a:lvl2pPr marL="804763" indent="-309524" defTabSz="1073018" eaLnBrk="0" hangingPunct="0">
              <a:spcBef>
                <a:spcPct val="30000"/>
              </a:spcBef>
              <a:defRPr kumimoji="1" sz="1300">
                <a:solidFill>
                  <a:schemeClr val="tx1"/>
                </a:solidFill>
                <a:latin typeface="Arial" charset="0"/>
                <a:ea typeface="Osaka" charset="-128"/>
              </a:defRPr>
            </a:lvl2pPr>
            <a:lvl3pPr marL="1238098" indent="-247620" defTabSz="1073018" eaLnBrk="0" hangingPunct="0">
              <a:spcBef>
                <a:spcPct val="30000"/>
              </a:spcBef>
              <a:defRPr kumimoji="1" sz="1300">
                <a:solidFill>
                  <a:schemeClr val="tx1"/>
                </a:solidFill>
                <a:latin typeface="Arial" charset="0"/>
                <a:ea typeface="Osaka" charset="-128"/>
              </a:defRPr>
            </a:lvl3pPr>
            <a:lvl4pPr marL="1733337" indent="-247620" defTabSz="1073018" eaLnBrk="0" hangingPunct="0">
              <a:spcBef>
                <a:spcPct val="30000"/>
              </a:spcBef>
              <a:defRPr kumimoji="1" sz="1300">
                <a:solidFill>
                  <a:schemeClr val="tx1"/>
                </a:solidFill>
                <a:latin typeface="Arial" charset="0"/>
                <a:ea typeface="Osaka" charset="-128"/>
              </a:defRPr>
            </a:lvl4pPr>
            <a:lvl5pPr marL="2228576" indent="-247620" defTabSz="1073018" eaLnBrk="0" hangingPunct="0">
              <a:spcBef>
                <a:spcPct val="30000"/>
              </a:spcBef>
              <a:defRPr kumimoji="1" sz="1300">
                <a:solidFill>
                  <a:schemeClr val="tx1"/>
                </a:solidFill>
                <a:latin typeface="Arial" charset="0"/>
                <a:ea typeface="Osaka" charset="-128"/>
              </a:defRPr>
            </a:lvl5pPr>
            <a:lvl6pPr marL="2723815" indent="-247620" defTabSz="1073018" eaLnBrk="0" fontAlgn="base" hangingPunct="0">
              <a:spcBef>
                <a:spcPct val="30000"/>
              </a:spcBef>
              <a:spcAft>
                <a:spcPct val="0"/>
              </a:spcAft>
              <a:defRPr kumimoji="1" sz="1300">
                <a:solidFill>
                  <a:schemeClr val="tx1"/>
                </a:solidFill>
                <a:latin typeface="Arial" charset="0"/>
                <a:ea typeface="Osaka" charset="-128"/>
              </a:defRPr>
            </a:lvl6pPr>
            <a:lvl7pPr marL="3219054" indent="-247620" defTabSz="1073018" eaLnBrk="0" fontAlgn="base" hangingPunct="0">
              <a:spcBef>
                <a:spcPct val="30000"/>
              </a:spcBef>
              <a:spcAft>
                <a:spcPct val="0"/>
              </a:spcAft>
              <a:defRPr kumimoji="1" sz="1300">
                <a:solidFill>
                  <a:schemeClr val="tx1"/>
                </a:solidFill>
                <a:latin typeface="Arial" charset="0"/>
                <a:ea typeface="Osaka" charset="-128"/>
              </a:defRPr>
            </a:lvl7pPr>
            <a:lvl8pPr marL="3714293" indent="-247620" defTabSz="1073018" eaLnBrk="0" fontAlgn="base" hangingPunct="0">
              <a:spcBef>
                <a:spcPct val="30000"/>
              </a:spcBef>
              <a:spcAft>
                <a:spcPct val="0"/>
              </a:spcAft>
              <a:defRPr kumimoji="1" sz="1300">
                <a:solidFill>
                  <a:schemeClr val="tx1"/>
                </a:solidFill>
                <a:latin typeface="Arial" charset="0"/>
                <a:ea typeface="Osaka" charset="-128"/>
              </a:defRPr>
            </a:lvl8pPr>
            <a:lvl9pPr marL="4209532" indent="-247620" defTabSz="1073018" eaLnBrk="0" fontAlgn="base" hangingPunct="0">
              <a:spcBef>
                <a:spcPct val="30000"/>
              </a:spcBef>
              <a:spcAft>
                <a:spcPct val="0"/>
              </a:spcAft>
              <a:defRPr kumimoji="1" sz="1300">
                <a:solidFill>
                  <a:schemeClr val="tx1"/>
                </a:solidFill>
                <a:latin typeface="Arial" charset="0"/>
                <a:ea typeface="Osaka" charset="-128"/>
              </a:defRPr>
            </a:lvl9pPr>
          </a:lstStyle>
          <a:p>
            <a:pPr marL="0" marR="0" lvl="0" indent="0" algn="r" defTabSz="1073018" rtl="0" eaLnBrk="1" fontAlgn="base" latinLnBrk="0" hangingPunct="1">
              <a:lnSpc>
                <a:spcPct val="100000"/>
              </a:lnSpc>
              <a:spcBef>
                <a:spcPct val="0"/>
              </a:spcBef>
              <a:spcAft>
                <a:spcPct val="0"/>
              </a:spcAft>
              <a:buClrTx/>
              <a:buSzTx/>
              <a:buFontTx/>
              <a:buNone/>
              <a:tabLst/>
              <a:defRPr/>
            </a:pPr>
            <a:fld id="{ED604353-DFE0-4CDD-9F42-84B655096742}" type="slidenum">
              <a:rPr kumimoji="1" lang="en-US" altLang="ja-JP" sz="1400" b="0" i="0" u="none" strike="noStrike" kern="1200" cap="none" spc="0" normalizeH="0" baseline="0" noProof="0">
                <a:ln>
                  <a:noFill/>
                </a:ln>
                <a:solidFill>
                  <a:prstClr val="black"/>
                </a:solidFill>
                <a:effectLst/>
                <a:uLnTx/>
                <a:uFillTx/>
                <a:latin typeface="Arial" charset="0"/>
                <a:ea typeface="Osaka" charset="-128"/>
                <a:cs typeface="+mn-cs"/>
              </a:rPr>
              <a:pPr marL="0" marR="0" lvl="0" indent="0" algn="r" defTabSz="1073018" rtl="0" eaLnBrk="1" fontAlgn="base" latinLnBrk="0" hangingPunct="1">
                <a:lnSpc>
                  <a:spcPct val="100000"/>
                </a:lnSpc>
                <a:spcBef>
                  <a:spcPct val="0"/>
                </a:spcBef>
                <a:spcAft>
                  <a:spcPct val="0"/>
                </a:spcAft>
                <a:buClrTx/>
                <a:buSzTx/>
                <a:buFontTx/>
                <a:buNone/>
                <a:tabLst/>
                <a:defRPr/>
              </a:pPr>
              <a:t>68</a:t>
            </a:fld>
            <a:endParaRPr kumimoji="1" lang="en-US" altLang="ja-JP" sz="1400" b="0" i="0" u="none" strike="noStrike" kern="1200" cap="none" spc="0" normalizeH="0" baseline="0" noProof="0">
              <a:ln>
                <a:noFill/>
              </a:ln>
              <a:solidFill>
                <a:prstClr val="black"/>
              </a:solidFill>
              <a:effectLst/>
              <a:uLnTx/>
              <a:uFillTx/>
              <a:latin typeface="Arial" charset="0"/>
              <a:ea typeface="Osaka" charset="-128"/>
              <a:cs typeface="+mn-cs"/>
            </a:endParaRPr>
          </a:p>
        </p:txBody>
      </p:sp>
      <p:sp>
        <p:nvSpPr>
          <p:cNvPr id="18435" name="Rectangle 2"/>
          <p:cNvSpPr>
            <a:spLocks noGrp="1" noRot="1" noChangeAspect="1" noChangeArrowheads="1" noTextEdit="1"/>
          </p:cNvSpPr>
          <p:nvPr>
            <p:ph type="sldImg"/>
          </p:nvPr>
        </p:nvSpPr>
        <p:spPr>
          <a:xfrm>
            <a:off x="992188" y="768350"/>
            <a:ext cx="5114925" cy="3836988"/>
          </a:xfrm>
          <a:ln/>
        </p:spPr>
      </p:sp>
      <p:sp>
        <p:nvSpPr>
          <p:cNvPr id="18436" name="Rectangle 3"/>
          <p:cNvSpPr>
            <a:spLocks noGrp="1" noChangeArrowheads="1"/>
          </p:cNvSpPr>
          <p:nvPr>
            <p:ph type="body" idx="1"/>
          </p:nvPr>
        </p:nvSpPr>
        <p:spPr>
          <a:xfrm>
            <a:off x="947740" y="4860927"/>
            <a:ext cx="5203825" cy="4606925"/>
          </a:xfrm>
          <a:noFill/>
        </p:spPr>
        <p:txBody>
          <a:bodyPr/>
          <a:lstStyle/>
          <a:p>
            <a:pPr eaLnBrk="1" hangingPunct="1"/>
            <a:endParaRPr lang="ja-JP" altLang="ja-JP"/>
          </a:p>
        </p:txBody>
      </p:sp>
    </p:spTree>
    <p:extLst>
      <p:ext uri="{BB962C8B-B14F-4D97-AF65-F5344CB8AC3E}">
        <p14:creationId xmlns:p14="http://schemas.microsoft.com/office/powerpoint/2010/main" val="15979432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4925" cy="3836988"/>
          </a:xfrm>
        </p:spPr>
      </p:sp>
      <p:sp>
        <p:nvSpPr>
          <p:cNvPr id="3" name="ノート プレースホルダー 2"/>
          <p:cNvSpPr>
            <a:spLocks noGrp="1"/>
          </p:cNvSpPr>
          <p:nvPr>
            <p:ph type="body" idx="1"/>
          </p:nvPr>
        </p:nvSpPr>
        <p:spPr/>
        <p:txBody>
          <a:bodyPr/>
          <a:lstStyle/>
          <a:p>
            <a:endParaRPr kumimoji="1" lang="en-US" dirty="0"/>
          </a:p>
        </p:txBody>
      </p:sp>
      <p:sp>
        <p:nvSpPr>
          <p:cNvPr id="4" name="スライド番号プレースホルダー 3"/>
          <p:cNvSpPr>
            <a:spLocks noGrp="1"/>
          </p:cNvSpPr>
          <p:nvPr>
            <p:ph type="sldNum" sz="quarter" idx="5"/>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29774909-A565-45E5-ADDD-F2029FBDCD57}" type="slidenum">
              <a:rPr kumimoji="1" lang="en-US" altLang="ja-JP" sz="1300" b="0" i="0" u="none" strike="noStrike" kern="1200" cap="none" spc="0" normalizeH="0" baseline="0" noProof="0" smtClean="0">
                <a:ln>
                  <a:noFill/>
                </a:ln>
                <a:solidFill>
                  <a:srgbClr val="000000"/>
                </a:solidFill>
                <a:effectLst/>
                <a:uLnTx/>
                <a:uFillTx/>
                <a:latin typeface="Arial" pitchFamily="34" charset="0"/>
                <a:ea typeface="Osaka"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71</a:t>
            </a:fld>
            <a:endParaRPr kumimoji="1" lang="en-US" altLang="ja-JP" sz="1300" b="0" i="0" u="none" strike="noStrike" kern="1200" cap="none" spc="0" normalizeH="0" baseline="0" noProof="0">
              <a:ln>
                <a:noFill/>
              </a:ln>
              <a:solidFill>
                <a:srgbClr val="000000"/>
              </a:solidFill>
              <a:effectLst/>
              <a:uLnTx/>
              <a:uFillTx/>
              <a:latin typeface="Arial" pitchFamily="34" charset="0"/>
              <a:ea typeface="Osaka" charset="-128"/>
              <a:cs typeface="+mn-cs"/>
            </a:endParaRPr>
          </a:p>
        </p:txBody>
      </p:sp>
    </p:spTree>
    <p:extLst>
      <p:ext uri="{BB962C8B-B14F-4D97-AF65-F5344CB8AC3E}">
        <p14:creationId xmlns:p14="http://schemas.microsoft.com/office/powerpoint/2010/main" val="41847053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4925" cy="38369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29774909-A565-45E5-ADDD-F2029FBDCD57}" type="slidenum">
              <a:rPr kumimoji="1" lang="en-US" altLang="ja-JP" sz="1300" b="0" i="0" u="none" strike="noStrike" kern="1200" cap="none" spc="0" normalizeH="0" baseline="0" noProof="0" smtClean="0">
                <a:ln>
                  <a:noFill/>
                </a:ln>
                <a:solidFill>
                  <a:srgbClr val="000000"/>
                </a:solidFill>
                <a:effectLst/>
                <a:uLnTx/>
                <a:uFillTx/>
                <a:latin typeface="Arial" pitchFamily="34" charset="0"/>
                <a:ea typeface="Osaka"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90</a:t>
            </a:fld>
            <a:endParaRPr kumimoji="1" lang="en-US" altLang="ja-JP" sz="1300" b="0" i="0" u="none" strike="noStrike" kern="1200" cap="none" spc="0" normalizeH="0" baseline="0" noProof="0">
              <a:ln>
                <a:noFill/>
              </a:ln>
              <a:solidFill>
                <a:srgbClr val="000000"/>
              </a:solidFill>
              <a:effectLst/>
              <a:uLnTx/>
              <a:uFillTx/>
              <a:latin typeface="Arial" pitchFamily="34" charset="0"/>
              <a:ea typeface="Osaka" charset="-128"/>
              <a:cs typeface="+mn-cs"/>
            </a:endParaRPr>
          </a:p>
        </p:txBody>
      </p:sp>
    </p:spTree>
    <p:extLst>
      <p:ext uri="{BB962C8B-B14F-4D97-AF65-F5344CB8AC3E}">
        <p14:creationId xmlns:p14="http://schemas.microsoft.com/office/powerpoint/2010/main" val="39783793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B21F78-0A3E-4EBA-B187-D5C51B0B5575}" type="slidenum">
              <a:rPr lang="en-US" altLang="ja-JP"/>
              <a:pPr/>
              <a:t>94</a:t>
            </a:fld>
            <a:endParaRPr lang="en-US" altLang="ja-JP"/>
          </a:p>
        </p:txBody>
      </p:sp>
      <p:sp>
        <p:nvSpPr>
          <p:cNvPr id="3016706" name="Rectangle 2"/>
          <p:cNvSpPr>
            <a:spLocks noGrp="1" noRot="1" noChangeAspect="1" noChangeArrowheads="1" noTextEdit="1"/>
          </p:cNvSpPr>
          <p:nvPr>
            <p:ph type="sldImg"/>
          </p:nvPr>
        </p:nvSpPr>
        <p:spPr>
          <a:xfrm>
            <a:off x="990600" y="766763"/>
            <a:ext cx="5118100" cy="3838575"/>
          </a:xfrm>
          <a:ln/>
        </p:spPr>
      </p:sp>
      <p:sp>
        <p:nvSpPr>
          <p:cNvPr id="3016707" name="Rectangle 3"/>
          <p:cNvSpPr>
            <a:spLocks noGrp="1" noChangeArrowheads="1"/>
          </p:cNvSpPr>
          <p:nvPr>
            <p:ph type="body" idx="1"/>
          </p:nvPr>
        </p:nvSpPr>
        <p:spPr>
          <a:xfrm>
            <a:off x="947738" y="4860925"/>
            <a:ext cx="5203825" cy="4606925"/>
          </a:xfrm>
        </p:spPr>
        <p:txBody>
          <a:bodyPr/>
          <a:lstStyle/>
          <a:p>
            <a:endParaRPr lang="ja-JP"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C1E529-A5C4-4D57-BAD1-4FBCF48E6419}" type="slidenum">
              <a:rPr lang="en-US" altLang="ja-JP"/>
              <a:pPr/>
              <a:t>9</a:t>
            </a:fld>
            <a:endParaRPr lang="en-US" altLang="ja-JP"/>
          </a:p>
        </p:txBody>
      </p:sp>
      <p:sp>
        <p:nvSpPr>
          <p:cNvPr id="630786" name="Rectangle 2"/>
          <p:cNvSpPr>
            <a:spLocks noGrp="1" noRot="1" noChangeAspect="1" noChangeArrowheads="1" noTextEdit="1"/>
          </p:cNvSpPr>
          <p:nvPr>
            <p:ph type="sldImg"/>
          </p:nvPr>
        </p:nvSpPr>
        <p:spPr>
          <a:xfrm>
            <a:off x="992188" y="768350"/>
            <a:ext cx="5114925" cy="3836988"/>
          </a:xfrm>
          <a:ln/>
        </p:spPr>
      </p:sp>
      <p:sp>
        <p:nvSpPr>
          <p:cNvPr id="6307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66903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4925" cy="3836988"/>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182602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2188" y="768350"/>
            <a:ext cx="5114925" cy="3836988"/>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714982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C1E529-A5C4-4D57-BAD1-4FBCF48E6419}" type="slidenum">
              <a:rPr lang="en-US" altLang="ja-JP"/>
              <a:pPr/>
              <a:t>15</a:t>
            </a:fld>
            <a:endParaRPr lang="en-US" altLang="ja-JP"/>
          </a:p>
        </p:txBody>
      </p:sp>
      <p:sp>
        <p:nvSpPr>
          <p:cNvPr id="630786" name="Rectangle 2"/>
          <p:cNvSpPr>
            <a:spLocks noGrp="1" noRot="1" noChangeAspect="1" noChangeArrowheads="1" noTextEdit="1"/>
          </p:cNvSpPr>
          <p:nvPr>
            <p:ph type="sldImg"/>
          </p:nvPr>
        </p:nvSpPr>
        <p:spPr>
          <a:xfrm>
            <a:off x="992188" y="768350"/>
            <a:ext cx="5114925" cy="3836988"/>
          </a:xfrm>
          <a:ln/>
        </p:spPr>
      </p:sp>
      <p:sp>
        <p:nvSpPr>
          <p:cNvPr id="6307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91238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B382B-0707-FF35-B3BD-042FBBE43505}"/>
            </a:ext>
          </a:extLst>
        </p:cNvPr>
        <p:cNvGrpSpPr/>
        <p:nvPr/>
      </p:nvGrpSpPr>
      <p:grpSpPr>
        <a:xfrm>
          <a:off x="0" y="0"/>
          <a:ext cx="0" cy="0"/>
          <a:chOff x="0" y="0"/>
          <a:chExt cx="0" cy="0"/>
        </a:xfrm>
      </p:grpSpPr>
      <p:sp>
        <p:nvSpPr>
          <p:cNvPr id="9218" name="Rectangle 7">
            <a:extLst>
              <a:ext uri="{FF2B5EF4-FFF2-40B4-BE49-F238E27FC236}">
                <a16:creationId xmlns:a16="http://schemas.microsoft.com/office/drawing/2014/main" id="{340DE488-9494-FC77-29B5-D5C6F6915F3D}"/>
              </a:ext>
            </a:extLst>
          </p:cNvPr>
          <p:cNvSpPr>
            <a:spLocks noGrp="1" noChangeArrowheads="1"/>
          </p:cNvSpPr>
          <p:nvPr>
            <p:ph type="sldNum" sz="quarter" idx="5"/>
          </p:nvPr>
        </p:nvSpPr>
        <p:spPr>
          <a:noFill/>
        </p:spPr>
        <p:txBody>
          <a:bodyPr/>
          <a:lstStyle>
            <a:lvl1pPr defTabSz="990600" eaLnBrk="0" hangingPunct="0">
              <a:defRPr kumimoji="1">
                <a:solidFill>
                  <a:schemeClr val="tx1"/>
                </a:solidFill>
                <a:latin typeface="Arial" charset="0"/>
                <a:ea typeface="Osaka" charset="-128"/>
              </a:defRPr>
            </a:lvl1pPr>
            <a:lvl2pPr marL="742950" indent="-285750" defTabSz="990600" eaLnBrk="0" hangingPunct="0">
              <a:defRPr kumimoji="1">
                <a:solidFill>
                  <a:schemeClr val="tx1"/>
                </a:solidFill>
                <a:latin typeface="Arial" charset="0"/>
                <a:ea typeface="Osaka" charset="-128"/>
              </a:defRPr>
            </a:lvl2pPr>
            <a:lvl3pPr marL="1143000" indent="-228600" defTabSz="990600" eaLnBrk="0" hangingPunct="0">
              <a:defRPr kumimoji="1">
                <a:solidFill>
                  <a:schemeClr val="tx1"/>
                </a:solidFill>
                <a:latin typeface="Arial" charset="0"/>
                <a:ea typeface="Osaka" charset="-128"/>
              </a:defRPr>
            </a:lvl3pPr>
            <a:lvl4pPr marL="1600200" indent="-228600" defTabSz="990600" eaLnBrk="0" hangingPunct="0">
              <a:defRPr kumimoji="1">
                <a:solidFill>
                  <a:schemeClr val="tx1"/>
                </a:solidFill>
                <a:latin typeface="Arial" charset="0"/>
                <a:ea typeface="Osaka" charset="-128"/>
              </a:defRPr>
            </a:lvl4pPr>
            <a:lvl5pPr marL="2057400" indent="-228600" defTabSz="990600" eaLnBrk="0" hangingPunct="0">
              <a:defRPr kumimoji="1">
                <a:solidFill>
                  <a:schemeClr val="tx1"/>
                </a:solidFill>
                <a:latin typeface="Arial" charset="0"/>
                <a:ea typeface="Osaka" charset="-128"/>
              </a:defRPr>
            </a:lvl5pPr>
            <a:lvl6pPr marL="2514600" indent="-228600" defTabSz="990600" eaLnBrk="0" fontAlgn="base" hangingPunct="0">
              <a:spcBef>
                <a:spcPct val="0"/>
              </a:spcBef>
              <a:spcAft>
                <a:spcPct val="0"/>
              </a:spcAft>
              <a:defRPr kumimoji="1">
                <a:solidFill>
                  <a:schemeClr val="tx1"/>
                </a:solidFill>
                <a:latin typeface="Arial" charset="0"/>
                <a:ea typeface="Osaka" charset="-128"/>
              </a:defRPr>
            </a:lvl6pPr>
            <a:lvl7pPr marL="2971800" indent="-228600" defTabSz="990600" eaLnBrk="0" fontAlgn="base" hangingPunct="0">
              <a:spcBef>
                <a:spcPct val="0"/>
              </a:spcBef>
              <a:spcAft>
                <a:spcPct val="0"/>
              </a:spcAft>
              <a:defRPr kumimoji="1">
                <a:solidFill>
                  <a:schemeClr val="tx1"/>
                </a:solidFill>
                <a:latin typeface="Arial" charset="0"/>
                <a:ea typeface="Osaka" charset="-128"/>
              </a:defRPr>
            </a:lvl7pPr>
            <a:lvl8pPr marL="3429000" indent="-228600" defTabSz="990600" eaLnBrk="0" fontAlgn="base" hangingPunct="0">
              <a:spcBef>
                <a:spcPct val="0"/>
              </a:spcBef>
              <a:spcAft>
                <a:spcPct val="0"/>
              </a:spcAft>
              <a:defRPr kumimoji="1">
                <a:solidFill>
                  <a:schemeClr val="tx1"/>
                </a:solidFill>
                <a:latin typeface="Arial" charset="0"/>
                <a:ea typeface="Osaka" charset="-128"/>
              </a:defRPr>
            </a:lvl8pPr>
            <a:lvl9pPr marL="3886200" indent="-228600" defTabSz="990600" eaLnBrk="0" fontAlgn="base" hangingPunct="0">
              <a:spcBef>
                <a:spcPct val="0"/>
              </a:spcBef>
              <a:spcAft>
                <a:spcPct val="0"/>
              </a:spcAft>
              <a:defRPr kumimoji="1">
                <a:solidFill>
                  <a:schemeClr val="tx1"/>
                </a:solidFill>
                <a:latin typeface="Arial" charset="0"/>
                <a:ea typeface="Osaka"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138DB26E-BDA6-42FD-8F04-531675EEB9BC}" type="slidenum">
              <a:rPr kumimoji="1" lang="en-US" altLang="ja-JP" sz="1300" b="0" i="0" u="none" strike="noStrike" kern="1200" cap="none" spc="0" normalizeH="0" baseline="0" noProof="0" smtClean="0">
                <a:ln>
                  <a:noFill/>
                </a:ln>
                <a:solidFill>
                  <a:srgbClr val="000000"/>
                </a:solidFill>
                <a:effectLst/>
                <a:uLnTx/>
                <a:uFillTx/>
                <a:latin typeface="Arial" charset="0"/>
                <a:ea typeface="Osaka"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17</a:t>
            </a:fld>
            <a:endParaRPr kumimoji="1" lang="en-US" altLang="ja-JP" sz="1300" b="0" i="0" u="none" strike="noStrike" kern="1200" cap="none" spc="0" normalizeH="0" baseline="0" noProof="0">
              <a:ln>
                <a:noFill/>
              </a:ln>
              <a:solidFill>
                <a:srgbClr val="000000"/>
              </a:solidFill>
              <a:effectLst/>
              <a:uLnTx/>
              <a:uFillTx/>
              <a:latin typeface="Arial" charset="0"/>
              <a:ea typeface="Osaka" charset="-128"/>
              <a:cs typeface="+mn-cs"/>
            </a:endParaRPr>
          </a:p>
        </p:txBody>
      </p:sp>
      <p:sp>
        <p:nvSpPr>
          <p:cNvPr id="9219" name="Rectangle 2">
            <a:extLst>
              <a:ext uri="{FF2B5EF4-FFF2-40B4-BE49-F238E27FC236}">
                <a16:creationId xmlns:a16="http://schemas.microsoft.com/office/drawing/2014/main" id="{CD87F2D4-A135-40A8-BF92-415DD89E2C35}"/>
              </a:ext>
            </a:extLst>
          </p:cNvPr>
          <p:cNvSpPr>
            <a:spLocks noGrp="1" noRot="1" noChangeAspect="1" noChangeArrowheads="1" noTextEdit="1"/>
          </p:cNvSpPr>
          <p:nvPr>
            <p:ph type="sldImg"/>
          </p:nvPr>
        </p:nvSpPr>
        <p:spPr>
          <a:xfrm>
            <a:off x="992188" y="768350"/>
            <a:ext cx="5114925" cy="3836988"/>
          </a:xfrm>
          <a:ln/>
        </p:spPr>
      </p:sp>
      <p:sp>
        <p:nvSpPr>
          <p:cNvPr id="9220" name="Rectangle 3">
            <a:extLst>
              <a:ext uri="{FF2B5EF4-FFF2-40B4-BE49-F238E27FC236}">
                <a16:creationId xmlns:a16="http://schemas.microsoft.com/office/drawing/2014/main" id="{520E82D4-C932-9C22-002F-F1A5E364D8F0}"/>
              </a:ext>
            </a:extLst>
          </p:cNvPr>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1266624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248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370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en-US"/>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1937193757"/>
      </p:ext>
    </p:extLst>
  </p:cSld>
  <p:clrMapOvr>
    <a:masterClrMapping/>
  </p:clrMapOvr>
  <p:transition>
    <p:spli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285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endParaRPr lang="en-US"/>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3187389287"/>
      </p:ext>
    </p:extLst>
  </p:cSld>
  <p:clrMapOvr>
    <a:masterClrMapping/>
  </p:clrMapOvr>
  <p:transition>
    <p:spli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77130327-5EA8-402F-83B0-92E299A59DB5}"/>
              </a:ext>
            </a:extLst>
          </p:cNvPr>
          <p:cNvSpPr>
            <a:spLocks noGrp="1"/>
          </p:cNvSpPr>
          <p:nvPr>
            <p:ph type="body" sz="quarter" idx="10"/>
          </p:nvPr>
        </p:nvSpPr>
        <p:spPr>
          <a:xfrm>
            <a:off x="539750" y="549275"/>
            <a:ext cx="8064500" cy="5759450"/>
          </a:xfrm>
          <a:prstGeom prst="rect">
            <a:avLst/>
          </a:prstGeom>
        </p:spPr>
        <p:txBody>
          <a:bodyPr/>
          <a:lstStyle>
            <a:lvl1pPr>
              <a:defRPr>
                <a:latin typeface="メイリオ" panose="020B0604030504040204" pitchFamily="50" charset="-128"/>
                <a:ea typeface="メイリオ" panose="020B0604030504040204" pitchFamily="50" charset="-128"/>
              </a:defRPr>
            </a:lvl1pPr>
            <a:lvl2pPr>
              <a:defRPr>
                <a:latin typeface="メイリオ" panose="020B0604030504040204" pitchFamily="50" charset="-128"/>
                <a:ea typeface="メイリオ" panose="020B0604030504040204" pitchFamily="50" charset="-128"/>
              </a:defRPr>
            </a:lvl2pPr>
            <a:lvl3pPr>
              <a:defRPr>
                <a:latin typeface="メイリオ" panose="020B0604030504040204" pitchFamily="50" charset="-128"/>
                <a:ea typeface="メイリオ" panose="020B0604030504040204" pitchFamily="50" charset="-128"/>
              </a:defRPr>
            </a:lvl3pPr>
            <a:lvl4pPr>
              <a:defRPr>
                <a:latin typeface="メイリオ" panose="020B0604030504040204" pitchFamily="50" charset="-128"/>
                <a:ea typeface="メイリオ" panose="020B0604030504040204" pitchFamily="50" charset="-128"/>
              </a:defRPr>
            </a:lvl4pPr>
            <a:lvl5pPr>
              <a:defRPr>
                <a:latin typeface="メイリオ" panose="020B0604030504040204" pitchFamily="50" charset="-128"/>
                <a:ea typeface="メイリオ" panose="020B0604030504040204" pitchFamily="50"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en-US"/>
          </a:p>
        </p:txBody>
      </p:sp>
    </p:spTree>
    <p:extLst>
      <p:ext uri="{BB962C8B-B14F-4D97-AF65-F5344CB8AC3E}">
        <p14:creationId xmlns:p14="http://schemas.microsoft.com/office/powerpoint/2010/main" val="96821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323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727527726"/>
      </p:ext>
    </p:extLst>
  </p:cSld>
  <p:clrMapOvr>
    <a:masterClrMapping/>
  </p:clrMapOvr>
  <p:transition>
    <p:spli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312EE8-EE6B-42BE-92BE-3BA3D5665744}"/>
              </a:ext>
            </a:extLst>
          </p:cNvPr>
          <p:cNvSpPr>
            <a:spLocks noGrp="1"/>
          </p:cNvSpPr>
          <p:nvPr>
            <p:ph type="title"/>
          </p:nvPr>
        </p:nvSpPr>
        <p:spPr/>
        <p:txBody>
          <a:bodyPr/>
          <a:lstStyle/>
          <a:p>
            <a:r>
              <a:rPr kumimoji="1" lang="ja-JP" altLang="en-US"/>
              <a:t>マスター タイトルの書式設定</a:t>
            </a:r>
            <a:endParaRPr kumimoji="1" lang="en-US"/>
          </a:p>
        </p:txBody>
      </p:sp>
      <p:sp>
        <p:nvSpPr>
          <p:cNvPr id="4" name="テキスト プレースホルダー 3">
            <a:extLst>
              <a:ext uri="{FF2B5EF4-FFF2-40B4-BE49-F238E27FC236}">
                <a16:creationId xmlns:a16="http://schemas.microsoft.com/office/drawing/2014/main" id="{EFE88BC7-920F-4F54-AFF5-F928E8226E3A}"/>
              </a:ext>
            </a:extLst>
          </p:cNvPr>
          <p:cNvSpPr>
            <a:spLocks noGrp="1"/>
          </p:cNvSpPr>
          <p:nvPr>
            <p:ph type="body" sz="quarter" idx="10" hasCustomPrompt="1"/>
          </p:nvPr>
        </p:nvSpPr>
        <p:spPr>
          <a:xfrm>
            <a:off x="372863" y="908720"/>
            <a:ext cx="8470656" cy="5400675"/>
          </a:xfrm>
        </p:spPr>
        <p:txBody>
          <a:bodyPr/>
          <a:lstStyle>
            <a:lvl1pPr marL="342900" marR="0" indent="-342900" algn="l" defTabSz="8093075" rtl="0" eaLnBrk="1" fontAlgn="base" latinLnBrk="0" hangingPunct="0">
              <a:lnSpc>
                <a:spcPct val="100000"/>
              </a:lnSpc>
              <a:spcBef>
                <a:spcPct val="20000"/>
              </a:spcBef>
              <a:spcAft>
                <a:spcPct val="0"/>
              </a:spcAft>
              <a:buClrTx/>
              <a:buSzTx/>
              <a:buFontTx/>
              <a:buNone/>
              <a:tabLst/>
              <a:defRPr/>
            </a:lvl1pPr>
            <a:lvl2pPr marL="742950" marR="0" indent="-285750" algn="l" defTabSz="8093075" rtl="0" eaLnBrk="1" fontAlgn="base" latinLnBrk="0" hangingPunct="0">
              <a:lnSpc>
                <a:spcPct val="100000"/>
              </a:lnSpc>
              <a:spcBef>
                <a:spcPct val="20000"/>
              </a:spcBef>
              <a:spcAft>
                <a:spcPct val="0"/>
              </a:spcAft>
              <a:buClrTx/>
              <a:buSzTx/>
              <a:buFontTx/>
              <a:buNone/>
              <a:tabLst/>
              <a:defRPr/>
            </a:lvl2pPr>
            <a:lvl3pPr marL="1143000" marR="0" indent="-228600" algn="l" defTabSz="8093075" rtl="0" eaLnBrk="1" fontAlgn="base" latinLnBrk="0" hangingPunct="0">
              <a:lnSpc>
                <a:spcPct val="100000"/>
              </a:lnSpc>
              <a:spcBef>
                <a:spcPct val="20000"/>
              </a:spcBef>
              <a:spcAft>
                <a:spcPct val="0"/>
              </a:spcAft>
              <a:buClrTx/>
              <a:buSzTx/>
              <a:buFontTx/>
              <a:buNone/>
              <a:tabLst/>
              <a:defRPr/>
            </a:lvl3pPr>
            <a:lvl4pPr marL="1600200" marR="0" indent="-228600" algn="l" defTabSz="8093075" rtl="0" eaLnBrk="1" fontAlgn="base" latinLnBrk="0" hangingPunct="0">
              <a:lnSpc>
                <a:spcPct val="100000"/>
              </a:lnSpc>
              <a:spcBef>
                <a:spcPct val="20000"/>
              </a:spcBef>
              <a:spcAft>
                <a:spcPct val="0"/>
              </a:spcAft>
              <a:buClrTx/>
              <a:buSzTx/>
              <a:buFontTx/>
              <a:buNone/>
              <a:tabLst/>
              <a:defRPr/>
            </a:lvl4pPr>
            <a:lvl5pPr marL="2057400" marR="0" indent="-228600" algn="l" defTabSz="8093075" rtl="0" eaLnBrk="1" fontAlgn="base" latinLnBrk="0" hangingPunct="0">
              <a:lnSpc>
                <a:spcPct val="100000"/>
              </a:lnSpc>
              <a:spcBef>
                <a:spcPct val="20000"/>
              </a:spcBef>
              <a:spcAft>
                <a:spcPct val="0"/>
              </a:spcAft>
              <a:buClrTx/>
              <a:buSzTx/>
              <a:buFontTx/>
              <a:buNone/>
              <a:tabLst/>
              <a:defRPr/>
            </a:lvl5pPr>
          </a:lstStyle>
          <a:p>
            <a:pPr marL="342900" marR="0" lvl="0" indent="-342900" algn="l" defTabSz="8093075" rtl="0" eaLnBrk="1" fontAlgn="base" latinLnBrk="0" hangingPunct="0">
              <a:lnSpc>
                <a:spcPct val="100000"/>
              </a:lnSpc>
              <a:spcBef>
                <a:spcPct val="20000"/>
              </a:spcBef>
              <a:spcAft>
                <a:spcPct val="0"/>
              </a:spcAft>
              <a:buClrTx/>
              <a:buSzTx/>
              <a:buFontTx/>
              <a:buNone/>
              <a:tabLst/>
              <a:defRPr/>
            </a:pPr>
            <a:r>
              <a:rPr kumimoji="1" lang="ja-JP" altLang="en-US" sz="24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マスタ テキストの書式設定</a:t>
            </a:r>
          </a:p>
          <a:p>
            <a:pPr marL="742950" marR="0" lvl="1" indent="-285750" algn="l" defTabSz="8093075" rtl="0" eaLnBrk="1" fontAlgn="base" latinLnBrk="0" hangingPunct="0">
              <a:lnSpc>
                <a:spcPct val="100000"/>
              </a:lnSpc>
              <a:spcBef>
                <a:spcPct val="20000"/>
              </a:spcBef>
              <a:spcAft>
                <a:spcPct val="0"/>
              </a:spcAft>
              <a:buClrTx/>
              <a:buSzTx/>
              <a:buFontTx/>
              <a:buNone/>
              <a:tabLst/>
              <a:defRPr/>
            </a:pPr>
            <a:r>
              <a:rPr kumimoji="1" lang="ja-JP" altLang="en-US"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rPr>
              <a:t>第 </a:t>
            </a:r>
            <a:r>
              <a:rPr kumimoji="1" lang="en-US" altLang="ja-JP"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rPr>
              <a:t>2 </a:t>
            </a:r>
            <a:r>
              <a:rPr kumimoji="1" lang="ja-JP" altLang="en-US" sz="16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rPr>
              <a:t>レベル</a:t>
            </a:r>
          </a:p>
          <a:p>
            <a:pPr marL="1143000" marR="0" lvl="2" indent="-228600" algn="l" defTabSz="8093075" rtl="0" eaLnBrk="1" fontAlgn="base" latinLnBrk="0" hangingPunct="0">
              <a:lnSpc>
                <a:spcPct val="100000"/>
              </a:lnSpc>
              <a:spcBef>
                <a:spcPct val="20000"/>
              </a:spcBef>
              <a:spcAft>
                <a:spcPct val="0"/>
              </a:spcAft>
              <a:buClrTx/>
              <a:buSzTx/>
              <a:buFontTx/>
              <a:buNone/>
              <a:tabLst/>
              <a:defRPr/>
            </a:pPr>
            <a:r>
              <a:rPr kumimoji="1" lang="ja-JP" altLang="en-US" sz="14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rPr>
              <a:t>第 </a:t>
            </a:r>
            <a:r>
              <a:rPr kumimoji="1" lang="en-US" altLang="ja-JP" sz="14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rPr>
              <a:t>3 </a:t>
            </a:r>
            <a:r>
              <a:rPr kumimoji="1" lang="ja-JP" altLang="en-US" sz="14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rPr>
              <a:t>レベル</a:t>
            </a:r>
          </a:p>
          <a:p>
            <a:pPr marL="1600200" marR="0" lvl="3" indent="-228600" algn="l" defTabSz="8093075" rtl="0" eaLnBrk="1" fontAlgn="base" latinLnBrk="0" hangingPunct="0">
              <a:lnSpc>
                <a:spcPct val="100000"/>
              </a:lnSpc>
              <a:spcBef>
                <a:spcPct val="20000"/>
              </a:spcBef>
              <a:spcAft>
                <a:spcPct val="0"/>
              </a:spcAft>
              <a:buClrTx/>
              <a:buSzTx/>
              <a:buFontTx/>
              <a:buNone/>
              <a:tabLst/>
              <a:defRPr/>
            </a:pPr>
            <a:r>
              <a:rPr kumimoji="1" lang="ja-JP" altLang="en-US" sz="14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rPr>
              <a:t>第 </a:t>
            </a:r>
            <a:r>
              <a:rPr kumimoji="1" lang="en-US" altLang="ja-JP" sz="14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rPr>
              <a:t>4 </a:t>
            </a:r>
            <a:r>
              <a:rPr kumimoji="1" lang="ja-JP" altLang="en-US" sz="14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rPr>
              <a:t>レベル</a:t>
            </a:r>
          </a:p>
          <a:p>
            <a:pPr marL="2057400" marR="0" lvl="4" indent="-228600" algn="l" defTabSz="8093075" rtl="0" eaLnBrk="1" fontAlgn="base" latinLnBrk="0" hangingPunct="0">
              <a:lnSpc>
                <a:spcPct val="100000"/>
              </a:lnSpc>
              <a:spcBef>
                <a:spcPct val="20000"/>
              </a:spcBef>
              <a:spcAft>
                <a:spcPct val="0"/>
              </a:spcAft>
              <a:buClrTx/>
              <a:buSzTx/>
              <a:buFontTx/>
              <a:buNone/>
              <a:tabLst/>
              <a:defRPr/>
            </a:pPr>
            <a:r>
              <a:rPr kumimoji="1" lang="ja-JP" altLang="en-US" sz="14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rPr>
              <a:t>第 </a:t>
            </a:r>
            <a:r>
              <a:rPr kumimoji="1" lang="en-US" altLang="ja-JP" sz="14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rPr>
              <a:t>5 </a:t>
            </a:r>
            <a:r>
              <a:rPr kumimoji="1" lang="ja-JP" altLang="en-US" sz="1400" b="0" i="0" u="none" strike="noStrike" kern="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rPr>
              <a:t>レベル</a:t>
            </a:r>
          </a:p>
          <a:p>
            <a:pPr lvl="0"/>
            <a:endParaRPr kumimoji="1" lang="en-US"/>
          </a:p>
        </p:txBody>
      </p:sp>
      <p:sp>
        <p:nvSpPr>
          <p:cNvPr id="6" name="テキスト ボックス 5">
            <a:extLst>
              <a:ext uri="{FF2B5EF4-FFF2-40B4-BE49-F238E27FC236}">
                <a16:creationId xmlns:a16="http://schemas.microsoft.com/office/drawing/2014/main" id="{92970754-7AB9-4216-88FB-B86AA36637F9}"/>
              </a:ext>
            </a:extLst>
          </p:cNvPr>
          <p:cNvSpPr txBox="1"/>
          <p:nvPr userDrawn="1"/>
        </p:nvSpPr>
        <p:spPr bwMode="auto">
          <a:xfrm>
            <a:off x="0" y="0"/>
            <a:ext cx="9144000" cy="660400"/>
          </a:xfrm>
          <a:prstGeom prst="rect">
            <a:avLst/>
          </a:prstGeom>
          <a:solidFill>
            <a:srgbClr val="C00000"/>
          </a:solidFill>
          <a:ln>
            <a:noFill/>
          </a:ln>
          <a:effectLst/>
        </p:spPr>
        <p:txBody>
          <a:bodyPr wrap="square" bIns="0" rtlCol="0" anchor="ctr" anchorCtr="0">
            <a:noAutofit/>
          </a:bodyPr>
          <a:lstStyle/>
          <a:p>
            <a:pPr algn="ctr" eaLnBrk="1" hangingPunct="1"/>
            <a:r>
              <a:rPr kumimoji="1" lang="ja-JP" altLang="en-US" sz="2800">
                <a:solidFill>
                  <a:schemeClr val="bg1"/>
                </a:solidFill>
                <a:latin typeface="メイリオ" panose="020B0604030504040204" pitchFamily="50" charset="-128"/>
                <a:ea typeface="メイリオ" panose="020B0604030504040204" pitchFamily="50" charset="-128"/>
              </a:rPr>
              <a:t>やられた？</a:t>
            </a:r>
            <a:endParaRPr kumimoji="1" lang="en-US" sz="280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02272982"/>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77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40001947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71151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マスター タイトルの書式設定</a:t>
            </a:r>
            <a:endParaRPr lang="en-US" dirty="0"/>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extLst>
      <p:ext uri="{BB962C8B-B14F-4D97-AF65-F5344CB8AC3E}">
        <p14:creationId xmlns:p14="http://schemas.microsoft.com/office/powerpoint/2010/main" val="4039408406"/>
      </p:ext>
    </p:extLst>
  </p:cSld>
  <p:clrMapOvr>
    <a:masterClrMapping/>
  </p:clrMapOvr>
  <p:transition>
    <p:split/>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9.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024441"/>
      </p:ext>
    </p:extLst>
  </p:cSld>
  <p:clrMap bg1="lt1" tx1="dk1" bg2="lt2" tx2="dk2" accent1="accent1" accent2="accent2" accent3="accent3" accent4="accent4" accent5="accent5" accent6="accent6" hlink="hlink" folHlink="folHlink"/>
  <p:sldLayoutIdLst>
    <p:sldLayoutId id="2147483679" r:id="rId1"/>
    <p:sldLayoutId id="2147483718"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994677"/>
      </p:ext>
    </p:extLst>
  </p:cSld>
  <p:clrMap bg1="lt1" tx1="dk1" bg2="lt2" tx2="dk2" accent1="accent1" accent2="accent2" accent3="accent3" accent4="accent4" accent5="accent5" accent6="accent6" hlink="hlink" folHlink="folHlink"/>
  <p:sldLayoutIdLst>
    <p:sldLayoutId id="2147483704"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0EADC"/>
        </a:solidFill>
        <a:effectLst/>
      </p:bgPr>
    </p:bg>
    <p:spTree>
      <p:nvGrpSpPr>
        <p:cNvPr id="1" name=""/>
        <p:cNvGrpSpPr/>
        <p:nvPr/>
      </p:nvGrpSpPr>
      <p:grpSpPr>
        <a:xfrm>
          <a:off x="0" y="0"/>
          <a:ext cx="0" cy="0"/>
          <a:chOff x="0" y="0"/>
          <a:chExt cx="0" cy="0"/>
        </a:xfrm>
      </p:grpSpPr>
      <p:sp>
        <p:nvSpPr>
          <p:cNvPr id="1026" name="AutoShape 8"/>
          <p:cNvSpPr>
            <a:spLocks noChangeArrowheads="1"/>
          </p:cNvSpPr>
          <p:nvPr userDrawn="1"/>
        </p:nvSpPr>
        <p:spPr bwMode="auto">
          <a:xfrm flipH="1">
            <a:off x="8316913" y="6035675"/>
            <a:ext cx="827087" cy="827088"/>
          </a:xfrm>
          <a:prstGeom prst="rtTriangle">
            <a:avLst/>
          </a:prstGeom>
          <a:solidFill>
            <a:srgbClr val="3A5B6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Arial" panose="020B0604020202020204" pitchFamily="34" charset="0"/>
              <a:ea typeface="メイリオ" panose="020B0604030504040204" pitchFamily="50" charset="-128"/>
              <a:cs typeface="Arial" panose="020B0604020202020204" pitchFamily="34" charset="0"/>
            </a:endParaRPr>
          </a:p>
        </p:txBody>
      </p:sp>
      <p:sp>
        <p:nvSpPr>
          <p:cNvPr id="2" name="Rectangle 2"/>
          <p:cNvSpPr>
            <a:spLocks noGrp="1" noChangeArrowheads="1"/>
          </p:cNvSpPr>
          <p:nvPr>
            <p:ph type="title"/>
          </p:nvPr>
        </p:nvSpPr>
        <p:spPr bwMode="auto">
          <a:xfrm>
            <a:off x="0" y="0"/>
            <a:ext cx="8456613" cy="660400"/>
          </a:xfrm>
          <a:prstGeom prst="rect">
            <a:avLst/>
          </a:prstGeom>
          <a:solidFill>
            <a:srgbClr val="3A5B6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0000" tIns="108000" rIns="91440" bIns="0"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358775" y="898525"/>
            <a:ext cx="8456613" cy="539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0000" tIns="180000" rIns="180000" bIns="18000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6"/>
          <p:cNvSpPr txBox="1">
            <a:spLocks noChangeArrowheads="1"/>
          </p:cNvSpPr>
          <p:nvPr userDrawn="1"/>
        </p:nvSpPr>
        <p:spPr>
          <a:xfrm>
            <a:off x="5148064" y="6426379"/>
            <a:ext cx="4031464" cy="360363"/>
          </a:xfrm>
          <a:prstGeom prst="rect">
            <a:avLst/>
          </a:prstGeom>
          <a:ln/>
        </p:spPr>
        <p:txBody>
          <a:bodyPr/>
          <a:lstStyle>
            <a:defPPr>
              <a:defRPr lang="ja-JP"/>
            </a:defPPr>
            <a:lvl1pPr algn="l" rtl="0" fontAlgn="base">
              <a:spcBef>
                <a:spcPct val="0"/>
              </a:spcBef>
              <a:spcAft>
                <a:spcPct val="0"/>
              </a:spcAft>
              <a:defRPr kumimoji="1" kern="1200">
                <a:solidFill>
                  <a:schemeClr val="tx1"/>
                </a:solidFill>
                <a:latin typeface="Arial" charset="0"/>
                <a:ea typeface="Osaka" charset="-128"/>
                <a:cs typeface="+mn-cs"/>
              </a:defRPr>
            </a:lvl1pPr>
            <a:lvl2pPr marL="457200" algn="l" rtl="0" fontAlgn="base">
              <a:spcBef>
                <a:spcPct val="0"/>
              </a:spcBef>
              <a:spcAft>
                <a:spcPct val="0"/>
              </a:spcAft>
              <a:defRPr kumimoji="1" kern="1200">
                <a:solidFill>
                  <a:schemeClr val="tx1"/>
                </a:solidFill>
                <a:latin typeface="Arial" charset="0"/>
                <a:ea typeface="Osaka" charset="-128"/>
                <a:cs typeface="+mn-cs"/>
              </a:defRPr>
            </a:lvl2pPr>
            <a:lvl3pPr marL="914400" algn="l" rtl="0" fontAlgn="base">
              <a:spcBef>
                <a:spcPct val="0"/>
              </a:spcBef>
              <a:spcAft>
                <a:spcPct val="0"/>
              </a:spcAft>
              <a:defRPr kumimoji="1" kern="1200">
                <a:solidFill>
                  <a:schemeClr val="tx1"/>
                </a:solidFill>
                <a:latin typeface="Arial" charset="0"/>
                <a:ea typeface="Osaka" charset="-128"/>
                <a:cs typeface="+mn-cs"/>
              </a:defRPr>
            </a:lvl3pPr>
            <a:lvl4pPr marL="1371600" algn="l" rtl="0" fontAlgn="base">
              <a:spcBef>
                <a:spcPct val="0"/>
              </a:spcBef>
              <a:spcAft>
                <a:spcPct val="0"/>
              </a:spcAft>
              <a:defRPr kumimoji="1" kern="1200">
                <a:solidFill>
                  <a:schemeClr val="tx1"/>
                </a:solidFill>
                <a:latin typeface="Arial" charset="0"/>
                <a:ea typeface="Osaka" charset="-128"/>
                <a:cs typeface="+mn-cs"/>
              </a:defRPr>
            </a:lvl4pPr>
            <a:lvl5pPr marL="1828800" algn="l" rtl="0" fontAlgn="base">
              <a:spcBef>
                <a:spcPct val="0"/>
              </a:spcBef>
              <a:spcAft>
                <a:spcPct val="0"/>
              </a:spcAft>
              <a:defRPr kumimoji="1" kern="1200">
                <a:solidFill>
                  <a:schemeClr val="tx1"/>
                </a:solidFill>
                <a:latin typeface="Arial" charset="0"/>
                <a:ea typeface="Osaka" charset="-128"/>
                <a:cs typeface="+mn-cs"/>
              </a:defRPr>
            </a:lvl5pPr>
            <a:lvl6pPr marL="2286000" algn="l" defTabSz="914400" rtl="0" eaLnBrk="1" latinLnBrk="0" hangingPunct="1">
              <a:defRPr kumimoji="1" kern="1200">
                <a:solidFill>
                  <a:schemeClr val="tx1"/>
                </a:solidFill>
                <a:latin typeface="Arial" charset="0"/>
                <a:ea typeface="Osaka" charset="-128"/>
                <a:cs typeface="+mn-cs"/>
              </a:defRPr>
            </a:lvl6pPr>
            <a:lvl7pPr marL="2743200" algn="l" defTabSz="914400" rtl="0" eaLnBrk="1" latinLnBrk="0" hangingPunct="1">
              <a:defRPr kumimoji="1" kern="1200">
                <a:solidFill>
                  <a:schemeClr val="tx1"/>
                </a:solidFill>
                <a:latin typeface="Arial" charset="0"/>
                <a:ea typeface="Osaka" charset="-128"/>
                <a:cs typeface="+mn-cs"/>
              </a:defRPr>
            </a:lvl7pPr>
            <a:lvl8pPr marL="3200400" algn="l" defTabSz="914400" rtl="0" eaLnBrk="1" latinLnBrk="0" hangingPunct="1">
              <a:defRPr kumimoji="1" kern="1200">
                <a:solidFill>
                  <a:schemeClr val="tx1"/>
                </a:solidFill>
                <a:latin typeface="Arial" charset="0"/>
                <a:ea typeface="Osaka" charset="-128"/>
                <a:cs typeface="+mn-cs"/>
              </a:defRPr>
            </a:lvl8pPr>
            <a:lvl9pPr marL="3657600" algn="l" defTabSz="914400" rtl="0" eaLnBrk="1" latinLnBrk="0" hangingPunct="1">
              <a:defRPr kumimoji="1" kern="1200">
                <a:solidFill>
                  <a:schemeClr val="tx1"/>
                </a:solidFill>
                <a:latin typeface="Arial" charset="0"/>
                <a:ea typeface="Osaka" charset="-128"/>
                <a:cs typeface="+mn-cs"/>
              </a:defRPr>
            </a:lvl9pPr>
          </a:lstStyle>
          <a:p>
            <a:pPr>
              <a:tabLst>
                <a:tab pos="4125913" algn="r"/>
              </a:tabLst>
              <a:defRPr/>
            </a:pPr>
            <a:r>
              <a:rPr lang="ja-JP" altLang="en-US" sz="1200" dirty="0">
                <a:latin typeface="メイリオ" panose="020B0604030504040204" pitchFamily="50" charset="-128"/>
                <a:ea typeface="メイリオ" panose="020B0604030504040204" pitchFamily="50" charset="-128"/>
              </a:rPr>
              <a:t>高知大学</a:t>
            </a:r>
            <a:r>
              <a:rPr lang="zh-TW" altLang="en-US" sz="1200" dirty="0">
                <a:latin typeface="メイリオ" panose="020B0604030504040204" pitchFamily="50" charset="-128"/>
                <a:ea typeface="メイリオ" panose="020B0604030504040204" pitchFamily="50" charset="-128"/>
              </a:rPr>
              <a:t>集中講義「化学生命理工学特論</a:t>
            </a:r>
            <a:r>
              <a:rPr lang="en-US" altLang="zh-TW" sz="1200" dirty="0">
                <a:latin typeface="メイリオ" panose="020B0604030504040204" pitchFamily="50" charset="-128"/>
                <a:ea typeface="メイリオ" panose="020B0604030504040204" pitchFamily="50" charset="-128"/>
              </a:rPr>
              <a:t>Ⅰ</a:t>
            </a:r>
            <a:r>
              <a:rPr lang="zh-TW" altLang="en-US" sz="1200" dirty="0">
                <a:latin typeface="メイリオ" panose="020B0604030504040204" pitchFamily="50" charset="-128"/>
                <a:ea typeface="メイリオ" panose="020B0604030504040204" pitchFamily="50" charset="-128"/>
              </a:rPr>
              <a:t>」 </a:t>
            </a:r>
            <a:r>
              <a:rPr lang="en-US" altLang="ja-JP" sz="1000" dirty="0">
                <a:latin typeface="Arial" panose="020B0604020202020204" pitchFamily="34" charset="0"/>
                <a:ea typeface="メイリオ" panose="020B0604030504040204" pitchFamily="50" charset="-128"/>
                <a:cs typeface="Arial" panose="020B0604020202020204" pitchFamily="34" charset="0"/>
              </a:rPr>
              <a:t>	</a:t>
            </a:r>
            <a:fld id="{8C2145F5-8999-4911-A8D1-3E67A7770E27}" type="slidenum">
              <a:rPr lang="ja-JP" altLang="en-US" sz="2200" smtClean="0">
                <a:solidFill>
                  <a:schemeClr val="bg1"/>
                </a:solidFill>
                <a:effectLst>
                  <a:outerShdw blurRad="38100" dist="38100" dir="2700000" algn="tl">
                    <a:srgbClr val="000000"/>
                  </a:outerShdw>
                </a:effectLst>
                <a:latin typeface="Arial" panose="020B0604020202020204" pitchFamily="34" charset="0"/>
                <a:ea typeface="メイリオ" panose="020B0604030504040204" pitchFamily="50" charset="-128"/>
                <a:cs typeface="Arial" panose="020B0604020202020204" pitchFamily="34" charset="0"/>
              </a:rPr>
              <a:pPr>
                <a:tabLst>
                  <a:tab pos="4125913" algn="r"/>
                </a:tabLst>
                <a:defRPr/>
              </a:pPr>
              <a:t>‹#›</a:t>
            </a:fld>
            <a:endParaRPr lang="ja-JP" altLang="en-US" sz="2200" dirty="0">
              <a:solidFill>
                <a:schemeClr val="bg1"/>
              </a:solidFill>
              <a:effectLst>
                <a:outerShdw blurRad="38100" dist="38100" dir="2700000" algn="tl">
                  <a:srgbClr val="000000"/>
                </a:outerShdw>
              </a:effectLst>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401227838"/>
      </p:ext>
    </p:extLst>
  </p:cSld>
  <p:clrMap bg1="lt1" tx1="dk1" bg2="lt2" tx2="dk2" accent1="accent1" accent2="accent2" accent3="accent3" accent4="accent4" accent5="accent5" accent6="accent6" hlink="hlink" folHlink="folHlink"/>
  <p:sldLayoutIdLst>
    <p:sldLayoutId id="2147483713" r:id="rId1"/>
    <p:sldLayoutId id="2147483714" r:id="rId2"/>
  </p:sldLayoutIdLst>
  <p:transition>
    <p:split/>
  </p:transition>
  <p:hf hdr="0" ftr="0" dt="0"/>
  <p:txStyles>
    <p:titleStyle>
      <a:lvl1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Arial" panose="020B0604020202020204" pitchFamily="34" charset="0"/>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9pPr>
    </p:titleStyle>
    <p:bodyStyle>
      <a:lvl1pPr marL="342900" indent="-342900" algn="l" defTabSz="8093075" rtl="0" eaLnBrk="1" fontAlgn="base" hangingPunct="0">
        <a:spcBef>
          <a:spcPct val="20000"/>
        </a:spcBef>
        <a:spcAft>
          <a:spcPct val="0"/>
        </a:spcAft>
        <a:defRPr kumimoji="1" sz="2400">
          <a:solidFill>
            <a:schemeClr val="tx1"/>
          </a:solidFill>
          <a:effectLst/>
          <a:latin typeface="Arial" panose="020B0604020202020204" pitchFamily="34" charset="0"/>
          <a:ea typeface="メイリオ" panose="020B0604030504040204" pitchFamily="50" charset="-128"/>
          <a:cs typeface="Arial" panose="020B0604020202020204" pitchFamily="34" charset="0"/>
        </a:defRPr>
      </a:lvl1pPr>
      <a:lvl2pPr marL="742950" indent="-285750" algn="l" defTabSz="8093075" rtl="0" eaLnBrk="1" fontAlgn="base" hangingPunct="0">
        <a:spcBef>
          <a:spcPct val="20000"/>
        </a:spcBef>
        <a:spcAft>
          <a:spcPct val="0"/>
        </a:spcAft>
        <a:defRPr kumimoji="1" sz="1600">
          <a:solidFill>
            <a:schemeClr val="tx1"/>
          </a:solidFill>
          <a:effectLst/>
          <a:latin typeface="Arial" panose="020B0604020202020204" pitchFamily="34" charset="0"/>
          <a:ea typeface="メイリオ" panose="020B0604030504040204" pitchFamily="50" charset="-128"/>
          <a:cs typeface="Arial" panose="020B0604020202020204" pitchFamily="34" charset="0"/>
        </a:defRPr>
      </a:lvl2pPr>
      <a:lvl3pPr marL="1143000" indent="-228600" algn="l" defTabSz="8093075" rtl="0" eaLnBrk="1" fontAlgn="base" hangingPunct="0">
        <a:spcBef>
          <a:spcPct val="20000"/>
        </a:spcBef>
        <a:spcAft>
          <a:spcPct val="0"/>
        </a:spcAft>
        <a:defRPr kumimoji="1" sz="1400">
          <a:solidFill>
            <a:schemeClr val="tx1"/>
          </a:solidFill>
          <a:effectLst/>
          <a:latin typeface="Arial" panose="020B0604020202020204" pitchFamily="34" charset="0"/>
          <a:ea typeface="メイリオ" panose="020B0604030504040204" pitchFamily="50" charset="-128"/>
          <a:cs typeface="Arial" panose="020B0604020202020204" pitchFamily="34" charset="0"/>
        </a:defRPr>
      </a:lvl3pPr>
      <a:lvl4pPr marL="1600200" indent="-228600" algn="l" defTabSz="8093075" rtl="0" eaLnBrk="1" fontAlgn="base" hangingPunct="0">
        <a:spcBef>
          <a:spcPct val="20000"/>
        </a:spcBef>
        <a:spcAft>
          <a:spcPct val="0"/>
        </a:spcAft>
        <a:defRPr kumimoji="1" sz="1400">
          <a:solidFill>
            <a:schemeClr val="tx1"/>
          </a:solidFill>
          <a:effectLst/>
          <a:latin typeface="Arial" panose="020B0604020202020204" pitchFamily="34" charset="0"/>
          <a:ea typeface="メイリオ" panose="020B0604030504040204" pitchFamily="50" charset="-128"/>
          <a:cs typeface="Arial" panose="020B0604020202020204" pitchFamily="34" charset="0"/>
        </a:defRPr>
      </a:lvl4pPr>
      <a:lvl5pPr marL="2057400" indent="-228600" algn="l" defTabSz="8093075" rtl="0" eaLnBrk="1" fontAlgn="base" hangingPunct="0">
        <a:spcBef>
          <a:spcPct val="20000"/>
        </a:spcBef>
        <a:spcAft>
          <a:spcPct val="0"/>
        </a:spcAft>
        <a:defRPr kumimoji="1" sz="1400">
          <a:solidFill>
            <a:schemeClr val="tx1"/>
          </a:solidFill>
          <a:effectLst/>
          <a:latin typeface="Arial" panose="020B0604020202020204" pitchFamily="34" charset="0"/>
          <a:ea typeface="メイリオ" panose="020B0604030504040204" pitchFamily="50" charset="-128"/>
          <a:cs typeface="Arial" panose="020B0604020202020204" pitchFamily="34" charset="0"/>
        </a:defRPr>
      </a:lvl5pPr>
      <a:lvl6pPr marL="25146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6pPr>
      <a:lvl7pPr marL="29718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7pPr>
      <a:lvl8pPr marL="34290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8pPr>
      <a:lvl9pPr marL="38862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699249"/>
          </a:xfrm>
          <a:prstGeom prst="rect">
            <a:avLst/>
          </a:prstGeom>
        </p:spPr>
        <p:txBody>
          <a:bodyPr vert="horz" lIns="91427" tIns="45714" rIns="91427" bIns="45714"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152940"/>
            <a:ext cx="8229600" cy="4973224"/>
          </a:xfrm>
          <a:prstGeom prst="rect">
            <a:avLst/>
          </a:prstGeom>
        </p:spPr>
        <p:txBody>
          <a:bodyPr vert="horz" lIns="91427" tIns="45714" rIns="91427" bIns="45714"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pic>
        <p:nvPicPr>
          <p:cNvPr id="5" name="図 4"/>
          <p:cNvPicPr>
            <a:picLocks noChangeAspect="1"/>
          </p:cNvPicPr>
          <p:nvPr userDrawn="1"/>
        </p:nvPicPr>
        <p:blipFill>
          <a:blip r:embed="rId3"/>
          <a:stretch>
            <a:fillRect/>
          </a:stretch>
        </p:blipFill>
        <p:spPr>
          <a:xfrm>
            <a:off x="2" y="6305217"/>
            <a:ext cx="1439184" cy="564508"/>
          </a:xfrm>
          <a:prstGeom prst="rect">
            <a:avLst/>
          </a:prstGeom>
          <a:solidFill>
            <a:schemeClr val="tx1">
              <a:lumMod val="50000"/>
              <a:lumOff val="50000"/>
            </a:schemeClr>
          </a:solidFill>
        </p:spPr>
      </p:pic>
      <p:sp>
        <p:nvSpPr>
          <p:cNvPr id="6" name="正方形/長方形 5">
            <a:extLst>
              <a:ext uri="{FF2B5EF4-FFF2-40B4-BE49-F238E27FC236}">
                <a16:creationId xmlns:a16="http://schemas.microsoft.com/office/drawing/2014/main" id="{D9CAEE52-3290-4AB4-982A-105E37E1CF13}"/>
              </a:ext>
            </a:extLst>
          </p:cNvPr>
          <p:cNvSpPr/>
          <p:nvPr userDrawn="1"/>
        </p:nvSpPr>
        <p:spPr>
          <a:xfrm>
            <a:off x="8422105" y="6329728"/>
            <a:ext cx="720000" cy="539995"/>
          </a:xfrm>
          <a:prstGeom prst="rect">
            <a:avLst/>
          </a:prstGeom>
          <a:solidFill>
            <a:sysClr val="window" lastClr="FFFFFF">
              <a:lumMod val="50000"/>
            </a:sysClr>
          </a:soli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fld id="{72E48287-3690-BD4B-9C6F-C8A72A501CDE}" type="slidenum">
              <a:rPr kumimoji="0" lang="ja-JP" altLang="en-US" sz="2400" b="0" i="0" u="none" strike="noStrike" kern="0" cap="none" spc="0" normalizeH="0" baseline="0" noProof="0" smtClean="0">
                <a:ln>
                  <a:noFill/>
                </a:ln>
                <a:solidFill>
                  <a:prstClr val="white"/>
                </a:solidFill>
                <a:effectLst/>
                <a:uLnTx/>
                <a:uFillTx/>
                <a:latin typeface="Arial" panose="020B0604020202020204" pitchFamily="34" charset="0"/>
                <a:ea typeface="メイリオ" panose="020B0604030504040204" pitchFamily="50" charset="-128"/>
                <a:cs typeface="Arial" panose="020B0604020202020204" pitchFamily="34" charset="0"/>
              </a:rPr>
              <a:pPr marL="0" marR="0" lvl="0" indent="0" algn="ctr" defTabSz="457200" eaLnBrk="1" fontAlgn="auto" latinLnBrk="0" hangingPunct="1">
                <a:lnSpc>
                  <a:spcPct val="100000"/>
                </a:lnSpc>
                <a:spcBef>
                  <a:spcPts val="0"/>
                </a:spcBef>
                <a:spcAft>
                  <a:spcPts val="0"/>
                </a:spcAft>
                <a:buClrTx/>
                <a:buSzTx/>
                <a:buFontTx/>
                <a:buNone/>
                <a:tabLst/>
                <a:defRPr/>
              </a:pPr>
              <a:t>‹#›</a:t>
            </a:fld>
            <a:endParaRPr kumimoji="0" lang="ja-JP" altLang="en-US" sz="1800" b="0" i="0" u="none" strike="noStrike" kern="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347070825"/>
      </p:ext>
    </p:extLst>
  </p:cSld>
  <p:clrMap bg1="lt1" tx1="dk1" bg2="lt2" tx2="dk2" accent1="accent1" accent2="accent2" accent3="accent3" accent4="accent4" accent5="accent5" accent6="accent6" hlink="hlink" folHlink="folHlink"/>
  <p:sldLayoutIdLst>
    <p:sldLayoutId id="2147483720" r:id="rId1"/>
  </p:sldLayoutIdLst>
  <p:hf hdr="0" ftr="0" dt="0"/>
  <p:txStyles>
    <p:titleStyle>
      <a:lvl1pPr algn="l" defTabSz="457137" rtl="0" eaLnBrk="1" latinLnBrk="0" hangingPunct="1">
        <a:spcBef>
          <a:spcPct val="0"/>
        </a:spcBef>
        <a:buNone/>
        <a:defRPr kumimoji="1" sz="2800" kern="1200">
          <a:solidFill>
            <a:schemeClr val="tx1"/>
          </a:solidFill>
          <a:latin typeface="Arial" panose="020B0604020202020204" pitchFamily="34" charset="0"/>
          <a:ea typeface="メイリオ" panose="020B0604030504040204" pitchFamily="50" charset="-128"/>
          <a:cs typeface="Arial" panose="020B0604020202020204" pitchFamily="34" charset="0"/>
        </a:defRPr>
      </a:lvl1pPr>
    </p:titleStyle>
    <p:bodyStyle>
      <a:lvl1pPr marL="342853" indent="-342853" algn="l" defTabSz="457137" rtl="0" eaLnBrk="1" latinLnBrk="0" hangingPunct="1">
        <a:spcBef>
          <a:spcPct val="20000"/>
        </a:spcBef>
        <a:buFont typeface="Arial"/>
        <a:buChar char="•"/>
        <a:defRPr kumimoji="1" sz="2400" kern="1200">
          <a:solidFill>
            <a:schemeClr val="tx1"/>
          </a:solidFill>
          <a:latin typeface="Arial" panose="020B0604020202020204" pitchFamily="34" charset="0"/>
          <a:ea typeface="メイリオ" panose="020B0604030504040204" pitchFamily="50" charset="-128"/>
          <a:cs typeface="Arial" panose="020B0604020202020204" pitchFamily="34" charset="0"/>
        </a:defRPr>
      </a:lvl1pPr>
      <a:lvl2pPr marL="742848" indent="-285710" algn="l" defTabSz="457137" rtl="0" eaLnBrk="1" latinLnBrk="0" hangingPunct="1">
        <a:spcBef>
          <a:spcPct val="20000"/>
        </a:spcBef>
        <a:buFont typeface="Arial"/>
        <a:buChar char="–"/>
        <a:defRPr kumimoji="1" sz="2000" kern="1200">
          <a:solidFill>
            <a:schemeClr val="tx1"/>
          </a:solidFill>
          <a:latin typeface="Arial" panose="020B0604020202020204" pitchFamily="34" charset="0"/>
          <a:ea typeface="メイリオ" panose="020B0604030504040204" pitchFamily="50" charset="-128"/>
          <a:cs typeface="Arial" panose="020B0604020202020204" pitchFamily="34" charset="0"/>
        </a:defRPr>
      </a:lvl2pPr>
      <a:lvl3pPr marL="1142842" indent="-228569" algn="l" defTabSz="457137" rtl="0" eaLnBrk="1" latinLnBrk="0" hangingPunct="1">
        <a:spcBef>
          <a:spcPct val="20000"/>
        </a:spcBef>
        <a:buFont typeface="Arial"/>
        <a:buChar char="•"/>
        <a:defRPr kumimoji="1" sz="1800" kern="1200">
          <a:solidFill>
            <a:schemeClr val="tx1"/>
          </a:solidFill>
          <a:latin typeface="Arial" panose="020B0604020202020204" pitchFamily="34" charset="0"/>
          <a:ea typeface="メイリオ" panose="020B0604030504040204" pitchFamily="50" charset="-128"/>
          <a:cs typeface="Arial" panose="020B0604020202020204" pitchFamily="34" charset="0"/>
        </a:defRPr>
      </a:lvl3pPr>
      <a:lvl4pPr marL="1599979" indent="-228569" algn="l" defTabSz="457137" rtl="0" eaLnBrk="1" latinLnBrk="0" hangingPunct="1">
        <a:spcBef>
          <a:spcPct val="20000"/>
        </a:spcBef>
        <a:buFont typeface="Arial"/>
        <a:buChar char="–"/>
        <a:defRPr kumimoji="1" sz="1600" kern="1200">
          <a:solidFill>
            <a:schemeClr val="tx1"/>
          </a:solidFill>
          <a:latin typeface="Arial" panose="020B0604020202020204" pitchFamily="34" charset="0"/>
          <a:ea typeface="メイリオ" panose="020B0604030504040204" pitchFamily="50" charset="-128"/>
          <a:cs typeface="Arial" panose="020B0604020202020204" pitchFamily="34" charset="0"/>
        </a:defRPr>
      </a:lvl4pPr>
      <a:lvl5pPr marL="2057116" indent="-228569" algn="l" defTabSz="457137" rtl="0" eaLnBrk="1" latinLnBrk="0" hangingPunct="1">
        <a:spcBef>
          <a:spcPct val="20000"/>
        </a:spcBef>
        <a:buFont typeface="Arial"/>
        <a:buChar char="»"/>
        <a:defRPr kumimoji="1" sz="1600" kern="1200">
          <a:solidFill>
            <a:schemeClr val="tx1"/>
          </a:solidFill>
          <a:latin typeface="Arial" panose="020B0604020202020204" pitchFamily="34" charset="0"/>
          <a:ea typeface="メイリオ" panose="020B0604030504040204" pitchFamily="50" charset="-128"/>
          <a:cs typeface="Arial" panose="020B0604020202020204" pitchFamily="34" charset="0"/>
        </a:defRPr>
      </a:lvl5pPr>
      <a:lvl6pPr marL="2514253" indent="-228569" algn="l" defTabSz="457137" rtl="0" eaLnBrk="1" latinLnBrk="0" hangingPunct="1">
        <a:spcBef>
          <a:spcPct val="20000"/>
        </a:spcBef>
        <a:buFont typeface="Arial"/>
        <a:buChar char="•"/>
        <a:defRPr kumimoji="1" sz="2000" kern="1200">
          <a:solidFill>
            <a:schemeClr val="tx1"/>
          </a:solidFill>
          <a:latin typeface="+mn-lt"/>
          <a:ea typeface="+mn-ea"/>
          <a:cs typeface="+mn-cs"/>
        </a:defRPr>
      </a:lvl6pPr>
      <a:lvl7pPr marL="2971390" indent="-228569" algn="l" defTabSz="457137" rtl="0" eaLnBrk="1" latinLnBrk="0" hangingPunct="1">
        <a:spcBef>
          <a:spcPct val="20000"/>
        </a:spcBef>
        <a:buFont typeface="Arial"/>
        <a:buChar char="•"/>
        <a:defRPr kumimoji="1" sz="2000" kern="1200">
          <a:solidFill>
            <a:schemeClr val="tx1"/>
          </a:solidFill>
          <a:latin typeface="+mn-lt"/>
          <a:ea typeface="+mn-ea"/>
          <a:cs typeface="+mn-cs"/>
        </a:defRPr>
      </a:lvl7pPr>
      <a:lvl8pPr marL="3428527" indent="-228569" algn="l" defTabSz="457137" rtl="0" eaLnBrk="1" latinLnBrk="0" hangingPunct="1">
        <a:spcBef>
          <a:spcPct val="20000"/>
        </a:spcBef>
        <a:buFont typeface="Arial"/>
        <a:buChar char="•"/>
        <a:defRPr kumimoji="1" sz="2000" kern="1200">
          <a:solidFill>
            <a:schemeClr val="tx1"/>
          </a:solidFill>
          <a:latin typeface="+mn-lt"/>
          <a:ea typeface="+mn-ea"/>
          <a:cs typeface="+mn-cs"/>
        </a:defRPr>
      </a:lvl8pPr>
      <a:lvl9pPr marL="3885664" indent="-228569" algn="l" defTabSz="457137"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137" rtl="0" eaLnBrk="1" latinLnBrk="0" hangingPunct="1">
        <a:defRPr kumimoji="1" sz="1800" kern="1200">
          <a:solidFill>
            <a:schemeClr val="tx1"/>
          </a:solidFill>
          <a:latin typeface="+mn-lt"/>
          <a:ea typeface="+mn-ea"/>
          <a:cs typeface="+mn-cs"/>
        </a:defRPr>
      </a:lvl1pPr>
      <a:lvl2pPr marL="457137" algn="l" defTabSz="457137" rtl="0" eaLnBrk="1" latinLnBrk="0" hangingPunct="1">
        <a:defRPr kumimoji="1" sz="1800" kern="1200">
          <a:solidFill>
            <a:schemeClr val="tx1"/>
          </a:solidFill>
          <a:latin typeface="+mn-lt"/>
          <a:ea typeface="+mn-ea"/>
          <a:cs typeface="+mn-cs"/>
        </a:defRPr>
      </a:lvl2pPr>
      <a:lvl3pPr marL="914274" algn="l" defTabSz="457137" rtl="0" eaLnBrk="1" latinLnBrk="0" hangingPunct="1">
        <a:defRPr kumimoji="1" sz="1800" kern="1200">
          <a:solidFill>
            <a:schemeClr val="tx1"/>
          </a:solidFill>
          <a:latin typeface="+mn-lt"/>
          <a:ea typeface="+mn-ea"/>
          <a:cs typeface="+mn-cs"/>
        </a:defRPr>
      </a:lvl3pPr>
      <a:lvl4pPr marL="1371411" algn="l" defTabSz="457137" rtl="0" eaLnBrk="1" latinLnBrk="0" hangingPunct="1">
        <a:defRPr kumimoji="1" sz="1800" kern="1200">
          <a:solidFill>
            <a:schemeClr val="tx1"/>
          </a:solidFill>
          <a:latin typeface="+mn-lt"/>
          <a:ea typeface="+mn-ea"/>
          <a:cs typeface="+mn-cs"/>
        </a:defRPr>
      </a:lvl4pPr>
      <a:lvl5pPr marL="1828548" algn="l" defTabSz="457137" rtl="0" eaLnBrk="1" latinLnBrk="0" hangingPunct="1">
        <a:defRPr kumimoji="1" sz="1800" kern="1200">
          <a:solidFill>
            <a:schemeClr val="tx1"/>
          </a:solidFill>
          <a:latin typeface="+mn-lt"/>
          <a:ea typeface="+mn-ea"/>
          <a:cs typeface="+mn-cs"/>
        </a:defRPr>
      </a:lvl5pPr>
      <a:lvl6pPr marL="2285685" algn="l" defTabSz="457137" rtl="0" eaLnBrk="1" latinLnBrk="0" hangingPunct="1">
        <a:defRPr kumimoji="1" sz="1800" kern="1200">
          <a:solidFill>
            <a:schemeClr val="tx1"/>
          </a:solidFill>
          <a:latin typeface="+mn-lt"/>
          <a:ea typeface="+mn-ea"/>
          <a:cs typeface="+mn-cs"/>
        </a:defRPr>
      </a:lvl6pPr>
      <a:lvl7pPr marL="2742822" algn="l" defTabSz="457137" rtl="0" eaLnBrk="1" latinLnBrk="0" hangingPunct="1">
        <a:defRPr kumimoji="1" sz="1800" kern="1200">
          <a:solidFill>
            <a:schemeClr val="tx1"/>
          </a:solidFill>
          <a:latin typeface="+mn-lt"/>
          <a:ea typeface="+mn-ea"/>
          <a:cs typeface="+mn-cs"/>
        </a:defRPr>
      </a:lvl7pPr>
      <a:lvl8pPr marL="3199959" algn="l" defTabSz="457137" rtl="0" eaLnBrk="1" latinLnBrk="0" hangingPunct="1">
        <a:defRPr kumimoji="1" sz="1800" kern="1200">
          <a:solidFill>
            <a:schemeClr val="tx1"/>
          </a:solidFill>
          <a:latin typeface="+mn-lt"/>
          <a:ea typeface="+mn-ea"/>
          <a:cs typeface="+mn-cs"/>
        </a:defRPr>
      </a:lvl8pPr>
      <a:lvl9pPr marL="3657096" algn="l" defTabSz="457137"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8364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8364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961758882"/>
      </p:ext>
    </p:extLst>
  </p:cSld>
  <p:clrMap bg1="lt1" tx1="dk1" bg2="lt2" tx2="dk2" accent1="accent1" accent2="accent2" accent3="accent3" accent4="accent4" accent5="accent5" accent6="accent6" hlink="hlink" folHlink="folHlink"/>
  <p:sldLayoutIdLst>
    <p:sldLayoutId id="2147483722" r:id="rId1"/>
    <p:sldLayoutId id="2147483723" r:id="rId2"/>
  </p:sldLayoutIdLst>
  <p:transition spd="med">
    <p:fade/>
  </p:transition>
  <p:txStyles>
    <p:titleStyle>
      <a:lvl1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mj-lt"/>
          <a:ea typeface="+mj-ea"/>
          <a:cs typeface="+mj-cs"/>
        </a:defRPr>
      </a:lvl1pPr>
      <a:lvl2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2pPr>
      <a:lvl3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3pPr>
      <a:lvl4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4pPr>
      <a:lvl5pPr algn="ctr" rtl="0" eaLnBrk="0" fontAlgn="base" hangingPunct="0">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5pPr>
      <a:lvl6pPr marL="4572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6pPr>
      <a:lvl7pPr marL="9144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7pPr>
      <a:lvl8pPr marL="13716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8pPr>
      <a:lvl9pPr marL="1828800" algn="ctr" rtl="0" fontAlgn="base">
        <a:spcBef>
          <a:spcPct val="0"/>
        </a:spcBef>
        <a:spcAft>
          <a:spcPct val="0"/>
        </a:spcAft>
        <a:defRPr kumimoji="1" sz="4000">
          <a:solidFill>
            <a:schemeClr val="bg1"/>
          </a:solidFill>
          <a:effectLst>
            <a:outerShdw blurRad="38100" dist="38100" dir="2700000" algn="tl">
              <a:srgbClr val="808080"/>
            </a:outerShdw>
          </a:effectLst>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bg1"/>
          </a:solidFill>
          <a:effectLst>
            <a:outerShdw blurRad="38100" dist="38100" dir="2700000" algn="tl">
              <a:srgbClr val="80808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bg1"/>
          </a:solidFill>
          <a:effectLst>
            <a:outerShdw blurRad="38100" dist="38100" dir="2700000" algn="tl">
              <a:srgbClr val="808080"/>
            </a:outerShdw>
          </a:effectLst>
          <a:latin typeface="+mn-lt"/>
          <a:ea typeface="+mn-ea"/>
        </a:defRPr>
      </a:lvl2pPr>
      <a:lvl3pPr marL="1143000" indent="-228600" algn="l" rtl="0" eaLnBrk="0" fontAlgn="base" hangingPunct="0">
        <a:spcBef>
          <a:spcPct val="20000"/>
        </a:spcBef>
        <a:spcAft>
          <a:spcPct val="0"/>
        </a:spcAft>
        <a:buChar char="•"/>
        <a:defRPr kumimoji="1" sz="2400">
          <a:solidFill>
            <a:schemeClr val="bg1"/>
          </a:solidFill>
          <a:effectLst>
            <a:outerShdw blurRad="38100" dist="38100" dir="2700000" algn="tl">
              <a:srgbClr val="808080"/>
            </a:outerShdw>
          </a:effectLst>
          <a:latin typeface="+mn-lt"/>
          <a:ea typeface="+mn-ea"/>
        </a:defRPr>
      </a:lvl3pPr>
      <a:lvl4pPr marL="1600200" indent="-228600" algn="l" rtl="0" eaLnBrk="0" fontAlgn="base" hangingPunct="0">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4pPr>
      <a:lvl5pPr marL="2057400" indent="-228600" algn="l" rtl="0" eaLnBrk="0" fontAlgn="base" hangingPunct="0">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5pPr>
      <a:lvl6pPr marL="25146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6pPr>
      <a:lvl7pPr marL="29718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7pPr>
      <a:lvl8pPr marL="34290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8pPr>
      <a:lvl9pPr marL="3886200" indent="-228600" algn="l" rtl="0" fontAlgn="base">
        <a:spcBef>
          <a:spcPct val="20000"/>
        </a:spcBef>
        <a:spcAft>
          <a:spcPct val="0"/>
        </a:spcAft>
        <a:buChar char="»"/>
        <a:defRPr kumimoji="1" sz="2000">
          <a:solidFill>
            <a:schemeClr val="bg1"/>
          </a:solidFill>
          <a:effectLst>
            <a:outerShdw blurRad="38100" dist="38100" dir="2700000" algn="tl">
              <a:srgbClr val="80808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0EADC"/>
        </a:solidFill>
        <a:effectLst/>
      </p:bgPr>
    </p:bg>
    <p:spTree>
      <p:nvGrpSpPr>
        <p:cNvPr id="1" name=""/>
        <p:cNvGrpSpPr/>
        <p:nvPr/>
      </p:nvGrpSpPr>
      <p:grpSpPr>
        <a:xfrm>
          <a:off x="0" y="0"/>
          <a:ext cx="0" cy="0"/>
          <a:chOff x="0" y="0"/>
          <a:chExt cx="0" cy="0"/>
        </a:xfrm>
      </p:grpSpPr>
      <p:sp>
        <p:nvSpPr>
          <p:cNvPr id="1032" name="AutoShape 8"/>
          <p:cNvSpPr>
            <a:spLocks noChangeArrowheads="1"/>
          </p:cNvSpPr>
          <p:nvPr userDrawn="1"/>
        </p:nvSpPr>
        <p:spPr bwMode="auto">
          <a:xfrm flipH="1">
            <a:off x="8316913" y="6035675"/>
            <a:ext cx="827087" cy="827088"/>
          </a:xfrm>
          <a:prstGeom prst="rtTriangle">
            <a:avLst/>
          </a:prstGeom>
          <a:solidFill>
            <a:srgbClr val="3A5B6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メイリオ" panose="020B0604030504040204" pitchFamily="50" charset="-128"/>
              <a:ea typeface="メイリオ" panose="020B0604030504040204" pitchFamily="50" charset="-128"/>
            </a:endParaRPr>
          </a:p>
        </p:txBody>
      </p:sp>
      <p:sp>
        <p:nvSpPr>
          <p:cNvPr id="1026" name="Rectangle 2"/>
          <p:cNvSpPr>
            <a:spLocks noGrp="1" noChangeArrowheads="1"/>
          </p:cNvSpPr>
          <p:nvPr>
            <p:ph type="title"/>
          </p:nvPr>
        </p:nvSpPr>
        <p:spPr bwMode="auto">
          <a:xfrm>
            <a:off x="0" y="0"/>
            <a:ext cx="8456613" cy="660400"/>
          </a:xfrm>
          <a:prstGeom prst="rect">
            <a:avLst/>
          </a:prstGeom>
          <a:solidFill>
            <a:srgbClr val="3A5B6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0000" tIns="72000" rIns="91440" bIns="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358775" y="898525"/>
            <a:ext cx="8456613" cy="539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0000" tIns="180000" rIns="180000" bIns="18000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9" name="スライド番号プレースホルダー 3"/>
          <p:cNvSpPr txBox="1">
            <a:spLocks/>
          </p:cNvSpPr>
          <p:nvPr userDrawn="1"/>
        </p:nvSpPr>
        <p:spPr>
          <a:xfrm>
            <a:off x="4666042" y="6381328"/>
            <a:ext cx="4518496" cy="360363"/>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Osaka" charset="-128"/>
                <a:cs typeface="+mn-cs"/>
              </a:defRPr>
            </a:lvl1pPr>
            <a:lvl2pPr marL="457200" algn="l" rtl="0" fontAlgn="base">
              <a:spcBef>
                <a:spcPct val="0"/>
              </a:spcBef>
              <a:spcAft>
                <a:spcPct val="0"/>
              </a:spcAft>
              <a:defRPr kumimoji="1" kern="1200">
                <a:solidFill>
                  <a:schemeClr val="tx1"/>
                </a:solidFill>
                <a:latin typeface="Arial" charset="0"/>
                <a:ea typeface="Osaka" charset="-128"/>
                <a:cs typeface="+mn-cs"/>
              </a:defRPr>
            </a:lvl2pPr>
            <a:lvl3pPr marL="914400" algn="l" rtl="0" fontAlgn="base">
              <a:spcBef>
                <a:spcPct val="0"/>
              </a:spcBef>
              <a:spcAft>
                <a:spcPct val="0"/>
              </a:spcAft>
              <a:defRPr kumimoji="1" kern="1200">
                <a:solidFill>
                  <a:schemeClr val="tx1"/>
                </a:solidFill>
                <a:latin typeface="Arial" charset="0"/>
                <a:ea typeface="Osaka" charset="-128"/>
                <a:cs typeface="+mn-cs"/>
              </a:defRPr>
            </a:lvl3pPr>
            <a:lvl4pPr marL="1371600" algn="l" rtl="0" fontAlgn="base">
              <a:spcBef>
                <a:spcPct val="0"/>
              </a:spcBef>
              <a:spcAft>
                <a:spcPct val="0"/>
              </a:spcAft>
              <a:defRPr kumimoji="1" kern="1200">
                <a:solidFill>
                  <a:schemeClr val="tx1"/>
                </a:solidFill>
                <a:latin typeface="Arial" charset="0"/>
                <a:ea typeface="Osaka" charset="-128"/>
                <a:cs typeface="+mn-cs"/>
              </a:defRPr>
            </a:lvl4pPr>
            <a:lvl5pPr marL="1828800" algn="l" rtl="0" fontAlgn="base">
              <a:spcBef>
                <a:spcPct val="0"/>
              </a:spcBef>
              <a:spcAft>
                <a:spcPct val="0"/>
              </a:spcAft>
              <a:defRPr kumimoji="1" kern="1200">
                <a:solidFill>
                  <a:schemeClr val="tx1"/>
                </a:solidFill>
                <a:latin typeface="Arial" charset="0"/>
                <a:ea typeface="Osaka" charset="-128"/>
                <a:cs typeface="+mn-cs"/>
              </a:defRPr>
            </a:lvl5pPr>
            <a:lvl6pPr marL="2286000" algn="l" defTabSz="914400" rtl="0" eaLnBrk="1" latinLnBrk="0" hangingPunct="1">
              <a:defRPr kumimoji="1" kern="1200">
                <a:solidFill>
                  <a:schemeClr val="tx1"/>
                </a:solidFill>
                <a:latin typeface="Arial" charset="0"/>
                <a:ea typeface="Osaka" charset="-128"/>
                <a:cs typeface="+mn-cs"/>
              </a:defRPr>
            </a:lvl6pPr>
            <a:lvl7pPr marL="2743200" algn="l" defTabSz="914400" rtl="0" eaLnBrk="1" latinLnBrk="0" hangingPunct="1">
              <a:defRPr kumimoji="1" kern="1200">
                <a:solidFill>
                  <a:schemeClr val="tx1"/>
                </a:solidFill>
                <a:latin typeface="Arial" charset="0"/>
                <a:ea typeface="Osaka" charset="-128"/>
                <a:cs typeface="+mn-cs"/>
              </a:defRPr>
            </a:lvl7pPr>
            <a:lvl8pPr marL="3200400" algn="l" defTabSz="914400" rtl="0" eaLnBrk="1" latinLnBrk="0" hangingPunct="1">
              <a:defRPr kumimoji="1" kern="1200">
                <a:solidFill>
                  <a:schemeClr val="tx1"/>
                </a:solidFill>
                <a:latin typeface="Arial" charset="0"/>
                <a:ea typeface="Osaka" charset="-128"/>
                <a:cs typeface="+mn-cs"/>
              </a:defRPr>
            </a:lvl8pPr>
            <a:lvl9pPr marL="3657600" algn="l" defTabSz="914400" rtl="0" eaLnBrk="1" latinLnBrk="0" hangingPunct="1">
              <a:defRPr kumimoji="1" kern="1200">
                <a:solidFill>
                  <a:schemeClr val="tx1"/>
                </a:solidFill>
                <a:latin typeface="Arial" charset="0"/>
                <a:ea typeface="Osaka" charset="-128"/>
                <a:cs typeface="+mn-cs"/>
              </a:defRPr>
            </a:lvl9pPr>
          </a:lstStyle>
          <a:p>
            <a:pPr>
              <a:tabLst>
                <a:tab pos="6786563" algn="r"/>
              </a:tabLst>
            </a:pPr>
            <a:r>
              <a:rPr lang="ja-JP" altLang="en-US" sz="1200" dirty="0">
                <a:latin typeface="メイリオ" panose="020B0604030504040204" pitchFamily="50" charset="-128"/>
                <a:ea typeface="メイリオ" panose="020B0604030504040204" pitchFamily="50" charset="-128"/>
              </a:rPr>
              <a:t>高知大学</a:t>
            </a:r>
            <a:r>
              <a:rPr lang="zh-TW" altLang="en-US" sz="1200" dirty="0">
                <a:latin typeface="メイリオ" panose="020B0604030504040204" pitchFamily="50" charset="-128"/>
                <a:ea typeface="メイリオ" panose="020B0604030504040204" pitchFamily="50" charset="-128"/>
              </a:rPr>
              <a:t>集中講義「化学生命理工学特論</a:t>
            </a:r>
            <a:r>
              <a:rPr lang="en-US" altLang="zh-TW" sz="1200" dirty="0">
                <a:latin typeface="メイリオ" panose="020B0604030504040204" pitchFamily="50" charset="-128"/>
                <a:ea typeface="メイリオ" panose="020B0604030504040204" pitchFamily="50" charset="-128"/>
              </a:rPr>
              <a:t>Ⅰ</a:t>
            </a:r>
            <a:r>
              <a:rPr lang="zh-TW" altLang="en-US" sz="1200" dirty="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	</a:t>
            </a:r>
            <a:fld id="{BC4A43E9-ABE2-4AED-9D63-2C140BCC42D7}" type="slidenum">
              <a:rPr lang="ja-JP" altLang="en-US" sz="2400" smtClean="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pPr>
                <a:tabLst>
                  <a:tab pos="6786563" algn="r"/>
                </a:tabLst>
              </a:pPr>
              <a:t>‹#›</a:t>
            </a:fld>
            <a:endParaRPr lang="ja-JP" altLang="en-US" sz="24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75513265"/>
      </p:ext>
    </p:extLst>
  </p:cSld>
  <p:clrMap bg1="lt1" tx1="dk1" bg2="lt2" tx2="dk2" accent1="accent1" accent2="accent2" accent3="accent3" accent4="accent4" accent5="accent5" accent6="accent6" hlink="hlink" folHlink="folHlink"/>
  <p:sldLayoutIdLst>
    <p:sldLayoutId id="2147483725" r:id="rId1"/>
  </p:sldLayoutIdLst>
  <p:transition>
    <p:split/>
  </p:transition>
  <p:hf hdr="0" ftr="0" dt="0"/>
  <p:txStyles>
    <p:titleStyle>
      <a:lvl1pPr algn="l" rtl="0" fontAlgn="base">
        <a:spcBef>
          <a:spcPct val="0"/>
        </a:spcBef>
        <a:spcAft>
          <a:spcPct val="0"/>
        </a:spcAft>
        <a:defRPr kumimoji="1" sz="280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cs typeface="+mj-cs"/>
        </a:defRPr>
      </a:lvl1pPr>
      <a:lvl2pPr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2pPr>
      <a:lvl3pPr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3pPr>
      <a:lvl4pPr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4pPr>
      <a:lvl5pPr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chemeClr val="bg1"/>
          </a:solidFill>
          <a:effectLst>
            <a:outerShdw blurRad="38100" dist="38100" dir="2700000" algn="tl">
              <a:srgbClr val="000000"/>
            </a:outerShdw>
          </a:effectLst>
          <a:latin typeface="HGP創英角ｺﾞｼｯｸUB" pitchFamily="50" charset="-128"/>
          <a:ea typeface="HGP創英角ｺﾞｼｯｸUB" pitchFamily="50" charset="-128"/>
        </a:defRPr>
      </a:lvl9pPr>
    </p:titleStyle>
    <p:bodyStyle>
      <a:lvl1pPr marL="342900" indent="-342900" algn="l" defTabSz="8093075" rtl="0" fontAlgn="base">
        <a:spcBef>
          <a:spcPct val="20000"/>
        </a:spcBef>
        <a:spcAft>
          <a:spcPct val="0"/>
        </a:spcAft>
        <a:defRPr kumimoji="1" sz="2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cs typeface="+mn-cs"/>
        </a:defRPr>
      </a:lvl1pPr>
      <a:lvl2pPr marL="742950" indent="-285750" algn="l" defTabSz="8093075" rtl="0" fontAlgn="base">
        <a:spcBef>
          <a:spcPct val="20000"/>
        </a:spcBef>
        <a:spcAft>
          <a:spcPct val="0"/>
        </a:spcAft>
        <a:defRPr kumimoji="1" sz="16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2pPr>
      <a:lvl3pPr marL="11430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3pPr>
      <a:lvl4pPr marL="16002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4pPr>
      <a:lvl5pPr marL="2057400" indent="-228600" algn="l" defTabSz="8093075" rtl="0" fontAlgn="base">
        <a:spcBef>
          <a:spcPct val="20000"/>
        </a:spcBef>
        <a:spcAft>
          <a:spcPct val="0"/>
        </a:spcAft>
        <a:tabLst>
          <a:tab pos="7799388" algn="r"/>
        </a:tabLst>
        <a:defRPr kumimoji="1" sz="1400">
          <a:solidFill>
            <a:schemeClr val="tx1"/>
          </a:solidFill>
          <a:effectLst>
            <a:outerShdw blurRad="38100" dist="38100" dir="2700000" algn="tl">
              <a:srgbClr val="FFFFFF"/>
            </a:outerShdw>
          </a:effectLst>
          <a:latin typeface="メイリオ" panose="020B0604030504040204" pitchFamily="50" charset="-128"/>
          <a:ea typeface="メイリオ" panose="020B0604030504040204" pitchFamily="50" charset="-128"/>
        </a:defRPr>
      </a:lvl5pPr>
      <a:lvl6pPr marL="25146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6pPr>
      <a:lvl7pPr marL="29718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7pPr>
      <a:lvl8pPr marL="34290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8pPr>
      <a:lvl9pPr marL="38862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8615728" y="6329728"/>
            <a:ext cx="539995" cy="53999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defRPr/>
            </a:pPr>
            <a:endParaRPr lang="ja-JP" altLang="en-US" dirty="0">
              <a:solidFill>
                <a:prstClr val="white"/>
              </a:solidFill>
              <a:latin typeface="小塚ゴシック Pro M" pitchFamily="34" charset="-128"/>
              <a:ea typeface="小塚ゴシック Pro M" pitchFamily="34" charset="-128"/>
            </a:endParaRPr>
          </a:p>
        </p:txBody>
      </p:sp>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7145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8" name="正方形/長方形 7"/>
          <p:cNvSpPr/>
          <p:nvPr userDrawn="1"/>
        </p:nvSpPr>
        <p:spPr>
          <a:xfrm>
            <a:off x="7020272" y="6317027"/>
            <a:ext cx="2135451" cy="5399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tabLst>
                <a:tab pos="3492500" algn="r"/>
              </a:tabLst>
              <a:defRPr/>
            </a:pPr>
            <a:r>
              <a:rPr lang="en-US" altLang="ja-JP" sz="1600" dirty="0">
                <a:solidFill>
                  <a:prstClr val="black">
                    <a:lumMod val="75000"/>
                    <a:lumOff val="25000"/>
                  </a:prstClr>
                </a:solidFill>
                <a:latin typeface="メイリオ" panose="020B0604030504040204" pitchFamily="50" charset="-128"/>
                <a:ea typeface="メイリオ" panose="020B0604030504040204" pitchFamily="50" charset="-128"/>
              </a:rPr>
              <a:t>triple</a:t>
            </a:r>
            <a:r>
              <a:rPr lang="ja-JP" altLang="en-US" sz="1600" dirty="0">
                <a:solidFill>
                  <a:prstClr val="black">
                    <a:lumMod val="75000"/>
                    <a:lumOff val="25000"/>
                  </a:prstClr>
                </a:solidFill>
                <a:latin typeface="メイリオ" panose="020B0604030504040204" pitchFamily="50" charset="-128"/>
                <a:ea typeface="メイリオ" panose="020B0604030504040204" pitchFamily="50" charset="-128"/>
              </a:rPr>
              <a:t> </a:t>
            </a:r>
            <a:r>
              <a:rPr lang="en-US" altLang="ja-JP" sz="1600" dirty="0">
                <a:solidFill>
                  <a:prstClr val="black">
                    <a:lumMod val="75000"/>
                    <a:lumOff val="25000"/>
                  </a:prstClr>
                </a:solidFill>
                <a:latin typeface="メイリオ" panose="020B0604030504040204" pitchFamily="50" charset="-128"/>
                <a:ea typeface="メイリオ" panose="020B0604030504040204" pitchFamily="50" charset="-128"/>
              </a:rPr>
              <a:t>crown</a:t>
            </a:r>
            <a:r>
              <a:rPr lang="en-US" altLang="ja-JP" sz="2400" dirty="0">
                <a:solidFill>
                  <a:prstClr val="white"/>
                </a:solidFill>
                <a:latin typeface="メイリオ" panose="020B0604030504040204" pitchFamily="50" charset="-128"/>
                <a:ea typeface="メイリオ" panose="020B0604030504040204" pitchFamily="50" charset="-128"/>
              </a:rPr>
              <a:t>	</a:t>
            </a:r>
            <a:fld id="{72E48287-3690-BD4B-9C6F-C8A72A501CDE}" type="slidenum">
              <a:rPr lang="ja-JP" altLang="en-US" sz="2400">
                <a:solidFill>
                  <a:prstClr val="white"/>
                </a:solidFill>
                <a:latin typeface="メイリオ" panose="020B0604030504040204" pitchFamily="50" charset="-128"/>
                <a:ea typeface="メイリオ" panose="020B0604030504040204" pitchFamily="50" charset="-128"/>
              </a:rPr>
              <a:pPr defTabSz="457200" fontAlgn="auto">
                <a:spcBef>
                  <a:spcPts val="0"/>
                </a:spcBef>
                <a:spcAft>
                  <a:spcPts val="0"/>
                </a:spcAft>
                <a:tabLst>
                  <a:tab pos="3492500" algn="r"/>
                </a:tabLst>
                <a:defRPr/>
              </a:pPr>
              <a:t>‹#›</a:t>
            </a:fld>
            <a:endParaRPr lang="ja-JP" altLang="en-US" dirty="0">
              <a:solidFill>
                <a:prstClr val="white"/>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51960270"/>
      </p:ext>
    </p:extLst>
  </p:cSld>
  <p:clrMap bg1="lt1" tx1="dk1" bg2="lt2" tx2="dk2" accent1="accent1" accent2="accent2" accent3="accent3" accent4="accent4" accent5="accent5" accent6="accent6" hlink="hlink" folHlink="folHlink"/>
  <p:sldLayoutIdLst>
    <p:sldLayoutId id="2147483727" r:id="rId1"/>
    <p:sldLayoutId id="2147483728" r:id="rId2"/>
  </p:sldLayoutIdLst>
  <p:hf sldNum="0" hdr="0" ftr="0" dt="0"/>
  <p:txStyles>
    <p:titleStyle>
      <a:lvl1pPr algn="l" defTabSz="457200" rtl="0" eaLnBrk="1" latinLnBrk="0" hangingPunct="1">
        <a:spcBef>
          <a:spcPct val="0"/>
        </a:spcBef>
        <a:buNone/>
        <a:defRPr kumimoji="1" sz="3200" kern="1200">
          <a:solidFill>
            <a:schemeClr val="tx1"/>
          </a:solidFill>
          <a:latin typeface="メイリオ" panose="020B0604030504040204" pitchFamily="50" charset="-128"/>
          <a:ea typeface="メイリオ" panose="020B0604030504040204" pitchFamily="50" charset="-128"/>
          <a:cs typeface="+mj-cs"/>
        </a:defRPr>
      </a:lvl1pPr>
    </p:titleStyle>
    <p:bodyStyle>
      <a:lvl1pPr marL="342900" indent="-342900" algn="l" defTabSz="457200" rtl="0" eaLnBrk="1" latinLnBrk="0" hangingPunct="1">
        <a:spcBef>
          <a:spcPct val="20000"/>
        </a:spcBef>
        <a:buFont typeface="Arial"/>
        <a:buChar char="•"/>
        <a:defRPr kumimoji="1" sz="2400" kern="1200">
          <a:solidFill>
            <a:schemeClr val="tx1"/>
          </a:solidFill>
          <a:latin typeface="メイリオ" panose="020B0604030504040204" pitchFamily="50" charset="-128"/>
          <a:ea typeface="メイリオ" panose="020B0604030504040204" pitchFamily="50" charset="-128"/>
          <a:cs typeface="+mn-cs"/>
        </a:defRPr>
      </a:lvl1pPr>
      <a:lvl2pPr marL="742950" indent="-285750" algn="l" defTabSz="457200" rtl="0" eaLnBrk="1" latinLnBrk="0" hangingPunct="1">
        <a:spcBef>
          <a:spcPct val="20000"/>
        </a:spcBef>
        <a:buFont typeface="Arial"/>
        <a:buChar char="–"/>
        <a:defRPr kumimoji="1" sz="20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457200" rtl="0" eaLnBrk="1" latinLnBrk="0" hangingPunct="1">
        <a:spcBef>
          <a:spcPct val="20000"/>
        </a:spcBef>
        <a:buFont typeface="Arial"/>
        <a:buChar char="•"/>
        <a:defRPr kumimoji="1" sz="18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457200" rtl="0" eaLnBrk="1" latinLnBrk="0" hangingPunct="1">
        <a:spcBef>
          <a:spcPct val="20000"/>
        </a:spcBef>
        <a:buFont typeface="Arial"/>
        <a:buChar char="–"/>
        <a:defRPr kumimoji="1" sz="16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457200" rtl="0" eaLnBrk="1" latinLnBrk="0" hangingPunct="1">
        <a:spcBef>
          <a:spcPct val="20000"/>
        </a:spcBef>
        <a:buFont typeface="Arial"/>
        <a:buChar char="»"/>
        <a:defRPr kumimoji="1" sz="16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8615728" y="6329728"/>
            <a:ext cx="539995" cy="53999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ja-JP" altLang="en-US" dirty="0">
              <a:solidFill>
                <a:prstClr val="white"/>
              </a:solidFill>
              <a:latin typeface="メイリオ" panose="020B0604030504040204" pitchFamily="50" charset="-128"/>
              <a:ea typeface="メイリオ" panose="020B0604030504040204" pitchFamily="50" charset="-128"/>
            </a:endParaRPr>
          </a:p>
        </p:txBody>
      </p:sp>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8" name="正方形/長方形 7"/>
          <p:cNvSpPr/>
          <p:nvPr userDrawn="1"/>
        </p:nvSpPr>
        <p:spPr>
          <a:xfrm>
            <a:off x="7073900" y="6342427"/>
            <a:ext cx="2069123" cy="5399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4660900" algn="r"/>
              </a:tabLst>
              <a:defRPr/>
            </a:pPr>
            <a:r>
              <a:rPr lang="en-US" altLang="zh-CN" sz="1400" dirty="0">
                <a:solidFill>
                  <a:prstClr val="black">
                    <a:lumMod val="75000"/>
                    <a:lumOff val="25000"/>
                  </a:prstClr>
                </a:solidFill>
                <a:latin typeface="メイリオ" panose="020B0604030504040204" pitchFamily="50" charset="-128"/>
                <a:ea typeface="メイリオ" panose="020B0604030504040204" pitchFamily="50" charset="-128"/>
              </a:rPr>
              <a:t>logic in science</a:t>
            </a:r>
            <a:r>
              <a:rPr lang="en-US" altLang="ja-JP" sz="2400" dirty="0">
                <a:solidFill>
                  <a:prstClr val="white"/>
                </a:solidFill>
                <a:latin typeface="メイリオ" panose="020B0604030504040204" pitchFamily="50" charset="-128"/>
                <a:ea typeface="メイリオ" panose="020B0604030504040204" pitchFamily="50" charset="-128"/>
              </a:rPr>
              <a:t>	</a:t>
            </a:r>
            <a:fld id="{72E48287-3690-BD4B-9C6F-C8A72A501CDE}" type="slidenum">
              <a:rPr lang="ja-JP" altLang="en-US" sz="2400" smtClean="0">
                <a:solidFill>
                  <a:prstClr val="white"/>
                </a:solidFill>
                <a:latin typeface="メイリオ" panose="020B0604030504040204" pitchFamily="50" charset="-128"/>
                <a:ea typeface="メイリオ" panose="020B0604030504040204" pitchFamily="50" charset="-128"/>
              </a:rPr>
              <a:pPr>
                <a:tabLst>
                  <a:tab pos="4660900" algn="r"/>
                </a:tabLst>
                <a:defRPr/>
              </a:pPr>
              <a:t>‹#›</a:t>
            </a:fld>
            <a:endParaRPr lang="ja-JP" altLang="en-US" dirty="0">
              <a:solidFill>
                <a:prstClr val="white"/>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649843173"/>
      </p:ext>
    </p:extLst>
  </p:cSld>
  <p:clrMap bg1="lt1" tx1="dk1" bg2="lt2" tx2="dk2" accent1="accent1" accent2="accent2" accent3="accent3" accent4="accent4" accent5="accent5" accent6="accent6" hlink="hlink" folHlink="folHlink"/>
  <p:sldLayoutIdLst>
    <p:sldLayoutId id="2147483730" r:id="rId1"/>
    <p:sldLayoutId id="2147483731" r:id="rId2"/>
  </p:sldLayoutIdLst>
  <p:hf sldNum="0" hdr="0" ftr="0" dt="0"/>
  <p:txStyles>
    <p:titleStyle>
      <a:lvl1pPr algn="l" defTabSz="457200" rtl="0" eaLnBrk="1" latinLnBrk="0" hangingPunct="1">
        <a:spcBef>
          <a:spcPct val="0"/>
        </a:spcBef>
        <a:buNone/>
        <a:defRPr kumimoji="1" sz="3200" kern="1200">
          <a:solidFill>
            <a:schemeClr val="tx1"/>
          </a:solidFill>
          <a:latin typeface="メイリオ" panose="020B0604030504040204" pitchFamily="50" charset="-128"/>
          <a:ea typeface="メイリオ" panose="020B0604030504040204" pitchFamily="50" charset="-128"/>
          <a:cs typeface="+mj-cs"/>
        </a:defRPr>
      </a:lvl1pPr>
    </p:titleStyle>
    <p:bodyStyle>
      <a:lvl1pPr marL="342900" indent="-342900" algn="l" defTabSz="457200" rtl="0" eaLnBrk="1" latinLnBrk="0" hangingPunct="1">
        <a:spcBef>
          <a:spcPct val="20000"/>
        </a:spcBef>
        <a:buFont typeface="Arial"/>
        <a:buChar char="•"/>
        <a:defRPr kumimoji="1" sz="2400" kern="1200">
          <a:solidFill>
            <a:schemeClr val="tx1"/>
          </a:solidFill>
          <a:latin typeface="メイリオ" panose="020B0604030504040204" pitchFamily="50" charset="-128"/>
          <a:ea typeface="メイリオ" panose="020B0604030504040204" pitchFamily="50" charset="-128"/>
          <a:cs typeface="+mn-cs"/>
        </a:defRPr>
      </a:lvl1pPr>
      <a:lvl2pPr marL="742950" indent="-285750" algn="l" defTabSz="457200" rtl="0" eaLnBrk="1" latinLnBrk="0" hangingPunct="1">
        <a:spcBef>
          <a:spcPct val="20000"/>
        </a:spcBef>
        <a:buFont typeface="Arial"/>
        <a:buChar char="–"/>
        <a:defRPr kumimoji="1" sz="20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457200" rtl="0" eaLnBrk="1" latinLnBrk="0" hangingPunct="1">
        <a:spcBef>
          <a:spcPct val="20000"/>
        </a:spcBef>
        <a:buFont typeface="Arial"/>
        <a:buChar char="•"/>
        <a:defRPr kumimoji="1" sz="18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457200" rtl="0" eaLnBrk="1" latinLnBrk="0" hangingPunct="1">
        <a:spcBef>
          <a:spcPct val="20000"/>
        </a:spcBef>
        <a:buFont typeface="Arial"/>
        <a:buChar char="–"/>
        <a:defRPr kumimoji="1" sz="16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457200" rtl="0" eaLnBrk="1" latinLnBrk="0" hangingPunct="1">
        <a:spcBef>
          <a:spcPct val="20000"/>
        </a:spcBef>
        <a:buFont typeface="Arial"/>
        <a:buChar char="»"/>
        <a:defRPr kumimoji="1" sz="16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8.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jpeg"/><Relationship Id="rId2" Type="http://schemas.openxmlformats.org/officeDocument/2006/relationships/image" Target="../media/image10.png"/><Relationship Id="rId16"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microsoft.com/office/2007/relationships/media" Target="../media/media2.MOV"/><Relationship Id="rId7" Type="http://schemas.openxmlformats.org/officeDocument/2006/relationships/image" Target="../media/image2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6.png"/><Relationship Id="rId5" Type="http://schemas.openxmlformats.org/officeDocument/2006/relationships/slideLayout" Target="../slideLayouts/slideLayout1.xml"/><Relationship Id="rId4" Type="http://schemas.openxmlformats.org/officeDocument/2006/relationships/video" Target="../media/media2.MOV"/></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39.jpeg"/><Relationship Id="rId4" Type="http://schemas.openxmlformats.org/officeDocument/2006/relationships/image" Target="../media/image38.jpeg"/></Relationships>
</file>

<file path=ppt/slides/_rels/slide5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jpe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46.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47.emf"/></Relationships>
</file>

<file path=ppt/slides/_rels/slide6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oleObject" Target="../embeddings/oleObject4.bin"/><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oleObject" Target="../embeddings/oleObject5.bin"/><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51.wmf"/><Relationship Id="rId4" Type="http://schemas.openxmlformats.org/officeDocument/2006/relationships/oleObject" Target="../embeddings/oleObject6.bin"/></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oleObject" Target="../embeddings/oleObject7.bin"/><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hyperlink" Target="&#12521;&#12531;&#12464;&#12511;&#12517;&#12450;.ppt"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hyperlink" Target="../summary/actionSpectrum.pptx" TargetMode="External"/><Relationship Id="rId5" Type="http://schemas.openxmlformats.org/officeDocument/2006/relationships/image" Target="../media/image57.png"/><Relationship Id="rId4" Type="http://schemas.openxmlformats.org/officeDocument/2006/relationships/image" Target="../media/image56.gi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98236-378F-33C0-B68B-34ED6AD0B340}"/>
            </a:ext>
          </a:extLst>
        </p:cNvPr>
        <p:cNvGrpSpPr/>
        <p:nvPr/>
      </p:nvGrpSpPr>
      <p:grpSpPr>
        <a:xfrm>
          <a:off x="0" y="0"/>
          <a:ext cx="0" cy="0"/>
          <a:chOff x="0" y="0"/>
          <a:chExt cx="0" cy="0"/>
        </a:xfrm>
      </p:grpSpPr>
      <p:sp>
        <p:nvSpPr>
          <p:cNvPr id="646148" name="Rectangle 4">
            <a:extLst>
              <a:ext uri="{FF2B5EF4-FFF2-40B4-BE49-F238E27FC236}">
                <a16:creationId xmlns:a16="http://schemas.microsoft.com/office/drawing/2014/main" id="{B441C166-545E-84D2-AB8D-DAB56D95E3AA}"/>
              </a:ext>
            </a:extLst>
          </p:cNvPr>
          <p:cNvSpPr>
            <a:spLocks noGrp="1" noChangeArrowheads="1"/>
          </p:cNvSpPr>
          <p:nvPr>
            <p:ph type="title"/>
          </p:nvPr>
        </p:nvSpPr>
        <p:spPr/>
        <p:txBody>
          <a:bodyPr tIns="72000"/>
          <a:lstStyle/>
          <a:p>
            <a:r>
              <a:rPr lang="ja-JP" altLang="en-US" dirty="0">
                <a:effectLst/>
              </a:rPr>
              <a:t>集中講義</a:t>
            </a:r>
            <a:r>
              <a:rPr lang="zh-CN" altLang="en-US" dirty="0">
                <a:effectLst/>
              </a:rPr>
              <a:t>「化学生命理工学特論</a:t>
            </a:r>
            <a:r>
              <a:rPr lang="en-US" altLang="zh-CN" dirty="0">
                <a:effectLst/>
              </a:rPr>
              <a:t>Ⅰ</a:t>
            </a:r>
            <a:r>
              <a:rPr lang="zh-CN" altLang="en-US" dirty="0">
                <a:effectLst/>
              </a:rPr>
              <a:t>」</a:t>
            </a:r>
            <a:endParaRPr lang="ja-JP" altLang="en-US" dirty="0"/>
          </a:p>
        </p:txBody>
      </p:sp>
      <p:sp>
        <p:nvSpPr>
          <p:cNvPr id="646149" name="Rectangle 5">
            <a:extLst>
              <a:ext uri="{FF2B5EF4-FFF2-40B4-BE49-F238E27FC236}">
                <a16:creationId xmlns:a16="http://schemas.microsoft.com/office/drawing/2014/main" id="{C0E6F589-7D5B-E06A-0B32-98A590C99FAC}"/>
              </a:ext>
            </a:extLst>
          </p:cNvPr>
          <p:cNvSpPr>
            <a:spLocks noGrp="1" noChangeArrowheads="1"/>
          </p:cNvSpPr>
          <p:nvPr>
            <p:ph type="body" idx="1"/>
          </p:nvPr>
        </p:nvSpPr>
        <p:spPr/>
        <p:txBody>
          <a:bodyPr/>
          <a:lstStyle/>
          <a:p>
            <a:r>
              <a:rPr lang="ja-JP" altLang="en-US" sz="4000" dirty="0">
                <a:solidFill>
                  <a:srgbClr val="C00000"/>
                </a:solidFill>
              </a:rPr>
              <a:t>自然科学の研究ってなんだっけ</a:t>
            </a:r>
            <a:endParaRPr lang="en-US" altLang="ja-JP" sz="4000" dirty="0">
              <a:solidFill>
                <a:srgbClr val="C00000"/>
              </a:solidFill>
            </a:endParaRPr>
          </a:p>
          <a:p>
            <a:r>
              <a:rPr lang="ja-JP" altLang="en-US" sz="4000" dirty="0">
                <a:solidFill>
                  <a:srgbClr val="C00000"/>
                </a:solidFill>
              </a:rPr>
              <a:t>－研究について考えてみる</a:t>
            </a:r>
            <a:endParaRPr lang="en-US" altLang="ja-JP" sz="4000" dirty="0">
              <a:solidFill>
                <a:srgbClr val="C00000"/>
              </a:solidFill>
            </a:endParaRPr>
          </a:p>
          <a:p>
            <a:endParaRPr lang="en-US" altLang="ja-JP" sz="2800" dirty="0"/>
          </a:p>
          <a:p>
            <a:r>
              <a:rPr lang="en-US" altLang="ja-JP" sz="2800" dirty="0"/>
              <a:t>2025</a:t>
            </a:r>
            <a:r>
              <a:rPr lang="ja-JP" altLang="en-US" sz="2800" dirty="0"/>
              <a:t>年</a:t>
            </a:r>
            <a:r>
              <a:rPr lang="en-US" altLang="ja-JP" sz="2800" dirty="0"/>
              <a:t>9</a:t>
            </a:r>
            <a:r>
              <a:rPr lang="ja-JP" altLang="en-US" sz="2800" dirty="0"/>
              <a:t>月</a:t>
            </a:r>
            <a:r>
              <a:rPr lang="en-US" altLang="ja-JP" sz="2800" dirty="0"/>
              <a:t>10</a:t>
            </a:r>
            <a:r>
              <a:rPr lang="ja-JP" altLang="en-US" sz="2800" dirty="0"/>
              <a:t>日～</a:t>
            </a:r>
            <a:r>
              <a:rPr lang="en-US" altLang="ja-JP" sz="2800" dirty="0"/>
              <a:t>11</a:t>
            </a:r>
            <a:r>
              <a:rPr lang="ja-JP" altLang="en-US" sz="2800" dirty="0"/>
              <a:t>日</a:t>
            </a:r>
            <a:endParaRPr lang="en-US" altLang="ja-JP" sz="2800" dirty="0"/>
          </a:p>
          <a:p>
            <a:endParaRPr lang="en-US" altLang="ja-JP" sz="2800" dirty="0"/>
          </a:p>
          <a:p>
            <a:r>
              <a:rPr lang="ja-JP" altLang="en-US" sz="2800" dirty="0"/>
              <a:t>大谷文章</a:t>
            </a:r>
            <a:endParaRPr lang="en-US" altLang="ja-JP" sz="2800" dirty="0"/>
          </a:p>
          <a:p>
            <a:r>
              <a:rPr lang="ja-JP" altLang="en-US" sz="1800" dirty="0"/>
              <a:t>特定非営利活動法人</a:t>
            </a:r>
            <a:r>
              <a:rPr lang="en-US" altLang="ja-JP" sz="1800" dirty="0"/>
              <a:t>touche NPO</a:t>
            </a:r>
            <a:r>
              <a:rPr lang="ja-JP" altLang="en-US" sz="1800" dirty="0"/>
              <a:t>・理事長</a:t>
            </a:r>
            <a:endParaRPr lang="en-US" altLang="ja-JP" sz="1800" dirty="0"/>
          </a:p>
          <a:p>
            <a:r>
              <a:rPr lang="ja-JP" altLang="en-US" sz="1800" dirty="0"/>
              <a:t>北海道大学名誉教授（元触媒科学研究所</a:t>
            </a:r>
            <a:r>
              <a:rPr lang="en-US" altLang="ja-JP" sz="1800" dirty="0"/>
              <a:t>/</a:t>
            </a:r>
            <a:r>
              <a:rPr lang="ja-JP" altLang="en-US" sz="1800" dirty="0"/>
              <a:t>環境</a:t>
            </a:r>
            <a:r>
              <a:rPr lang="ja-JP" altLang="en-US" sz="1800"/>
              <a:t>科学院教授）</a:t>
            </a:r>
            <a:endParaRPr lang="en-US" altLang="ja-JP" dirty="0"/>
          </a:p>
          <a:p>
            <a:endParaRPr lang="en-US" altLang="ja-JP" sz="2800" dirty="0"/>
          </a:p>
        </p:txBody>
      </p:sp>
      <p:pic>
        <p:nvPicPr>
          <p:cNvPr id="2" name="図 1">
            <a:extLst>
              <a:ext uri="{FF2B5EF4-FFF2-40B4-BE49-F238E27FC236}">
                <a16:creationId xmlns:a16="http://schemas.microsoft.com/office/drawing/2014/main" id="{FB8926C6-0DF4-1001-C0D5-1860549CD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748" y="5881072"/>
            <a:ext cx="3025140" cy="716280"/>
          </a:xfrm>
          <a:prstGeom prst="rect">
            <a:avLst/>
          </a:prstGeom>
          <a:effectLst>
            <a:outerShdw blurRad="50800" dist="38100" dir="2700000" algn="tl" rotWithShape="0">
              <a:prstClr val="black">
                <a:alpha val="40000"/>
              </a:prstClr>
            </a:outerShdw>
          </a:effectLst>
        </p:spPr>
      </p:pic>
      <p:sp>
        <p:nvSpPr>
          <p:cNvPr id="3" name="テキスト ボックス 2">
            <a:extLst>
              <a:ext uri="{FF2B5EF4-FFF2-40B4-BE49-F238E27FC236}">
                <a16:creationId xmlns:a16="http://schemas.microsoft.com/office/drawing/2014/main" id="{8D71C0C3-D1BD-DDE9-9EB8-8DA7C8E25084}"/>
              </a:ext>
            </a:extLst>
          </p:cNvPr>
          <p:cNvSpPr txBox="1"/>
          <p:nvPr/>
        </p:nvSpPr>
        <p:spPr>
          <a:xfrm>
            <a:off x="1979712" y="6119718"/>
            <a:ext cx="1008514" cy="261610"/>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大谷文章</a:t>
            </a:r>
            <a:endParaRPr kumimoji="1" lang="en-US" sz="1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799739582"/>
      </p:ext>
    </p:extLst>
  </p:cSld>
  <p:clrMapOvr>
    <a:masterClrMapping/>
  </p:clrMapOvr>
  <p:transition>
    <p:spli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p:txBody>
          <a:bodyPr/>
          <a:lstStyle/>
          <a:p>
            <a:pPr eaLnBrk="1" hangingPunct="1">
              <a:defRPr/>
            </a:pPr>
            <a:r>
              <a:rPr lang="ja-JP" altLang="en-US"/>
              <a:t>ラングミュアの業績</a:t>
            </a:r>
          </a:p>
        </p:txBody>
      </p:sp>
      <p:sp>
        <p:nvSpPr>
          <p:cNvPr id="1073155" name="Rectangle 3"/>
          <p:cNvSpPr>
            <a:spLocks noGrp="1" noChangeArrowheads="1"/>
          </p:cNvSpPr>
          <p:nvPr>
            <p:ph idx="1"/>
          </p:nvPr>
        </p:nvSpPr>
        <p:spPr/>
        <p:txBody>
          <a:bodyPr>
            <a:noAutofit/>
          </a:bodyPr>
          <a:lstStyle/>
          <a:p>
            <a:pPr eaLnBrk="1" hangingPunct="1">
              <a:buFont typeface="Wingdings" panose="05000000000000000000" pitchFamily="2" charset="2"/>
              <a:buChar char="ü"/>
              <a:defRPr/>
            </a:pPr>
            <a:r>
              <a:rPr lang="ja-JP" altLang="en-US" dirty="0"/>
              <a:t>多くの人が知りたかったことを</a:t>
            </a:r>
          </a:p>
          <a:p>
            <a:pPr marL="617538" indent="-274638" eaLnBrk="1" hangingPunct="1">
              <a:buFontTx/>
              <a:buChar char="•"/>
              <a:defRPr/>
            </a:pPr>
            <a:r>
              <a:rPr lang="ja-JP" altLang="en-US" sz="2200" dirty="0"/>
              <a:t>だれにでも理解できることばで</a:t>
            </a:r>
          </a:p>
          <a:p>
            <a:pPr marL="617538" indent="-274638" eaLnBrk="1" hangingPunct="1">
              <a:buFontTx/>
              <a:buChar char="•"/>
              <a:defRPr/>
            </a:pPr>
            <a:r>
              <a:rPr lang="ja-JP" altLang="en-US" sz="2200" dirty="0"/>
              <a:t>すっきりと説明した．</a:t>
            </a:r>
            <a:endParaRPr lang="ja-JP" altLang="en-US" sz="2000" dirty="0"/>
          </a:p>
          <a:p>
            <a:pPr eaLnBrk="1" hangingPunct="1">
              <a:spcBef>
                <a:spcPts val="1200"/>
              </a:spcBef>
              <a:buFont typeface="Wingdings" panose="05000000000000000000" pitchFamily="2" charset="2"/>
              <a:buChar char="ü"/>
              <a:defRPr/>
            </a:pPr>
            <a:r>
              <a:rPr lang="ja-JP" altLang="en-US" dirty="0"/>
              <a:t>よく考えれば，</a:t>
            </a:r>
          </a:p>
          <a:p>
            <a:pPr marL="617538" indent="-274638" eaLnBrk="1" hangingPunct="1">
              <a:buFontTx/>
              <a:buChar char="•"/>
              <a:defRPr/>
            </a:pPr>
            <a:r>
              <a:rPr lang="ja-JP" altLang="en-US" sz="2200" dirty="0"/>
              <a:t>だれでもその結論に到達できる</a:t>
            </a:r>
          </a:p>
          <a:p>
            <a:pPr marL="617538" indent="-274638" eaLnBrk="1" hangingPunct="1">
              <a:buFontTx/>
              <a:buChar char="•"/>
              <a:defRPr/>
            </a:pPr>
            <a:r>
              <a:rPr lang="ja-JP" altLang="en-US" sz="2200" dirty="0"/>
              <a:t>だれが発見しても不思議ではなかった</a:t>
            </a:r>
          </a:p>
          <a:p>
            <a:pPr marL="617538" indent="-274638" eaLnBrk="1" hangingPunct="1">
              <a:buFontTx/>
              <a:buChar char="•"/>
              <a:defRPr/>
            </a:pPr>
            <a:r>
              <a:rPr lang="ja-JP" altLang="en-US" sz="2200" dirty="0"/>
              <a:t>なぁんだ，そうだったのか</a:t>
            </a:r>
            <a:r>
              <a:rPr lang="ja-JP" altLang="en-US" sz="2200" dirty="0" err="1"/>
              <a:t>．．．</a:t>
            </a:r>
            <a:endParaRPr lang="ja-JP" altLang="en-US" sz="2000" dirty="0"/>
          </a:p>
          <a:p>
            <a:pPr eaLnBrk="1" hangingPunct="1">
              <a:spcBef>
                <a:spcPts val="1200"/>
              </a:spcBef>
              <a:buFont typeface="Wingdings" panose="05000000000000000000" pitchFamily="2" charset="2"/>
              <a:buChar char="ü"/>
              <a:defRPr/>
            </a:pPr>
            <a:r>
              <a:rPr lang="ja-JP" altLang="en-US" dirty="0"/>
              <a:t>だから，みんなが</a:t>
            </a:r>
          </a:p>
          <a:p>
            <a:pPr marL="0" indent="0" algn="ctr" eaLnBrk="1" hangingPunct="1">
              <a:buNone/>
              <a:defRPr/>
            </a:pPr>
            <a:r>
              <a:rPr lang="ja-JP" altLang="en-US" sz="4800" dirty="0">
                <a:solidFill>
                  <a:srgbClr val="C00000"/>
                </a:solidFill>
                <a:effectLst/>
              </a:rPr>
              <a:t>○○○た！</a:t>
            </a:r>
            <a:endParaRPr lang="en-US" altLang="ja-JP" sz="4800" dirty="0">
              <a:solidFill>
                <a:srgbClr val="C00000"/>
              </a:solidFill>
              <a:effectLst/>
            </a:endParaRPr>
          </a:p>
          <a:p>
            <a:pPr marL="0" indent="0" algn="ctr" eaLnBrk="1" hangingPunct="1">
              <a:buNone/>
              <a:defRPr/>
            </a:pPr>
            <a:r>
              <a:rPr lang="ja-JP" altLang="en-US" sz="4000" dirty="0">
                <a:solidFill>
                  <a:srgbClr val="C00000"/>
                </a:solidFill>
                <a:effectLst/>
              </a:rPr>
              <a:t>＝ オリジナル（</a:t>
            </a:r>
            <a:r>
              <a:rPr lang="en-US" altLang="ja-JP" sz="4000" dirty="0">
                <a:solidFill>
                  <a:srgbClr val="C00000"/>
                </a:solidFill>
                <a:effectLst/>
              </a:rPr>
              <a:t>original</a:t>
            </a:r>
            <a:r>
              <a:rPr lang="ja-JP" altLang="en-US" sz="4000" dirty="0">
                <a:solidFill>
                  <a:srgbClr val="C00000"/>
                </a:solidFill>
                <a:effectLst/>
              </a:rPr>
              <a:t>）</a:t>
            </a:r>
          </a:p>
        </p:txBody>
      </p:sp>
    </p:spTree>
    <p:extLst>
      <p:ext uri="{BB962C8B-B14F-4D97-AF65-F5344CB8AC3E}">
        <p14:creationId xmlns:p14="http://schemas.microsoft.com/office/powerpoint/2010/main" val="136055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73155">
                                            <p:txEl>
                                              <p:pRg st="8" end="8"/>
                                            </p:txEl>
                                          </p:spTgt>
                                        </p:tgtEl>
                                        <p:attrNameLst>
                                          <p:attrName>style.visibility</p:attrName>
                                        </p:attrNameLst>
                                      </p:cBhvr>
                                      <p:to>
                                        <p:strVal val="visible"/>
                                      </p:to>
                                    </p:set>
                                    <p:animEffect transition="in" filter="fade">
                                      <p:cBhvr>
                                        <p:cTn id="7" dur="500"/>
                                        <p:tgtEl>
                                          <p:spTgt spid="1073155">
                                            <p:txEl>
                                              <p:pRg st="8" end="8"/>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73155">
                                            <p:txEl>
                                              <p:pRg st="9" end="9"/>
                                            </p:txEl>
                                          </p:spTgt>
                                        </p:tgtEl>
                                        <p:attrNameLst>
                                          <p:attrName>style.visibility</p:attrName>
                                        </p:attrNameLst>
                                      </p:cBhvr>
                                      <p:to>
                                        <p:strVal val="visible"/>
                                      </p:to>
                                    </p:set>
                                    <p:animEffect transition="in" filter="fade">
                                      <p:cBhvr>
                                        <p:cTn id="12" dur="500"/>
                                        <p:tgtEl>
                                          <p:spTgt spid="107315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20B2D2-2B9B-43F5-9F6A-B5D0F7CCB1DF}"/>
              </a:ext>
            </a:extLst>
          </p:cNvPr>
          <p:cNvSpPr>
            <a:spLocks noGrp="1"/>
          </p:cNvSpPr>
          <p:nvPr>
            <p:ph type="title"/>
          </p:nvPr>
        </p:nvSpPr>
        <p:spPr/>
        <p:txBody>
          <a:bodyPr/>
          <a:lstStyle/>
          <a:p>
            <a:r>
              <a:rPr kumimoji="1" lang="ja-JP" altLang="en-US"/>
              <a:t>「○○○た！」とはなにか</a:t>
            </a:r>
            <a:endParaRPr kumimoji="1" lang="en-US"/>
          </a:p>
        </p:txBody>
      </p:sp>
      <p:sp>
        <p:nvSpPr>
          <p:cNvPr id="4" name="テキスト ボックス 3">
            <a:extLst>
              <a:ext uri="{FF2B5EF4-FFF2-40B4-BE49-F238E27FC236}">
                <a16:creationId xmlns:a16="http://schemas.microsoft.com/office/drawing/2014/main" id="{4DBC7248-40F5-4BF9-810B-B313B209FD7D}"/>
              </a:ext>
            </a:extLst>
          </p:cNvPr>
          <p:cNvSpPr txBox="1"/>
          <p:nvPr/>
        </p:nvSpPr>
        <p:spPr bwMode="auto">
          <a:xfrm>
            <a:off x="2148880" y="3429000"/>
            <a:ext cx="484624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nchorCtr="0">
            <a:noAutofit/>
          </a:bodyPr>
          <a:lstStyle/>
          <a:p>
            <a:pPr algn="ctr" eaLnBrk="1" hangingPunct="1"/>
            <a:r>
              <a:rPr kumimoji="1" lang="ja-JP" altLang="en-US" sz="4800">
                <a:solidFill>
                  <a:srgbClr val="C00000"/>
                </a:solidFill>
                <a:latin typeface="メイリオ" panose="020B0604030504040204" pitchFamily="50" charset="-128"/>
                <a:ea typeface="メイリオ" panose="020B0604030504040204" pitchFamily="50" charset="-128"/>
              </a:rPr>
              <a:t>やられた！</a:t>
            </a:r>
            <a:endParaRPr kumimoji="1" lang="en-US" sz="4800">
              <a:solidFill>
                <a:srgbClr val="C00000"/>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69C01B6D-7808-434D-88A3-A8D49E540826}"/>
              </a:ext>
            </a:extLst>
          </p:cNvPr>
          <p:cNvSpPr txBox="1"/>
          <p:nvPr/>
        </p:nvSpPr>
        <p:spPr bwMode="auto">
          <a:xfrm>
            <a:off x="2148880" y="3429000"/>
            <a:ext cx="484624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nchorCtr="0">
            <a:noAutofit/>
          </a:bodyPr>
          <a:lstStyle/>
          <a:p>
            <a:pPr algn="ctr" eaLnBrk="1" hangingPunct="1"/>
            <a:r>
              <a:rPr kumimoji="1" lang="ja-JP" altLang="en-US" sz="4800">
                <a:latin typeface="メイリオ" panose="020B0604030504040204" pitchFamily="50" charset="-128"/>
                <a:ea typeface="メイリオ" panose="020B0604030504040204" pitchFamily="50" charset="-128"/>
              </a:rPr>
              <a:t>○○○た！</a:t>
            </a:r>
            <a:endParaRPr kumimoji="1" lang="en-US" sz="480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163122D5-80E2-4550-B9C1-D324DA217A54}"/>
              </a:ext>
            </a:extLst>
          </p:cNvPr>
          <p:cNvSpPr txBox="1"/>
          <p:nvPr/>
        </p:nvSpPr>
        <p:spPr bwMode="auto">
          <a:xfrm>
            <a:off x="0" y="0"/>
            <a:ext cx="9144000" cy="660400"/>
          </a:xfrm>
          <a:prstGeom prst="rect">
            <a:avLst/>
          </a:prstGeom>
          <a:solidFill>
            <a:srgbClr val="C00000"/>
          </a:solidFill>
          <a:ln>
            <a:noFill/>
          </a:ln>
          <a:effectLst/>
        </p:spPr>
        <p:txBody>
          <a:bodyPr wrap="square" bIns="0" rtlCol="0" anchor="ctr" anchorCtr="0">
            <a:noAutofit/>
          </a:bodyPr>
          <a:lstStyle/>
          <a:p>
            <a:pPr algn="ctr" eaLnBrk="1" hangingPunct="1"/>
            <a:r>
              <a:rPr kumimoji="1" lang="ja-JP" altLang="en-US" sz="2800">
                <a:solidFill>
                  <a:schemeClr val="bg1"/>
                </a:solidFill>
                <a:latin typeface="メイリオ" panose="020B0604030504040204" pitchFamily="50" charset="-128"/>
                <a:ea typeface="メイリオ" panose="020B0604030504040204" pitchFamily="50" charset="-128"/>
              </a:rPr>
              <a:t>やられた？</a:t>
            </a:r>
            <a:endParaRPr kumimoji="1" lang="en-US" sz="280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6716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p:txBody>
          <a:bodyPr/>
          <a:lstStyle/>
          <a:p>
            <a:pPr eaLnBrk="1" hangingPunct="1">
              <a:defRPr/>
            </a:pPr>
            <a:r>
              <a:rPr lang="ja-JP" altLang="en-US"/>
              <a:t>ラングミュアの業績</a:t>
            </a:r>
          </a:p>
        </p:txBody>
      </p:sp>
      <p:sp>
        <p:nvSpPr>
          <p:cNvPr id="1073155" name="Rectangle 3"/>
          <p:cNvSpPr>
            <a:spLocks noGrp="1" noChangeArrowheads="1"/>
          </p:cNvSpPr>
          <p:nvPr>
            <p:ph idx="1"/>
          </p:nvPr>
        </p:nvSpPr>
        <p:spPr/>
        <p:txBody>
          <a:bodyPr>
            <a:noAutofit/>
          </a:bodyPr>
          <a:lstStyle/>
          <a:p>
            <a:pPr eaLnBrk="1" hangingPunct="1">
              <a:buFont typeface="Wingdings" panose="05000000000000000000" pitchFamily="2" charset="2"/>
              <a:buChar char="ü"/>
              <a:defRPr/>
            </a:pPr>
            <a:r>
              <a:rPr lang="ja-JP" altLang="en-US" dirty="0"/>
              <a:t>多くの人が知りたかったことを</a:t>
            </a:r>
          </a:p>
          <a:p>
            <a:pPr marL="617538" indent="-274638" eaLnBrk="1" hangingPunct="1">
              <a:buFontTx/>
              <a:buChar char="•"/>
              <a:defRPr/>
            </a:pPr>
            <a:r>
              <a:rPr lang="ja-JP" altLang="en-US" sz="2200" dirty="0"/>
              <a:t>だれにでも理解できることばで</a:t>
            </a:r>
          </a:p>
          <a:p>
            <a:pPr marL="617538" indent="-274638" eaLnBrk="1" hangingPunct="1">
              <a:buFontTx/>
              <a:buChar char="•"/>
              <a:defRPr/>
            </a:pPr>
            <a:r>
              <a:rPr lang="ja-JP" altLang="en-US" sz="2200" dirty="0"/>
              <a:t>すっきりと説明した．</a:t>
            </a:r>
            <a:endParaRPr lang="ja-JP" altLang="en-US" sz="2000" dirty="0"/>
          </a:p>
          <a:p>
            <a:pPr eaLnBrk="1" hangingPunct="1">
              <a:spcBef>
                <a:spcPts val="1200"/>
              </a:spcBef>
              <a:buFont typeface="Wingdings" panose="05000000000000000000" pitchFamily="2" charset="2"/>
              <a:buChar char="ü"/>
              <a:defRPr/>
            </a:pPr>
            <a:r>
              <a:rPr lang="ja-JP" altLang="en-US" dirty="0"/>
              <a:t>よく考えれば，</a:t>
            </a:r>
          </a:p>
          <a:p>
            <a:pPr marL="617538" indent="-274638" eaLnBrk="1" hangingPunct="1">
              <a:buFontTx/>
              <a:buChar char="•"/>
              <a:defRPr/>
            </a:pPr>
            <a:r>
              <a:rPr lang="ja-JP" altLang="en-US" sz="2200" dirty="0"/>
              <a:t>だれでもその結論に到達できる</a:t>
            </a:r>
          </a:p>
          <a:p>
            <a:pPr marL="617538" indent="-274638" eaLnBrk="1" hangingPunct="1">
              <a:buFontTx/>
              <a:buChar char="•"/>
              <a:defRPr/>
            </a:pPr>
            <a:r>
              <a:rPr lang="ja-JP" altLang="en-US" sz="2200" dirty="0"/>
              <a:t>だれが発見しても不思議ではなかった</a:t>
            </a:r>
          </a:p>
          <a:p>
            <a:pPr marL="617538" indent="-274638" eaLnBrk="1" hangingPunct="1">
              <a:buFontTx/>
              <a:buChar char="•"/>
              <a:defRPr/>
            </a:pPr>
            <a:r>
              <a:rPr lang="ja-JP" altLang="en-US" sz="2200" dirty="0"/>
              <a:t>なぁんだ，そうだったのか</a:t>
            </a:r>
            <a:r>
              <a:rPr lang="ja-JP" altLang="en-US" sz="2200" dirty="0" err="1"/>
              <a:t>．．．</a:t>
            </a:r>
            <a:endParaRPr lang="ja-JP" altLang="en-US" sz="2000" dirty="0"/>
          </a:p>
          <a:p>
            <a:pPr eaLnBrk="1" hangingPunct="1">
              <a:spcBef>
                <a:spcPts val="1200"/>
              </a:spcBef>
              <a:buFont typeface="Wingdings" panose="05000000000000000000" pitchFamily="2" charset="2"/>
              <a:buChar char="ü"/>
              <a:defRPr/>
            </a:pPr>
            <a:r>
              <a:rPr lang="ja-JP" altLang="en-US" dirty="0"/>
              <a:t>だから，みんなが</a:t>
            </a:r>
          </a:p>
          <a:p>
            <a:pPr marL="0" indent="0" algn="ctr" eaLnBrk="1" hangingPunct="1">
              <a:buNone/>
              <a:defRPr/>
            </a:pPr>
            <a:r>
              <a:rPr lang="ja-JP" altLang="en-US" sz="4800">
                <a:solidFill>
                  <a:srgbClr val="C00000"/>
                </a:solidFill>
                <a:effectLst/>
              </a:rPr>
              <a:t>やられた</a:t>
            </a:r>
            <a:r>
              <a:rPr lang="ja-JP" altLang="en-US" sz="4800" dirty="0">
                <a:solidFill>
                  <a:srgbClr val="C00000"/>
                </a:solidFill>
                <a:effectLst/>
              </a:rPr>
              <a:t>！</a:t>
            </a:r>
            <a:endParaRPr lang="en-US" altLang="ja-JP" sz="4800" dirty="0">
              <a:solidFill>
                <a:srgbClr val="C00000"/>
              </a:solidFill>
              <a:effectLst/>
            </a:endParaRPr>
          </a:p>
          <a:p>
            <a:pPr marL="0" indent="0" algn="ctr" eaLnBrk="1" hangingPunct="1">
              <a:buNone/>
              <a:defRPr/>
            </a:pPr>
            <a:r>
              <a:rPr lang="ja-JP" altLang="en-US" sz="4000" dirty="0">
                <a:solidFill>
                  <a:srgbClr val="C00000"/>
                </a:solidFill>
                <a:effectLst/>
              </a:rPr>
              <a:t>＝ オリジナル（</a:t>
            </a:r>
            <a:r>
              <a:rPr lang="en-US" altLang="ja-JP" sz="4000" dirty="0">
                <a:solidFill>
                  <a:srgbClr val="C00000"/>
                </a:solidFill>
                <a:effectLst/>
              </a:rPr>
              <a:t>original</a:t>
            </a:r>
            <a:r>
              <a:rPr lang="ja-JP" altLang="en-US" sz="4000" dirty="0">
                <a:solidFill>
                  <a:srgbClr val="C00000"/>
                </a:solidFill>
                <a:effectLst/>
              </a:rPr>
              <a:t>）</a:t>
            </a:r>
          </a:p>
        </p:txBody>
      </p:sp>
    </p:spTree>
    <p:extLst>
      <p:ext uri="{BB962C8B-B14F-4D97-AF65-F5344CB8AC3E}">
        <p14:creationId xmlns:p14="http://schemas.microsoft.com/office/powerpoint/2010/main" val="301344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73155">
                                            <p:txEl>
                                              <p:pRg st="8" end="8"/>
                                            </p:txEl>
                                          </p:spTgt>
                                        </p:tgtEl>
                                        <p:attrNameLst>
                                          <p:attrName>style.visibility</p:attrName>
                                        </p:attrNameLst>
                                      </p:cBhvr>
                                      <p:to>
                                        <p:strVal val="visible"/>
                                      </p:to>
                                    </p:set>
                                    <p:animEffect transition="in" filter="fade">
                                      <p:cBhvr>
                                        <p:cTn id="7" dur="500"/>
                                        <p:tgtEl>
                                          <p:spTgt spid="1073155">
                                            <p:txEl>
                                              <p:pRg st="8" end="8"/>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73155">
                                            <p:txEl>
                                              <p:pRg st="9" end="9"/>
                                            </p:txEl>
                                          </p:spTgt>
                                        </p:tgtEl>
                                        <p:attrNameLst>
                                          <p:attrName>style.visibility</p:attrName>
                                        </p:attrNameLst>
                                      </p:cBhvr>
                                      <p:to>
                                        <p:strVal val="visible"/>
                                      </p:to>
                                    </p:set>
                                    <p:animEffect transition="in" filter="fade">
                                      <p:cBhvr>
                                        <p:cTn id="12" dur="500"/>
                                        <p:tgtEl>
                                          <p:spTgt spid="107315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オリジナリティ</a:t>
            </a:r>
            <a:endParaRPr lang="en-US" dirty="0"/>
          </a:p>
        </p:txBody>
      </p:sp>
      <p:sp>
        <p:nvSpPr>
          <p:cNvPr id="3" name="コンテンツ プレースホルダー 2"/>
          <p:cNvSpPr>
            <a:spLocks noGrp="1"/>
          </p:cNvSpPr>
          <p:nvPr>
            <p:ph idx="1"/>
          </p:nvPr>
        </p:nvSpPr>
        <p:spPr/>
        <p:txBody>
          <a:bodyPr/>
          <a:lstStyle/>
          <a:p>
            <a:pPr marL="0" indent="0">
              <a:tabLst>
                <a:tab pos="2867025" algn="l"/>
                <a:tab pos="3594100" algn="l"/>
              </a:tabLst>
            </a:pPr>
            <a:r>
              <a:rPr lang="ja-JP" altLang="en-US" sz="2000">
                <a:solidFill>
                  <a:srgbClr val="C00000"/>
                </a:solidFill>
              </a:rPr>
              <a:t>ラングミュア</a:t>
            </a:r>
            <a:r>
              <a:rPr lang="en-US" altLang="ja-JP" sz="2000"/>
              <a:t>	</a:t>
            </a:r>
            <a:r>
              <a:rPr lang="ja-JP" altLang="en-US" sz="2000"/>
              <a:t>吸着理論</a:t>
            </a:r>
            <a:endParaRPr lang="en-US" altLang="ja-JP" sz="2000" dirty="0"/>
          </a:p>
          <a:p>
            <a:pPr marL="0" indent="0">
              <a:tabLst>
                <a:tab pos="2867025" algn="l"/>
                <a:tab pos="3594100" algn="l"/>
              </a:tabLst>
            </a:pPr>
            <a:r>
              <a:rPr lang="ja-JP" altLang="en-US" sz="2000">
                <a:solidFill>
                  <a:srgbClr val="C00000"/>
                </a:solidFill>
              </a:rPr>
              <a:t>アインシュタイン</a:t>
            </a:r>
            <a:r>
              <a:rPr lang="en-US" altLang="ja-JP" sz="2000"/>
              <a:t>	</a:t>
            </a:r>
            <a:r>
              <a:rPr lang="ja-JP" altLang="en-US" sz="2000"/>
              <a:t>光量子仮説（光電効果）</a:t>
            </a:r>
            <a:endParaRPr lang="en-US" altLang="ja-JP" sz="2000" dirty="0"/>
          </a:p>
          <a:p>
            <a:pPr marL="0" indent="0">
              <a:tabLst>
                <a:tab pos="2867025" algn="l"/>
                <a:tab pos="3594100" algn="l"/>
              </a:tabLst>
            </a:pPr>
            <a:r>
              <a:rPr lang="ja-JP" altLang="en-US" sz="2000">
                <a:solidFill>
                  <a:srgbClr val="C00000"/>
                </a:solidFill>
              </a:rPr>
              <a:t>ファラデー</a:t>
            </a:r>
            <a:r>
              <a:rPr lang="en-US" altLang="ja-JP" sz="2000"/>
              <a:t>	</a:t>
            </a:r>
            <a:r>
              <a:rPr lang="ja-JP" altLang="en-US" sz="2000"/>
              <a:t>電気と化学の概念を結合</a:t>
            </a:r>
            <a:endParaRPr lang="en-US" altLang="ja-JP" sz="2000" dirty="0"/>
          </a:p>
          <a:p>
            <a:pPr marL="0" indent="0">
              <a:tabLst>
                <a:tab pos="2867025" algn="l"/>
                <a:tab pos="3594100" algn="l"/>
              </a:tabLst>
            </a:pPr>
            <a:r>
              <a:rPr lang="ja-JP" altLang="en-US" sz="2000">
                <a:solidFill>
                  <a:srgbClr val="C00000"/>
                </a:solidFill>
              </a:rPr>
              <a:t>プランク</a:t>
            </a:r>
            <a:r>
              <a:rPr lang="en-US" altLang="ja-JP" sz="2000"/>
              <a:t>	</a:t>
            </a:r>
            <a:r>
              <a:rPr lang="ja-JP" altLang="en-US" sz="2000"/>
              <a:t>粒子性と波動の概念を結合</a:t>
            </a:r>
            <a:endParaRPr lang="en-US" altLang="ja-JP" sz="2000" dirty="0"/>
          </a:p>
          <a:p>
            <a:pPr marL="0" indent="0">
              <a:tabLst>
                <a:tab pos="2867025" algn="l"/>
                <a:tab pos="3594100" algn="l"/>
              </a:tabLst>
            </a:pPr>
            <a:r>
              <a:rPr lang="ja-JP" altLang="en-US" sz="2000">
                <a:solidFill>
                  <a:srgbClr val="C00000"/>
                </a:solidFill>
              </a:rPr>
              <a:t>ニュートン</a:t>
            </a:r>
            <a:r>
              <a:rPr lang="en-US" altLang="ja-JP" sz="2000"/>
              <a:t>	</a:t>
            </a:r>
            <a:r>
              <a:rPr lang="ja-JP" altLang="en-US" sz="2000"/>
              <a:t>力学を体系化</a:t>
            </a:r>
            <a:endParaRPr lang="en-US" altLang="ja-JP" sz="2000" dirty="0"/>
          </a:p>
          <a:p>
            <a:pPr marL="0" indent="0">
              <a:tabLst>
                <a:tab pos="2867025" algn="l"/>
                <a:tab pos="3594100" algn="l"/>
              </a:tabLst>
            </a:pPr>
            <a:r>
              <a:rPr lang="ja-JP" altLang="en-US" sz="2000">
                <a:solidFill>
                  <a:srgbClr val="C00000"/>
                </a:solidFill>
              </a:rPr>
              <a:t>キュリー</a:t>
            </a:r>
            <a:r>
              <a:rPr lang="en-US" altLang="ja-JP" sz="2000"/>
              <a:t>	</a:t>
            </a:r>
            <a:r>
              <a:rPr lang="ja-JP" altLang="en-US" sz="2000"/>
              <a:t>放射線崩壊の概念</a:t>
            </a:r>
            <a:r>
              <a:rPr lang="en-US" altLang="ja-JP" sz="2000"/>
              <a:t> </a:t>
            </a:r>
            <a:endParaRPr lang="en-US" altLang="ja-JP" sz="2000" dirty="0"/>
          </a:p>
          <a:p>
            <a:pPr marL="0" indent="0">
              <a:tabLst>
                <a:tab pos="2867025" algn="l"/>
                <a:tab pos="3594100" algn="l"/>
              </a:tabLst>
            </a:pPr>
            <a:r>
              <a:rPr lang="ja-JP" altLang="en-US" sz="2000">
                <a:solidFill>
                  <a:srgbClr val="C00000"/>
                </a:solidFill>
              </a:rPr>
              <a:t>ワトソン</a:t>
            </a:r>
            <a:r>
              <a:rPr lang="en-US" altLang="ja-JP" sz="2000">
                <a:solidFill>
                  <a:srgbClr val="C00000"/>
                </a:solidFill>
              </a:rPr>
              <a:t>/</a:t>
            </a:r>
            <a:r>
              <a:rPr lang="ja-JP" altLang="en-US" sz="2000">
                <a:solidFill>
                  <a:srgbClr val="C00000"/>
                </a:solidFill>
              </a:rPr>
              <a:t>クリック</a:t>
            </a:r>
            <a:r>
              <a:rPr lang="en-US" altLang="ja-JP" sz="2000"/>
              <a:t>	DNA</a:t>
            </a:r>
            <a:r>
              <a:rPr lang="ja-JP" altLang="en-US" sz="2000"/>
              <a:t>の二重らせん構造の提案</a:t>
            </a:r>
            <a:endParaRPr lang="en-US" altLang="ja-JP" sz="2000" dirty="0"/>
          </a:p>
          <a:p>
            <a:pPr marL="0" indent="0">
              <a:buNone/>
              <a:tabLst>
                <a:tab pos="2335213" algn="l"/>
                <a:tab pos="3594100" algn="l"/>
              </a:tabLst>
            </a:pPr>
            <a:r>
              <a:rPr lang="ja-JP" altLang="en-US" sz="2000" dirty="0"/>
              <a:t>　　　</a:t>
            </a:r>
            <a:r>
              <a:rPr lang="ja-JP" altLang="en-US" sz="2000" dirty="0">
                <a:solidFill>
                  <a:srgbClr val="C00000"/>
                </a:solidFill>
              </a:rPr>
              <a:t>・</a:t>
            </a:r>
            <a:endParaRPr lang="en-US" altLang="ja-JP" sz="2000" dirty="0">
              <a:solidFill>
                <a:srgbClr val="C00000"/>
              </a:solidFill>
            </a:endParaRPr>
          </a:p>
          <a:p>
            <a:pPr marL="0" indent="0">
              <a:buNone/>
              <a:tabLst>
                <a:tab pos="2335213" algn="l"/>
                <a:tab pos="3594100" algn="l"/>
              </a:tabLst>
            </a:pPr>
            <a:r>
              <a:rPr lang="ja-JP" altLang="en-US" sz="2000" dirty="0">
                <a:solidFill>
                  <a:srgbClr val="C00000"/>
                </a:solidFill>
              </a:rPr>
              <a:t>　　　・</a:t>
            </a:r>
            <a:endParaRPr lang="en-US" sz="2000" dirty="0">
              <a:solidFill>
                <a:srgbClr val="C00000"/>
              </a:solidFill>
            </a:endParaRPr>
          </a:p>
          <a:p>
            <a:pPr marL="0" indent="0">
              <a:buNone/>
              <a:tabLst>
                <a:tab pos="2335213" algn="l"/>
                <a:tab pos="3594100" algn="l"/>
              </a:tabLst>
            </a:pPr>
            <a:r>
              <a:rPr lang="ja-JP" altLang="en-US" sz="2000" dirty="0">
                <a:solidFill>
                  <a:srgbClr val="C00000"/>
                </a:solidFill>
              </a:rPr>
              <a:t>　　　・</a:t>
            </a:r>
            <a:endParaRPr lang="en-US" altLang="ja-JP" sz="2000" dirty="0">
              <a:solidFill>
                <a:srgbClr val="C00000"/>
              </a:solidFill>
            </a:endParaRPr>
          </a:p>
          <a:p>
            <a:pPr marL="0" indent="0">
              <a:buNone/>
              <a:tabLst>
                <a:tab pos="3594100" algn="l"/>
              </a:tabLst>
            </a:pPr>
            <a:endParaRPr lang="en-US" sz="2000" dirty="0"/>
          </a:p>
        </p:txBody>
      </p:sp>
      <p:sp>
        <p:nvSpPr>
          <p:cNvPr id="4" name="テキスト ボックス 3">
            <a:extLst>
              <a:ext uri="{FF2B5EF4-FFF2-40B4-BE49-F238E27FC236}">
                <a16:creationId xmlns:a16="http://schemas.microsoft.com/office/drawing/2014/main" id="{FAC7B0AB-6280-41DE-A2C7-9A347FFAAE3E}"/>
              </a:ext>
            </a:extLst>
          </p:cNvPr>
          <p:cNvSpPr txBox="1"/>
          <p:nvPr/>
        </p:nvSpPr>
        <p:spPr>
          <a:xfrm>
            <a:off x="632197" y="5157192"/>
            <a:ext cx="7920880" cy="648072"/>
          </a:xfrm>
          <a:prstGeom prst="rect">
            <a:avLst/>
          </a:prstGeom>
          <a:solidFill>
            <a:srgbClr val="C00000"/>
          </a:solidFill>
        </p:spPr>
        <p:txBody>
          <a:bodyPr wrap="square"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2800" b="0" noProof="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だれでも到達できた可能性</a:t>
            </a:r>
            <a:endParaRPr kumimoji="1"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86E33882-7312-4E38-B94F-DF52F1922D5C}"/>
              </a:ext>
            </a:extLst>
          </p:cNvPr>
          <p:cNvSpPr txBox="1"/>
          <p:nvPr/>
        </p:nvSpPr>
        <p:spPr>
          <a:xfrm>
            <a:off x="626931" y="5716317"/>
            <a:ext cx="7920880" cy="648072"/>
          </a:xfrm>
          <a:prstGeom prst="rect">
            <a:avLst/>
          </a:prstGeom>
          <a:solidFill>
            <a:srgbClr val="C00000"/>
          </a:solidFill>
        </p:spPr>
        <p:txBody>
          <a:bodyPr wrap="square" rtlCol="0" anchor="ctr" anchorCtr="0">
            <a:noAutofit/>
          </a:bodyPr>
          <a:lstStyle/>
          <a:p>
            <a:pPr lvl="0" algn="ctr">
              <a:defRPr/>
            </a:pPr>
            <a:r>
              <a:rPr lang="ja-JP" altLang="en-US" sz="3600" b="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やられた</a:t>
            </a:r>
            <a:r>
              <a:rPr lang="en-US" altLang="ja-JP" sz="3600" b="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40495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a:t>1905</a:t>
            </a:r>
            <a:r>
              <a:rPr lang="ja-JP" altLang="en-US"/>
              <a:t>年のアインシュタインの</a:t>
            </a:r>
            <a:r>
              <a:rPr lang="en-US" altLang="ja-JP"/>
              <a:t>3</a:t>
            </a:r>
            <a:r>
              <a:rPr lang="ja-JP" altLang="en-US"/>
              <a:t>論文</a:t>
            </a:r>
            <a:endParaRPr lang="en-US" dirty="0"/>
          </a:p>
        </p:txBody>
      </p:sp>
      <p:sp>
        <p:nvSpPr>
          <p:cNvPr id="3" name="コンテンツ プレースホルダー 2"/>
          <p:cNvSpPr>
            <a:spLocks noGrp="1"/>
          </p:cNvSpPr>
          <p:nvPr>
            <p:ph idx="1"/>
          </p:nvPr>
        </p:nvSpPr>
        <p:spPr/>
        <p:txBody>
          <a:bodyPr/>
          <a:lstStyle/>
          <a:p>
            <a:pPr>
              <a:buFont typeface="Wingdings" panose="05000000000000000000" pitchFamily="2" charset="2"/>
              <a:buChar char="ü"/>
              <a:tabLst>
                <a:tab pos="4217988" algn="l"/>
              </a:tabLst>
            </a:pPr>
            <a:r>
              <a:rPr lang="ja-JP" altLang="en-US" sz="2000"/>
              <a:t>光量子仮説</a:t>
            </a:r>
            <a:endParaRPr lang="en-US" altLang="ja-JP" sz="2000" dirty="0">
              <a:solidFill>
                <a:srgbClr val="C00000"/>
              </a:solidFill>
            </a:endParaRPr>
          </a:p>
          <a:p>
            <a:pPr>
              <a:buFont typeface="Wingdings" panose="05000000000000000000" pitchFamily="2" charset="2"/>
              <a:buChar char="ü"/>
              <a:tabLst>
                <a:tab pos="3771900" algn="l"/>
              </a:tabLst>
            </a:pPr>
            <a:r>
              <a:rPr lang="ja-JP" altLang="en-US" sz="2000"/>
              <a:t>ブラウン運動の理論</a:t>
            </a:r>
            <a:endParaRPr lang="en-US" altLang="ja-JP" sz="2000" dirty="0"/>
          </a:p>
          <a:p>
            <a:pPr>
              <a:buFont typeface="Wingdings" panose="05000000000000000000" pitchFamily="2" charset="2"/>
              <a:buChar char="ü"/>
              <a:tabLst>
                <a:tab pos="3771900" algn="l"/>
              </a:tabLst>
            </a:pPr>
            <a:r>
              <a:rPr lang="ja-JP" altLang="en-US" sz="2000"/>
              <a:t>特殊相対性理論（仮説）</a:t>
            </a:r>
            <a:endParaRPr lang="en-US" sz="2000"/>
          </a:p>
          <a:p>
            <a:pPr>
              <a:buFont typeface="Wingdings" panose="05000000000000000000" pitchFamily="2" charset="2"/>
              <a:buChar char="ü"/>
              <a:tabLst>
                <a:tab pos="3771900" algn="l"/>
              </a:tabLst>
            </a:pPr>
            <a:endParaRPr lang="en-US" sz="2000"/>
          </a:p>
          <a:p>
            <a:pPr marL="0" indent="0">
              <a:tabLst>
                <a:tab pos="3771900" algn="l"/>
              </a:tabLst>
            </a:pPr>
            <a:endParaRPr lang="en-US" sz="2000" dirty="0"/>
          </a:p>
          <a:p>
            <a:pPr marL="0" indent="0">
              <a:buNone/>
              <a:tabLst>
                <a:tab pos="3771900" algn="l"/>
              </a:tabLst>
            </a:pPr>
            <a:r>
              <a:rPr lang="ja-JP" altLang="en-US" sz="2000"/>
              <a:t>このときのアインシュタインの勤務先</a:t>
            </a:r>
            <a:endParaRPr lang="en-US" altLang="ja-JP" sz="2000"/>
          </a:p>
          <a:p>
            <a:pPr marL="0" indent="0">
              <a:buNone/>
              <a:tabLst>
                <a:tab pos="3771900" algn="l"/>
              </a:tabLst>
            </a:pPr>
            <a:endParaRPr lang="en-US" altLang="ja-JP" sz="2000" dirty="0"/>
          </a:p>
          <a:p>
            <a:pPr marL="0" indent="0">
              <a:buNone/>
              <a:tabLst>
                <a:tab pos="3771900" algn="l"/>
              </a:tabLst>
            </a:pPr>
            <a:r>
              <a:rPr lang="ja-JP" altLang="en-US">
                <a:solidFill>
                  <a:srgbClr val="C00000"/>
                </a:solidFill>
              </a:rPr>
              <a:t>ベルン（スイス）特許庁</a:t>
            </a:r>
            <a:r>
              <a:rPr lang="en-US" altLang="ja-JP">
                <a:solidFill>
                  <a:srgbClr val="C00000"/>
                </a:solidFill>
              </a:rPr>
              <a:t>3</a:t>
            </a:r>
            <a:r>
              <a:rPr lang="ja-JP" altLang="en-US">
                <a:solidFill>
                  <a:srgbClr val="C00000"/>
                </a:solidFill>
              </a:rPr>
              <a:t>級技術専門職（審査官）</a:t>
            </a:r>
            <a:endParaRPr lang="en-US" sz="2000" dirty="0">
              <a:solidFill>
                <a:srgbClr val="C00000"/>
              </a:solidFill>
            </a:endParaRPr>
          </a:p>
        </p:txBody>
      </p:sp>
      <p:sp>
        <p:nvSpPr>
          <p:cNvPr id="5" name="テキスト ボックス 4">
            <a:extLst>
              <a:ext uri="{FF2B5EF4-FFF2-40B4-BE49-F238E27FC236}">
                <a16:creationId xmlns:a16="http://schemas.microsoft.com/office/drawing/2014/main" id="{61956E89-D455-4621-B760-FA634B5D6A57}"/>
              </a:ext>
            </a:extLst>
          </p:cNvPr>
          <p:cNvSpPr txBox="1"/>
          <p:nvPr/>
        </p:nvSpPr>
        <p:spPr>
          <a:xfrm>
            <a:off x="4228306" y="1019470"/>
            <a:ext cx="3320140" cy="400110"/>
          </a:xfrm>
          <a:prstGeom prst="rect">
            <a:avLst/>
          </a:prstGeom>
          <a:noFill/>
        </p:spPr>
        <p:txBody>
          <a:bodyPr wrap="none" rtlCol="0">
            <a:spAutoFit/>
          </a:bodyPr>
          <a:lstStyle/>
          <a:p>
            <a:r>
              <a:rPr lang="ja-JP" altLang="en-US" sz="2000" b="0" kern="0">
                <a:solidFill>
                  <a:srgbClr val="C00000"/>
                </a:solidFill>
                <a:latin typeface="Arial"/>
                <a:ea typeface="メイリオ" panose="020B0604030504040204" pitchFamily="50" charset="-128"/>
              </a:rPr>
              <a:t>ノーベル物理学賞（</a:t>
            </a:r>
            <a:r>
              <a:rPr lang="en-US" altLang="ja-JP" sz="2000" b="0" kern="0">
                <a:solidFill>
                  <a:srgbClr val="C00000"/>
                </a:solidFill>
                <a:latin typeface="Arial"/>
                <a:ea typeface="メイリオ" panose="020B0604030504040204" pitchFamily="50" charset="-128"/>
              </a:rPr>
              <a:t>1922</a:t>
            </a:r>
            <a:r>
              <a:rPr lang="ja-JP" altLang="en-US" sz="2000" b="0" kern="0">
                <a:solidFill>
                  <a:srgbClr val="C00000"/>
                </a:solidFill>
                <a:latin typeface="Arial"/>
                <a:ea typeface="メイリオ" panose="020B0604030504040204" pitchFamily="50" charset="-128"/>
              </a:rPr>
              <a:t>）</a:t>
            </a:r>
            <a:endParaRPr kumimoji="1" lang="en-US" sz="1600"/>
          </a:p>
        </p:txBody>
      </p:sp>
      <p:pic>
        <p:nvPicPr>
          <p:cNvPr id="9" name="Picture 2">
            <a:extLst>
              <a:ext uri="{FF2B5EF4-FFF2-40B4-BE49-F238E27FC236}">
                <a16:creationId xmlns:a16="http://schemas.microsoft.com/office/drawing/2014/main" id="{A7877CB2-9A1D-42E9-884C-4E6305CB63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522" y="1454605"/>
            <a:ext cx="6790940" cy="4320480"/>
          </a:xfrm>
          <a:prstGeom prst="rect">
            <a:avLst/>
          </a:prstGeom>
          <a:solidFill>
            <a:schemeClr val="accent5">
              <a:lumMod val="40000"/>
              <a:lumOff val="60000"/>
            </a:schemeClr>
          </a:solidFill>
          <a:ln>
            <a:solidFill>
              <a:schemeClr val="bg1">
                <a:lumMod val="65000"/>
              </a:schemeClr>
            </a:solidFill>
          </a:ln>
        </p:spPr>
      </p:pic>
      <p:sp>
        <p:nvSpPr>
          <p:cNvPr id="10" name="テキスト ボックス 9">
            <a:extLst>
              <a:ext uri="{FF2B5EF4-FFF2-40B4-BE49-F238E27FC236}">
                <a16:creationId xmlns:a16="http://schemas.microsoft.com/office/drawing/2014/main" id="{B7470805-5840-4856-8C02-3BCBA64AABE5}"/>
              </a:ext>
            </a:extLst>
          </p:cNvPr>
          <p:cNvSpPr txBox="1"/>
          <p:nvPr/>
        </p:nvSpPr>
        <p:spPr>
          <a:xfrm>
            <a:off x="632197" y="5157192"/>
            <a:ext cx="7920880" cy="648072"/>
          </a:xfrm>
          <a:prstGeom prst="rect">
            <a:avLst/>
          </a:prstGeom>
          <a:solidFill>
            <a:srgbClr val="C00000"/>
          </a:solidFill>
        </p:spPr>
        <p:txBody>
          <a:bodyPr wrap="square"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2800" b="0" noProof="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だれでも到達できた可能性</a:t>
            </a:r>
            <a:endParaRPr kumimoji="1"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4B15CAA8-5287-4341-8C47-833D56AC36DC}"/>
              </a:ext>
            </a:extLst>
          </p:cNvPr>
          <p:cNvSpPr txBox="1"/>
          <p:nvPr/>
        </p:nvSpPr>
        <p:spPr>
          <a:xfrm>
            <a:off x="626931" y="5716317"/>
            <a:ext cx="7920880" cy="648072"/>
          </a:xfrm>
          <a:prstGeom prst="rect">
            <a:avLst/>
          </a:prstGeom>
          <a:solidFill>
            <a:srgbClr val="C00000"/>
          </a:solidFill>
        </p:spPr>
        <p:txBody>
          <a:bodyPr wrap="square" rtlCol="0" anchor="ctr" anchorCtr="0">
            <a:noAutofit/>
          </a:bodyPr>
          <a:lstStyle/>
          <a:p>
            <a:pPr lvl="0" algn="ctr">
              <a:defRPr/>
            </a:pPr>
            <a:r>
              <a:rPr lang="ja-JP" altLang="en-US" sz="3600" b="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やられた</a:t>
            </a:r>
            <a:r>
              <a:rPr lang="en-US" altLang="ja-JP" sz="3600" b="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6329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Grp="1" noChangeArrowheads="1"/>
          </p:cNvSpPr>
          <p:nvPr>
            <p:ph type="title"/>
          </p:nvPr>
        </p:nvSpPr>
        <p:spPr/>
        <p:txBody>
          <a:bodyPr tIns="72000"/>
          <a:lstStyle/>
          <a:p>
            <a:r>
              <a:rPr lang="ja-JP" altLang="en-US"/>
              <a:t>研究にもとめられるもの</a:t>
            </a:r>
          </a:p>
        </p:txBody>
      </p:sp>
      <p:sp>
        <p:nvSpPr>
          <p:cNvPr id="629763" name="Rectangle 3"/>
          <p:cNvSpPr>
            <a:spLocks noGrp="1" noChangeArrowheads="1"/>
          </p:cNvSpPr>
          <p:nvPr>
            <p:ph type="body" idx="1"/>
          </p:nvPr>
        </p:nvSpPr>
        <p:spPr>
          <a:xfrm>
            <a:off x="358775" y="836613"/>
            <a:ext cx="8456613" cy="5399087"/>
          </a:xfrm>
        </p:spPr>
        <p:txBody>
          <a:bodyPr/>
          <a:lstStyle/>
          <a:p>
            <a:r>
              <a:rPr lang="en-US" altLang="ja-JP"/>
              <a:t>■	</a:t>
            </a:r>
            <a:r>
              <a:rPr lang="ja-JP" altLang="en-US"/>
              <a:t>基礎研究と応用研究</a:t>
            </a:r>
          </a:p>
          <a:p>
            <a:r>
              <a:rPr lang="ja-JP" altLang="en-US"/>
              <a:t>■	大学の研究と企業の研究</a:t>
            </a:r>
          </a:p>
          <a:p>
            <a:r>
              <a:rPr lang="ja-JP" altLang="en-US"/>
              <a:t>■	価値のある研究と価値のない研究</a:t>
            </a:r>
          </a:p>
          <a:p>
            <a:r>
              <a:rPr lang="ja-JP" altLang="en-US"/>
              <a:t>■	役にたつ研究と役にたたない研究</a:t>
            </a:r>
          </a:p>
          <a:p>
            <a:r>
              <a:rPr lang="ja-JP" altLang="en-US"/>
              <a:t>■	目的のある研究と目的のない研究</a:t>
            </a:r>
          </a:p>
          <a:p>
            <a:r>
              <a:rPr lang="ja-JP" altLang="en-US"/>
              <a:t>■	教育（学位：「研究」について授与される）と研究</a:t>
            </a:r>
          </a:p>
          <a:p>
            <a:r>
              <a:rPr lang="ja-JP" altLang="en-US"/>
              <a:t>■	公的研究費をつかう研究とそうでない研究</a:t>
            </a:r>
            <a:endParaRPr lang="ja-JP" altLang="en-US" sz="2800">
              <a:solidFill>
                <a:schemeClr val="accent2"/>
              </a:solidFill>
              <a:effectLst>
                <a:outerShdw blurRad="38100" dist="38100" dir="2700000" algn="tl">
                  <a:srgbClr val="000000"/>
                </a:outerShdw>
              </a:effectLst>
            </a:endParaRPr>
          </a:p>
        </p:txBody>
      </p:sp>
      <p:grpSp>
        <p:nvGrpSpPr>
          <p:cNvPr id="629771" name="Group 11"/>
          <p:cNvGrpSpPr>
            <a:grpSpLocks/>
          </p:cNvGrpSpPr>
          <p:nvPr/>
        </p:nvGrpSpPr>
        <p:grpSpPr bwMode="auto">
          <a:xfrm>
            <a:off x="6011863" y="728663"/>
            <a:ext cx="2460625" cy="2555875"/>
            <a:chOff x="3787" y="459"/>
            <a:chExt cx="1550" cy="1610"/>
          </a:xfrm>
        </p:grpSpPr>
        <p:sp>
          <p:nvSpPr>
            <p:cNvPr id="629766" name="Line 6"/>
            <p:cNvSpPr>
              <a:spLocks noChangeShapeType="1"/>
            </p:cNvSpPr>
            <p:nvPr/>
          </p:nvSpPr>
          <p:spPr bwMode="auto">
            <a:xfrm flipV="1">
              <a:off x="4002" y="604"/>
              <a:ext cx="0" cy="1206"/>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9767" name="Line 7"/>
            <p:cNvSpPr>
              <a:spLocks noChangeShapeType="1"/>
            </p:cNvSpPr>
            <p:nvPr/>
          </p:nvSpPr>
          <p:spPr bwMode="auto">
            <a:xfrm flipV="1">
              <a:off x="4002" y="1804"/>
              <a:ext cx="1206" cy="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9768" name="Text Box 8"/>
            <p:cNvSpPr txBox="1">
              <a:spLocks noChangeArrowheads="1"/>
            </p:cNvSpPr>
            <p:nvPr/>
          </p:nvSpPr>
          <p:spPr bwMode="auto">
            <a:xfrm>
              <a:off x="3834" y="1778"/>
              <a:ext cx="23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b="1">
                  <a:effectLst>
                    <a:outerShdw blurRad="38100" dist="38100" dir="2700000" algn="tl">
                      <a:srgbClr val="FFFFFF"/>
                    </a:outerShdw>
                  </a:effectLst>
                  <a:ea typeface="HGP創英角ｺﾞｼｯｸUB" pitchFamily="50" charset="-128"/>
                </a:rPr>
                <a:t>O</a:t>
              </a:r>
            </a:p>
          </p:txBody>
        </p:sp>
        <p:sp>
          <p:nvSpPr>
            <p:cNvPr id="629769" name="Text Box 9"/>
            <p:cNvSpPr txBox="1">
              <a:spLocks noChangeArrowheads="1"/>
            </p:cNvSpPr>
            <p:nvPr/>
          </p:nvSpPr>
          <p:spPr bwMode="auto">
            <a:xfrm>
              <a:off x="3787" y="459"/>
              <a:ext cx="23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000" b="1">
                  <a:effectLst>
                    <a:outerShdw blurRad="38100" dist="38100" dir="2700000" algn="tl">
                      <a:srgbClr val="FFFFFF"/>
                    </a:outerShdw>
                  </a:effectLst>
                  <a:ea typeface="HGP創英角ｺﾞｼｯｸUB" pitchFamily="50" charset="-128"/>
                </a:rPr>
                <a:t>y</a:t>
              </a:r>
            </a:p>
          </p:txBody>
        </p:sp>
        <p:sp>
          <p:nvSpPr>
            <p:cNvPr id="629770" name="Text Box 10"/>
            <p:cNvSpPr txBox="1">
              <a:spLocks noChangeArrowheads="1"/>
            </p:cNvSpPr>
            <p:nvPr/>
          </p:nvSpPr>
          <p:spPr bwMode="auto">
            <a:xfrm>
              <a:off x="5103" y="1781"/>
              <a:ext cx="23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400" b="1">
                  <a:effectLst>
                    <a:outerShdw blurRad="38100" dist="38100" dir="2700000" algn="tl">
                      <a:srgbClr val="FFFFFF"/>
                    </a:outerShdw>
                  </a:effectLst>
                  <a:ea typeface="HGP創英角ｺﾞｼｯｸUB" pitchFamily="50" charset="-128"/>
                </a:rPr>
                <a:t>x</a:t>
              </a:r>
            </a:p>
          </p:txBody>
        </p:sp>
      </p:grpSp>
      <p:sp>
        <p:nvSpPr>
          <p:cNvPr id="13" name="Text Box 4">
            <a:extLst>
              <a:ext uri="{FF2B5EF4-FFF2-40B4-BE49-F238E27FC236}">
                <a16:creationId xmlns:a16="http://schemas.microsoft.com/office/drawing/2014/main" id="{F64B5B9A-EB9A-4917-9A01-AA6994C437EF}"/>
              </a:ext>
            </a:extLst>
          </p:cNvPr>
          <p:cNvSpPr txBox="1">
            <a:spLocks noChangeArrowheads="1"/>
          </p:cNvSpPr>
          <p:nvPr/>
        </p:nvSpPr>
        <p:spPr bwMode="auto">
          <a:xfrm>
            <a:off x="846137" y="3365502"/>
            <a:ext cx="7451725" cy="1336674"/>
          </a:xfrm>
          <a:prstGeom prst="rect">
            <a:avLst/>
          </a:prstGeom>
          <a:solidFill>
            <a:schemeClr val="accent1">
              <a:lumMod val="50000"/>
            </a:schemeClr>
          </a:solidFill>
          <a:ln>
            <a:noFill/>
          </a:ln>
          <a:effectLst>
            <a:outerShdw dist="107763" dir="2700000" algn="ctr" rotWithShape="0">
              <a:schemeClr val="bg2">
                <a:alpha val="50000"/>
              </a:schemeClr>
            </a:outerShdw>
          </a:effectLst>
        </p:spPr>
        <p:txBody>
          <a:bodyPr anchor="ctr"/>
          <a:lstStyle/>
          <a:p>
            <a:pPr algn="ctr">
              <a:spcBef>
                <a:spcPct val="20000"/>
              </a:spcBef>
            </a:pPr>
            <a:r>
              <a:rPr lang="ja-JP" altLang="en-US" sz="2800">
                <a:solidFill>
                  <a:schemeClr val="bg1"/>
                </a:solidFill>
                <a:effectLst>
                  <a:outerShdw blurRad="38100" dist="38100" dir="2700000" algn="tl">
                    <a:srgbClr val="000000"/>
                  </a:outerShdw>
                </a:effectLst>
                <a:ea typeface="メイリオ" panose="020B0604030504040204" pitchFamily="50" charset="-128"/>
                <a:cs typeface="Arial" panose="020B0604020202020204" pitchFamily="34" charset="0"/>
              </a:rPr>
              <a:t>オリジナリティ（</a:t>
            </a:r>
            <a:r>
              <a:rPr lang="en-US" altLang="ja-JP" sz="2800">
                <a:solidFill>
                  <a:schemeClr val="bg1"/>
                </a:solidFill>
                <a:effectLst>
                  <a:outerShdw blurRad="38100" dist="38100" dir="2700000" algn="tl">
                    <a:srgbClr val="000000"/>
                  </a:outerShdw>
                </a:effectLst>
                <a:ea typeface="メイリオ" panose="020B0604030504040204" pitchFamily="50" charset="-128"/>
                <a:cs typeface="Arial" panose="020B0604020202020204" pitchFamily="34" charset="0"/>
              </a:rPr>
              <a:t>to be an origin</a:t>
            </a:r>
            <a:r>
              <a:rPr lang="ja-JP" altLang="en-US" sz="2800">
                <a:solidFill>
                  <a:schemeClr val="bg1"/>
                </a:solidFill>
                <a:effectLst>
                  <a:outerShdw blurRad="38100" dist="38100" dir="2700000" algn="tl">
                    <a:srgbClr val="000000"/>
                  </a:outerShdw>
                </a:effectLst>
                <a:ea typeface="メイリオ" panose="020B0604030504040204" pitchFamily="50" charset="-128"/>
                <a:cs typeface="Arial" panose="020B0604020202020204" pitchFamily="34" charset="0"/>
              </a:rPr>
              <a:t>）</a:t>
            </a:r>
            <a:endParaRPr lang="en-US" altLang="ja-JP" sz="1400" dirty="0">
              <a:solidFill>
                <a:schemeClr val="bg1"/>
              </a:solidFill>
              <a:effectLst>
                <a:outerShdw blurRad="38100" dist="38100" dir="2700000" algn="tl">
                  <a:srgbClr val="000000"/>
                </a:outerShdw>
              </a:effectLst>
              <a:ea typeface="メイリオ" panose="020B0604030504040204" pitchFamily="50" charset="-128"/>
              <a:cs typeface="Arial" panose="020B0604020202020204" pitchFamily="34" charset="0"/>
            </a:endParaRPr>
          </a:p>
          <a:p>
            <a:pPr algn="ctr">
              <a:spcBef>
                <a:spcPct val="20000"/>
              </a:spcBef>
            </a:pPr>
            <a:r>
              <a:rPr lang="ja-JP" altLang="en-US" sz="2800">
                <a:solidFill>
                  <a:schemeClr val="bg1"/>
                </a:solidFill>
                <a:effectLst>
                  <a:outerShdw blurRad="38100" dist="38100" dir="2700000" algn="tl">
                    <a:srgbClr val="000000"/>
                  </a:outerShdw>
                </a:effectLst>
                <a:ea typeface="メイリオ" panose="020B0604030504040204" pitchFamily="50" charset="-128"/>
                <a:cs typeface="Arial" panose="020B0604020202020204" pitchFamily="34" charset="0"/>
              </a:rPr>
              <a:t>包括的な仮説</a:t>
            </a:r>
            <a:r>
              <a:rPr lang="en-US" altLang="ja-JP" sz="2800">
                <a:solidFill>
                  <a:schemeClr val="bg1"/>
                </a:solidFill>
                <a:effectLst>
                  <a:outerShdw blurRad="38100" dist="38100" dir="2700000" algn="tl">
                    <a:srgbClr val="000000"/>
                  </a:outerShdw>
                </a:effectLst>
                <a:ea typeface="メイリオ" panose="020B0604030504040204" pitchFamily="50" charset="-128"/>
                <a:cs typeface="Arial" panose="020B0604020202020204" pitchFamily="34" charset="0"/>
              </a:rPr>
              <a:t>/</a:t>
            </a:r>
            <a:r>
              <a:rPr lang="ja-JP" altLang="en-US" sz="2800">
                <a:solidFill>
                  <a:schemeClr val="bg1"/>
                </a:solidFill>
                <a:effectLst>
                  <a:outerShdw blurRad="38100" dist="38100" dir="2700000" algn="tl">
                    <a:srgbClr val="000000"/>
                  </a:outerShdw>
                </a:effectLst>
                <a:ea typeface="メイリオ" panose="020B0604030504040204" pitchFamily="50" charset="-128"/>
                <a:cs typeface="Arial" panose="020B0604020202020204" pitchFamily="34" charset="0"/>
              </a:rPr>
              <a:t>概念</a:t>
            </a:r>
            <a:endParaRPr lang="en-US" altLang="ja-JP" sz="2800">
              <a:solidFill>
                <a:schemeClr val="bg1"/>
              </a:solidFill>
              <a:effectLst>
                <a:outerShdw blurRad="38100" dist="38100" dir="2700000" algn="tl">
                  <a:srgbClr val="000000"/>
                </a:outerShdw>
              </a:effectLst>
              <a:ea typeface="メイリオ" panose="020B0604030504040204" pitchFamily="50"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8956D68D-97D3-406C-987A-272414B4C529}"/>
              </a:ext>
            </a:extLst>
          </p:cNvPr>
          <p:cNvSpPr txBox="1"/>
          <p:nvPr/>
        </p:nvSpPr>
        <p:spPr>
          <a:xfrm>
            <a:off x="632197" y="5157192"/>
            <a:ext cx="7920880" cy="648072"/>
          </a:xfrm>
          <a:prstGeom prst="rect">
            <a:avLst/>
          </a:prstGeom>
          <a:solidFill>
            <a:srgbClr val="C00000"/>
          </a:solidFill>
        </p:spPr>
        <p:txBody>
          <a:bodyPr wrap="square"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2800" b="0" noProof="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だれでも到達できた可能性</a:t>
            </a:r>
            <a:endParaRPr kumimoji="1"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05E3B26C-4E03-4944-B77F-BCC7E3BDB2A5}"/>
              </a:ext>
            </a:extLst>
          </p:cNvPr>
          <p:cNvSpPr txBox="1"/>
          <p:nvPr/>
        </p:nvSpPr>
        <p:spPr>
          <a:xfrm>
            <a:off x="626931" y="5716317"/>
            <a:ext cx="7920880" cy="648072"/>
          </a:xfrm>
          <a:prstGeom prst="rect">
            <a:avLst/>
          </a:prstGeom>
          <a:solidFill>
            <a:srgbClr val="C00000"/>
          </a:solidFill>
        </p:spPr>
        <p:txBody>
          <a:bodyPr wrap="square" rtlCol="0" anchor="ctr" anchorCtr="0">
            <a:noAutofit/>
          </a:bodyPr>
          <a:lstStyle/>
          <a:p>
            <a:pPr lvl="0" algn="ctr">
              <a:defRPr/>
            </a:pPr>
            <a:r>
              <a:rPr lang="ja-JP" altLang="en-US" sz="3600" b="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やられた</a:t>
            </a:r>
            <a:r>
              <a:rPr lang="en-US" altLang="ja-JP" sz="3600" b="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36405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5F4A38E7-EF28-4E7A-A835-157C5E788215}"/>
              </a:ext>
            </a:extLst>
          </p:cNvPr>
          <p:cNvSpPr>
            <a:spLocks noGrp="1"/>
          </p:cNvSpPr>
          <p:nvPr>
            <p:ph type="title"/>
          </p:nvPr>
        </p:nvSpPr>
        <p:spPr/>
        <p:txBody>
          <a:bodyPr/>
          <a:lstStyle/>
          <a:p>
            <a:r>
              <a:rPr kumimoji="1" lang="ja-JP" altLang="en-US"/>
              <a:t>この講義の目的</a:t>
            </a:r>
            <a:endParaRPr kumimoji="1" lang="en-US"/>
          </a:p>
        </p:txBody>
      </p:sp>
      <p:sp>
        <p:nvSpPr>
          <p:cNvPr id="7" name="コンテンツ プレースホルダー 6">
            <a:extLst>
              <a:ext uri="{FF2B5EF4-FFF2-40B4-BE49-F238E27FC236}">
                <a16:creationId xmlns:a16="http://schemas.microsoft.com/office/drawing/2014/main" id="{27FBF923-E590-4A59-9D28-B707CED4C922}"/>
              </a:ext>
            </a:extLst>
          </p:cNvPr>
          <p:cNvSpPr>
            <a:spLocks noGrp="1"/>
          </p:cNvSpPr>
          <p:nvPr>
            <p:ph idx="1"/>
          </p:nvPr>
        </p:nvSpPr>
        <p:spPr/>
        <p:txBody>
          <a:bodyPr/>
          <a:lstStyle/>
          <a:p>
            <a:endParaRPr kumimoji="1" lang="en-US" altLang="ja-JP"/>
          </a:p>
          <a:p>
            <a:endParaRPr lang="en-US" altLang="ja-JP"/>
          </a:p>
          <a:p>
            <a:endParaRPr kumimoji="1" lang="en-US" altLang="ja-JP"/>
          </a:p>
          <a:p>
            <a:r>
              <a:rPr kumimoji="1" lang="ja-JP" altLang="en-US"/>
              <a:t>受講者に</a:t>
            </a:r>
            <a:endParaRPr kumimoji="1" lang="en-US" altLang="ja-JP"/>
          </a:p>
          <a:p>
            <a:endParaRPr lang="en-US"/>
          </a:p>
          <a:p>
            <a:endParaRPr kumimoji="1" lang="en-US"/>
          </a:p>
          <a:p>
            <a:endParaRPr lang="en-US"/>
          </a:p>
          <a:p>
            <a:endParaRPr kumimoji="1" lang="en-US"/>
          </a:p>
          <a:p>
            <a:r>
              <a:rPr kumimoji="1" lang="ja-JP" altLang="en-US"/>
              <a:t>と感じさせる</a:t>
            </a:r>
            <a:endParaRPr kumimoji="1" lang="en-US"/>
          </a:p>
        </p:txBody>
      </p:sp>
      <p:sp>
        <p:nvSpPr>
          <p:cNvPr id="8" name="テキスト ボックス 7">
            <a:extLst>
              <a:ext uri="{FF2B5EF4-FFF2-40B4-BE49-F238E27FC236}">
                <a16:creationId xmlns:a16="http://schemas.microsoft.com/office/drawing/2014/main" id="{8F93A3A8-145B-4F99-87A4-72A56F6F3DF4}"/>
              </a:ext>
            </a:extLst>
          </p:cNvPr>
          <p:cNvSpPr txBox="1"/>
          <p:nvPr/>
        </p:nvSpPr>
        <p:spPr>
          <a:xfrm>
            <a:off x="366712" y="3356992"/>
            <a:ext cx="8451849" cy="648072"/>
          </a:xfrm>
          <a:prstGeom prst="rect">
            <a:avLst/>
          </a:prstGeom>
          <a:solidFill>
            <a:srgbClr val="C00000"/>
          </a:solidFill>
        </p:spPr>
        <p:txBody>
          <a:bodyPr wrap="square" bIns="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3200" b="0">
                <a:solidFill>
                  <a:srgbClr val="FFFFFF"/>
                </a:solidFill>
                <a:latin typeface="Arial" panose="020B0604020202020204" pitchFamily="34" charset="0"/>
                <a:ea typeface="メイリオ" panose="020B0604030504040204" pitchFamily="50" charset="-128"/>
                <a:cs typeface="Arial" panose="020B0604020202020204" pitchFamily="34" charset="0"/>
              </a:rPr>
              <a:t>やられた</a:t>
            </a:r>
            <a:r>
              <a:rPr lang="en-US" sz="3200" b="0">
                <a:solidFill>
                  <a:srgbClr val="FFFFFF"/>
                </a:solidFill>
                <a:latin typeface="Arial" panose="020B0604020202020204" pitchFamily="34" charset="0"/>
                <a:cs typeface="Arial" panose="020B0604020202020204" pitchFamily="34" charset="0"/>
              </a:rPr>
              <a:t>!</a:t>
            </a:r>
            <a:endParaRPr kumimoji="1" lang="en-US" sz="3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855BAB36-35D7-44DB-9E3C-884A1A01F6D8}"/>
              </a:ext>
            </a:extLst>
          </p:cNvPr>
          <p:cNvSpPr txBox="1"/>
          <p:nvPr/>
        </p:nvSpPr>
        <p:spPr bwMode="auto">
          <a:xfrm>
            <a:off x="0" y="0"/>
            <a:ext cx="9144000" cy="660400"/>
          </a:xfrm>
          <a:prstGeom prst="rect">
            <a:avLst/>
          </a:prstGeom>
          <a:solidFill>
            <a:srgbClr val="C00000"/>
          </a:solidFill>
          <a:ln>
            <a:noFill/>
          </a:ln>
          <a:effectLst/>
        </p:spPr>
        <p:txBody>
          <a:bodyPr wrap="square" bIns="0" rtlCol="0" anchor="ctr" anchorCtr="0">
            <a:noAutofit/>
          </a:bodyPr>
          <a:lstStyle/>
          <a:p>
            <a:pPr algn="ctr" eaLnBrk="1" hangingPunct="1"/>
            <a:r>
              <a:rPr kumimoji="1" lang="ja-JP" altLang="en-US" sz="2800">
                <a:solidFill>
                  <a:schemeClr val="bg1"/>
                </a:solidFill>
                <a:latin typeface="メイリオ" panose="020B0604030504040204" pitchFamily="50" charset="-128"/>
                <a:ea typeface="メイリオ" panose="020B0604030504040204" pitchFamily="50" charset="-128"/>
              </a:rPr>
              <a:t>やられた？</a:t>
            </a:r>
            <a:endParaRPr kumimoji="1" lang="en-US" sz="280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7293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27AB3-966C-6A29-98A1-F86667CAB8B8}"/>
            </a:ext>
          </a:extLst>
        </p:cNvPr>
        <p:cNvGrpSpPr/>
        <p:nvPr/>
      </p:nvGrpSpPr>
      <p:grpSpPr>
        <a:xfrm>
          <a:off x="0" y="0"/>
          <a:ext cx="0" cy="0"/>
          <a:chOff x="0" y="0"/>
          <a:chExt cx="0" cy="0"/>
        </a:xfrm>
      </p:grpSpPr>
      <p:sp>
        <p:nvSpPr>
          <p:cNvPr id="609284" name="Rectangle 4">
            <a:extLst>
              <a:ext uri="{FF2B5EF4-FFF2-40B4-BE49-F238E27FC236}">
                <a16:creationId xmlns:a16="http://schemas.microsoft.com/office/drawing/2014/main" id="{64F3AF61-1FD5-A054-5C2F-D14A311E1FA7}"/>
              </a:ext>
            </a:extLst>
          </p:cNvPr>
          <p:cNvSpPr>
            <a:spLocks noGrp="1" noChangeArrowheads="1"/>
          </p:cNvSpPr>
          <p:nvPr>
            <p:ph type="title"/>
          </p:nvPr>
        </p:nvSpPr>
        <p:spPr/>
        <p:txBody>
          <a:bodyPr/>
          <a:lstStyle/>
          <a:p>
            <a:pPr eaLnBrk="1" hangingPunct="1">
              <a:defRPr/>
            </a:pPr>
            <a:r>
              <a:rPr lang="ja-JP" altLang="en-US" dirty="0"/>
              <a:t>講義の目標・到達目標</a:t>
            </a:r>
          </a:p>
        </p:txBody>
      </p:sp>
      <p:sp>
        <p:nvSpPr>
          <p:cNvPr id="609285" name="Rectangle 5">
            <a:extLst>
              <a:ext uri="{FF2B5EF4-FFF2-40B4-BE49-F238E27FC236}">
                <a16:creationId xmlns:a16="http://schemas.microsoft.com/office/drawing/2014/main" id="{47A77B12-9A11-2F01-C0FF-3C75C7515E66}"/>
              </a:ext>
            </a:extLst>
          </p:cNvPr>
          <p:cNvSpPr>
            <a:spLocks noGrp="1" noChangeArrowheads="1"/>
          </p:cNvSpPr>
          <p:nvPr>
            <p:ph type="body" sz="quarter" idx="10"/>
          </p:nvPr>
        </p:nvSpPr>
        <p:spPr/>
        <p:txBody>
          <a:bodyPr/>
          <a:lstStyle/>
          <a:p>
            <a:pPr eaLnBrk="1" hangingPunct="1">
              <a:spcBef>
                <a:spcPts val="0"/>
              </a:spcBef>
              <a:spcAft>
                <a:spcPts val="1200"/>
              </a:spcAft>
              <a:defRPr/>
            </a:pPr>
            <a:r>
              <a:rPr lang="en-US" altLang="ja-JP" sz="2000" dirty="0">
                <a:effectLst/>
              </a:rPr>
              <a:t>■	</a:t>
            </a:r>
            <a:r>
              <a:rPr lang="ja-JP" altLang="en-US" sz="2000" dirty="0">
                <a:effectLst/>
              </a:rPr>
              <a:t>各回数題出題されるクイズに答えることによって「自然科学の研究とはなにか」を学ぶ．答えの内容は「何か書かれているかぎり」評価しない．</a:t>
            </a:r>
            <a:r>
              <a:rPr lang="en-US" altLang="ja-JP" sz="2000" dirty="0">
                <a:solidFill>
                  <a:srgbClr val="C00000"/>
                </a:solidFill>
                <a:effectLst/>
              </a:rPr>
              <a:t>《30%》</a:t>
            </a:r>
          </a:p>
          <a:p>
            <a:pPr eaLnBrk="1" hangingPunct="1">
              <a:spcBef>
                <a:spcPts val="0"/>
              </a:spcBef>
              <a:spcAft>
                <a:spcPts val="1200"/>
              </a:spcAft>
              <a:defRPr/>
            </a:pPr>
            <a:r>
              <a:rPr lang="en-US" altLang="ja-JP" sz="2000" dirty="0">
                <a:effectLst/>
              </a:rPr>
              <a:t>■	</a:t>
            </a:r>
            <a:r>
              <a:rPr lang="ja-JP" altLang="en-US" sz="2000" dirty="0">
                <a:effectLst/>
              </a:rPr>
              <a:t>受講者は，「自然科学の研究を理解するのに役に立つクイズ」を作成しレポートとして提出 </a:t>
            </a:r>
            <a:r>
              <a:rPr lang="en-US" altLang="ja-JP" sz="2000" dirty="0">
                <a:solidFill>
                  <a:srgbClr val="C00000"/>
                </a:solidFill>
                <a:effectLst/>
              </a:rPr>
              <a:t>《50%》</a:t>
            </a:r>
          </a:p>
          <a:p>
            <a:pPr eaLnBrk="1" hangingPunct="1">
              <a:spcBef>
                <a:spcPts val="0"/>
              </a:spcBef>
              <a:spcAft>
                <a:spcPts val="1200"/>
              </a:spcAft>
              <a:defRPr/>
            </a:pPr>
            <a:r>
              <a:rPr lang="en-US" altLang="ja-JP" sz="2000" dirty="0">
                <a:effectLst/>
              </a:rPr>
              <a:t>■	1</a:t>
            </a:r>
            <a:r>
              <a:rPr lang="ja-JP" altLang="en-US" sz="2000" dirty="0">
                <a:effectLst/>
              </a:rPr>
              <a:t>日めと</a:t>
            </a:r>
            <a:r>
              <a:rPr lang="en-US" altLang="ja-JP" sz="2000" dirty="0">
                <a:effectLst/>
              </a:rPr>
              <a:t>2</a:t>
            </a:r>
            <a:r>
              <a:rPr lang="ja-JP" altLang="en-US" sz="2000" dirty="0">
                <a:effectLst/>
              </a:rPr>
              <a:t>日めの最後の講義後に提出する「感想と意見」は（ニックネームつきで）公開とし，受講者はニックネームを設定する．</a:t>
            </a:r>
          </a:p>
          <a:p>
            <a:pPr eaLnBrk="1" hangingPunct="1">
              <a:spcBef>
                <a:spcPts val="0"/>
              </a:spcBef>
              <a:spcAft>
                <a:spcPts val="1200"/>
              </a:spcAft>
              <a:defRPr/>
            </a:pPr>
            <a:r>
              <a:rPr lang="ja-JP" altLang="en-US" sz="2000" dirty="0">
                <a:effectLst/>
              </a:rPr>
              <a:t>■	</a:t>
            </a:r>
            <a:r>
              <a:rPr lang="en-US" altLang="ja-JP" sz="2000" dirty="0">
                <a:effectLst/>
              </a:rPr>
              <a:t>1</a:t>
            </a:r>
            <a:r>
              <a:rPr lang="ja-JP" altLang="en-US" sz="2000" dirty="0">
                <a:effectLst/>
              </a:rPr>
              <a:t>日めの「感想と意見」には担当者に対する</a:t>
            </a:r>
            <a:r>
              <a:rPr lang="en-US" altLang="ja-JP" sz="2000" dirty="0">
                <a:effectLst/>
              </a:rPr>
              <a:t>1</a:t>
            </a:r>
            <a:r>
              <a:rPr lang="ja-JP" altLang="en-US" sz="2000" dirty="0">
                <a:effectLst/>
              </a:rPr>
              <a:t>つの質問をすること．</a:t>
            </a:r>
            <a:r>
              <a:rPr lang="en-US" altLang="ja-JP" sz="2000" dirty="0">
                <a:effectLst/>
              </a:rPr>
              <a:t>2</a:t>
            </a:r>
            <a:r>
              <a:rPr lang="ja-JP" altLang="en-US" sz="2000" dirty="0">
                <a:effectLst/>
              </a:rPr>
              <a:t>日めのさいしょの講義で，質問と答えのそれぞれについて投票してランキング </a:t>
            </a:r>
            <a:r>
              <a:rPr lang="en-US" altLang="ja-JP" sz="2000" dirty="0">
                <a:solidFill>
                  <a:srgbClr val="C00000"/>
                </a:solidFill>
                <a:effectLst/>
              </a:rPr>
              <a:t>《20%》</a:t>
            </a:r>
          </a:p>
          <a:p>
            <a:pPr eaLnBrk="1" hangingPunct="1">
              <a:defRPr/>
            </a:pPr>
            <a:endParaRPr lang="en-US" altLang="ja-JP" sz="2000" dirty="0">
              <a:effectLst/>
            </a:endParaRPr>
          </a:p>
          <a:p>
            <a:pPr eaLnBrk="1" hangingPunct="1">
              <a:defRPr/>
            </a:pPr>
            <a:r>
              <a:rPr lang="en-US" altLang="ja-JP" sz="2000" dirty="0">
                <a:solidFill>
                  <a:srgbClr val="C00000"/>
                </a:solidFill>
                <a:effectLst/>
              </a:rPr>
              <a:t>■	</a:t>
            </a:r>
            <a:r>
              <a:rPr lang="ja-JP" altLang="en-US" sz="2000" dirty="0">
                <a:solidFill>
                  <a:srgbClr val="C00000"/>
                </a:solidFill>
                <a:effectLst/>
              </a:rPr>
              <a:t>科学研究とはなにをめざすのか，研究のオリジナリティとはなにかについてかんがえてもらうことが目的です</a:t>
            </a:r>
          </a:p>
        </p:txBody>
      </p:sp>
    </p:spTree>
    <p:extLst>
      <p:ext uri="{BB962C8B-B14F-4D97-AF65-F5344CB8AC3E}">
        <p14:creationId xmlns:p14="http://schemas.microsoft.com/office/powerpoint/2010/main" val="2763187719"/>
      </p:ext>
    </p:extLst>
  </p:cSld>
  <p:clrMapOvr>
    <a:masterClrMapping/>
  </p:clrMapOvr>
  <p:transition>
    <p:spli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2A285-DE8D-D4DA-EF0E-F663F9505FC5}"/>
            </a:ext>
          </a:extLst>
        </p:cNvPr>
        <p:cNvGrpSpPr/>
        <p:nvPr/>
      </p:nvGrpSpPr>
      <p:grpSpPr>
        <a:xfrm>
          <a:off x="0" y="0"/>
          <a:ext cx="0" cy="0"/>
          <a:chOff x="0" y="0"/>
          <a:chExt cx="0" cy="0"/>
        </a:xfrm>
      </p:grpSpPr>
      <p:sp>
        <p:nvSpPr>
          <p:cNvPr id="623618" name="Rectangle 2">
            <a:extLst>
              <a:ext uri="{FF2B5EF4-FFF2-40B4-BE49-F238E27FC236}">
                <a16:creationId xmlns:a16="http://schemas.microsoft.com/office/drawing/2014/main" id="{2FD08FF6-6FEB-997B-EA23-2D9F829B2B8D}"/>
              </a:ext>
            </a:extLst>
          </p:cNvPr>
          <p:cNvSpPr>
            <a:spLocks noGrp="1" noChangeArrowheads="1"/>
          </p:cNvSpPr>
          <p:nvPr>
            <p:ph type="title"/>
          </p:nvPr>
        </p:nvSpPr>
        <p:spPr/>
        <p:txBody>
          <a:bodyPr/>
          <a:lstStyle/>
          <a:p>
            <a:pPr eaLnBrk="1" hangingPunct="1">
              <a:defRPr/>
            </a:pPr>
            <a:r>
              <a:rPr lang="ja-JP" altLang="en-US"/>
              <a:t>おぼえておいてほしいこと</a:t>
            </a:r>
          </a:p>
        </p:txBody>
      </p:sp>
      <p:sp>
        <p:nvSpPr>
          <p:cNvPr id="623619" name="Rectangle 3">
            <a:extLst>
              <a:ext uri="{FF2B5EF4-FFF2-40B4-BE49-F238E27FC236}">
                <a16:creationId xmlns:a16="http://schemas.microsoft.com/office/drawing/2014/main" id="{FA7A693D-1EDE-D523-0E78-2796D14E9550}"/>
              </a:ext>
            </a:extLst>
          </p:cNvPr>
          <p:cNvSpPr>
            <a:spLocks noGrp="1" noChangeArrowheads="1"/>
          </p:cNvSpPr>
          <p:nvPr>
            <p:ph type="body" sz="quarter" idx="10"/>
          </p:nvPr>
        </p:nvSpPr>
        <p:spPr/>
        <p:txBody>
          <a:bodyPr/>
          <a:lstStyle/>
          <a:p>
            <a:pPr marL="450850" indent="-450850" algn="just">
              <a:lnSpc>
                <a:spcPct val="120000"/>
              </a:lnSpc>
              <a:spcBef>
                <a:spcPct val="0"/>
              </a:spcBef>
              <a:spcAft>
                <a:spcPct val="60000"/>
              </a:spcAft>
              <a:defRPr/>
            </a:pPr>
            <a:r>
              <a:rPr lang="ja-JP" altLang="en-US" dirty="0">
                <a:solidFill>
                  <a:srgbClr val="C00000"/>
                </a:solidFill>
                <a:effectLst/>
              </a:rPr>
              <a:t>■</a:t>
            </a:r>
            <a:r>
              <a:rPr lang="en-US" altLang="ja-JP" dirty="0">
                <a:solidFill>
                  <a:srgbClr val="C00000"/>
                </a:solidFill>
                <a:effectLst/>
              </a:rPr>
              <a:t>	</a:t>
            </a:r>
            <a:r>
              <a:rPr lang="ja-JP" altLang="en-US" dirty="0">
                <a:solidFill>
                  <a:srgbClr val="C00000"/>
                </a:solidFill>
                <a:effectLst/>
              </a:rPr>
              <a:t>知識はえられません： 科学そのものは教えませんので，知識をえることを期待しないでください．</a:t>
            </a:r>
          </a:p>
          <a:p>
            <a:pPr marL="450850" indent="-450850" algn="just" eaLnBrk="1" hangingPunct="1">
              <a:lnSpc>
                <a:spcPct val="120000"/>
              </a:lnSpc>
              <a:spcBef>
                <a:spcPct val="0"/>
              </a:spcBef>
              <a:spcAft>
                <a:spcPct val="60000"/>
              </a:spcAft>
              <a:defRPr/>
            </a:pPr>
            <a:r>
              <a:rPr lang="ja-JP" altLang="en-US" dirty="0">
                <a:solidFill>
                  <a:srgbClr val="C00000"/>
                </a:solidFill>
                <a:effectLst/>
              </a:rPr>
              <a:t>■</a:t>
            </a:r>
            <a:r>
              <a:rPr lang="en-US" altLang="ja-JP" dirty="0">
                <a:solidFill>
                  <a:srgbClr val="C00000"/>
                </a:solidFill>
                <a:effectLst/>
              </a:rPr>
              <a:t>	</a:t>
            </a:r>
            <a:r>
              <a:rPr lang="ja-JP" altLang="en-US" dirty="0">
                <a:solidFill>
                  <a:srgbClr val="C00000"/>
                </a:solidFill>
                <a:effectLst/>
              </a:rPr>
              <a:t>じぶんで考える</a:t>
            </a:r>
            <a:r>
              <a:rPr lang="ja-JP" altLang="en-US" dirty="0">
                <a:effectLst/>
              </a:rPr>
              <a:t>：　じぶんで考えるためのヒントをしめします</a:t>
            </a:r>
          </a:p>
          <a:p>
            <a:pPr marL="450850" indent="-450850" algn="just" eaLnBrk="1" hangingPunct="1">
              <a:lnSpc>
                <a:spcPct val="120000"/>
              </a:lnSpc>
              <a:spcBef>
                <a:spcPct val="0"/>
              </a:spcBef>
              <a:spcAft>
                <a:spcPct val="60000"/>
              </a:spcAft>
              <a:defRPr/>
            </a:pPr>
            <a:r>
              <a:rPr lang="ja-JP" altLang="en-US" dirty="0">
                <a:solidFill>
                  <a:srgbClr val="C00000"/>
                </a:solidFill>
                <a:effectLst/>
              </a:rPr>
              <a:t>■	柔軟な考えを</a:t>
            </a:r>
            <a:r>
              <a:rPr lang="ja-JP" altLang="en-US" dirty="0">
                <a:effectLst/>
              </a:rPr>
              <a:t>：　これまで同様の集中講義の感想を見ると「考え方，ものの見方が変わった」というものがほとんどです．変わる（変える）ことに対しての柔軟性が必要です．</a:t>
            </a:r>
          </a:p>
        </p:txBody>
      </p:sp>
    </p:spTree>
    <p:extLst>
      <p:ext uri="{BB962C8B-B14F-4D97-AF65-F5344CB8AC3E}">
        <p14:creationId xmlns:p14="http://schemas.microsoft.com/office/powerpoint/2010/main" val="791238735"/>
      </p:ext>
    </p:extLst>
  </p:cSld>
  <p:clrMapOvr>
    <a:masterClrMapping/>
  </p:clrMapOvr>
  <p:transition>
    <p:spli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9F4E2-CD15-E811-CB38-11E8A48D758A}"/>
            </a:ext>
          </a:extLst>
        </p:cNvPr>
        <p:cNvGrpSpPr/>
        <p:nvPr/>
      </p:nvGrpSpPr>
      <p:grpSpPr>
        <a:xfrm>
          <a:off x="0" y="0"/>
          <a:ext cx="0" cy="0"/>
          <a:chOff x="0" y="0"/>
          <a:chExt cx="0" cy="0"/>
        </a:xfrm>
      </p:grpSpPr>
      <p:sp>
        <p:nvSpPr>
          <p:cNvPr id="648194" name="Rectangle 2">
            <a:extLst>
              <a:ext uri="{FF2B5EF4-FFF2-40B4-BE49-F238E27FC236}">
                <a16:creationId xmlns:a16="http://schemas.microsoft.com/office/drawing/2014/main" id="{2FBB2DAA-0B0A-E9B9-A0EA-9504BA9A1BB0}"/>
              </a:ext>
            </a:extLst>
          </p:cNvPr>
          <p:cNvSpPr>
            <a:spLocks noGrp="1" noChangeArrowheads="1"/>
          </p:cNvSpPr>
          <p:nvPr>
            <p:ph type="title"/>
          </p:nvPr>
        </p:nvSpPr>
        <p:spPr/>
        <p:txBody>
          <a:bodyPr/>
          <a:lstStyle/>
          <a:p>
            <a:pPr eaLnBrk="1" hangingPunct="1">
              <a:defRPr/>
            </a:pPr>
            <a:r>
              <a:rPr lang="ja-JP" altLang="en-US"/>
              <a:t>予定</a:t>
            </a:r>
          </a:p>
        </p:txBody>
      </p:sp>
      <p:sp>
        <p:nvSpPr>
          <p:cNvPr id="648195" name="Rectangle 3">
            <a:extLst>
              <a:ext uri="{FF2B5EF4-FFF2-40B4-BE49-F238E27FC236}">
                <a16:creationId xmlns:a16="http://schemas.microsoft.com/office/drawing/2014/main" id="{99A7B8B4-99E0-DEF0-E887-A00F3294DB23}"/>
              </a:ext>
            </a:extLst>
          </p:cNvPr>
          <p:cNvSpPr>
            <a:spLocks noGrp="1" noChangeArrowheads="1"/>
          </p:cNvSpPr>
          <p:nvPr>
            <p:ph type="body" sz="quarter" idx="10"/>
          </p:nvPr>
        </p:nvSpPr>
        <p:spPr>
          <a:xfrm>
            <a:off x="-36138" y="908720"/>
            <a:ext cx="9288658" cy="5400675"/>
          </a:xfrm>
        </p:spPr>
        <p:txBody>
          <a:bodyPr/>
          <a:lstStyle/>
          <a:p>
            <a:pPr marL="534988" indent="-534988" eaLnBrk="1" hangingPunct="1">
              <a:spcBef>
                <a:spcPts val="300"/>
              </a:spcBef>
              <a:tabLst>
                <a:tab pos="2062163" algn="l"/>
              </a:tabLst>
              <a:defRPr/>
            </a:pPr>
            <a:r>
              <a:rPr lang="ja-JP" altLang="en-US" sz="1800" dirty="0">
                <a:effectLst/>
              </a:rPr>
              <a:t>（</a:t>
            </a:r>
            <a:r>
              <a:rPr lang="en-US" altLang="ja-JP" sz="1800" dirty="0">
                <a:effectLst/>
              </a:rPr>
              <a:t>1</a:t>
            </a:r>
            <a:r>
              <a:rPr lang="ja-JP" altLang="en-US" sz="1800" dirty="0">
                <a:effectLst/>
              </a:rPr>
              <a:t>）</a:t>
            </a:r>
            <a:r>
              <a:rPr lang="en-US" altLang="ja-JP" sz="1800" dirty="0">
                <a:effectLst/>
              </a:rPr>
              <a:t>9/10《2》	</a:t>
            </a:r>
            <a:r>
              <a:rPr lang="ja-JP" altLang="en-US" sz="1800" dirty="0">
                <a:effectLst/>
              </a:rPr>
              <a:t>科学研究に必要なことー自己紹介からのイントロダクション</a:t>
            </a:r>
          </a:p>
          <a:p>
            <a:pPr marL="534988" indent="-534988" eaLnBrk="1" hangingPunct="1">
              <a:spcBef>
                <a:spcPts val="300"/>
              </a:spcBef>
              <a:tabLst>
                <a:tab pos="2062163" algn="l"/>
              </a:tabLst>
              <a:defRPr/>
            </a:pPr>
            <a:r>
              <a:rPr lang="ja-JP" altLang="en-US" sz="1800" dirty="0">
                <a:effectLst/>
              </a:rPr>
              <a:t>（</a:t>
            </a:r>
            <a:r>
              <a:rPr lang="en-US" altLang="ja-JP" sz="1800" dirty="0">
                <a:effectLst/>
              </a:rPr>
              <a:t>2</a:t>
            </a:r>
            <a:r>
              <a:rPr lang="ja-JP" altLang="en-US" sz="1800" dirty="0">
                <a:effectLst/>
              </a:rPr>
              <a:t>）</a:t>
            </a:r>
            <a:r>
              <a:rPr lang="en-US" altLang="ja-JP" sz="1800" dirty="0">
                <a:effectLst/>
              </a:rPr>
              <a:t>9/10《3》	</a:t>
            </a:r>
            <a:r>
              <a:rPr lang="ja-JP" altLang="en-US" sz="1800" dirty="0">
                <a:effectLst/>
              </a:rPr>
              <a:t>化学の基本「モルとアボガドロ定数」からまなぶ科学の方法論</a:t>
            </a:r>
            <a:endParaRPr lang="en-US" altLang="ja-JP" sz="1800" dirty="0">
              <a:effectLst/>
            </a:endParaRPr>
          </a:p>
          <a:p>
            <a:pPr marL="534988" indent="-534988" eaLnBrk="1" hangingPunct="1">
              <a:spcBef>
                <a:spcPts val="300"/>
              </a:spcBef>
              <a:tabLst>
                <a:tab pos="2062163" algn="l"/>
              </a:tabLst>
              <a:defRPr/>
            </a:pPr>
            <a:r>
              <a:rPr lang="ja-JP" altLang="en-US" sz="1800" dirty="0">
                <a:effectLst/>
              </a:rPr>
              <a:t>（</a:t>
            </a:r>
            <a:r>
              <a:rPr lang="en-US" altLang="ja-JP" sz="1800" dirty="0">
                <a:effectLst/>
              </a:rPr>
              <a:t>3</a:t>
            </a:r>
            <a:r>
              <a:rPr lang="ja-JP" altLang="en-US" sz="1800" dirty="0">
                <a:effectLst/>
              </a:rPr>
              <a:t>）</a:t>
            </a:r>
            <a:r>
              <a:rPr lang="en-US" altLang="ja-JP" sz="1800" dirty="0">
                <a:effectLst/>
              </a:rPr>
              <a:t>9/10《4》</a:t>
            </a:r>
            <a:r>
              <a:rPr lang="ja-JP" altLang="en-US" sz="1800" dirty="0">
                <a:effectLst/>
              </a:rPr>
              <a:t>	科学研究の方法論ー必要条件</a:t>
            </a:r>
            <a:r>
              <a:rPr lang="en-US" altLang="ja-JP" sz="1800" dirty="0">
                <a:effectLst/>
              </a:rPr>
              <a:t>/</a:t>
            </a:r>
            <a:r>
              <a:rPr lang="ja-JP" altLang="en-US" sz="1800" dirty="0">
                <a:effectLst/>
              </a:rPr>
              <a:t>十分条件と相関関係</a:t>
            </a:r>
            <a:r>
              <a:rPr lang="en-US" altLang="ja-JP" sz="1800" dirty="0">
                <a:effectLst/>
              </a:rPr>
              <a:t>/</a:t>
            </a:r>
            <a:r>
              <a:rPr lang="ja-JP" altLang="en-US" sz="1800" dirty="0">
                <a:effectLst/>
              </a:rPr>
              <a:t>因果関係</a:t>
            </a:r>
            <a:endParaRPr lang="en-US" altLang="ja-JP" sz="1800" dirty="0">
              <a:effectLst/>
            </a:endParaRPr>
          </a:p>
          <a:p>
            <a:pPr marL="534988" indent="-534988" eaLnBrk="1" hangingPunct="1">
              <a:spcBef>
                <a:spcPts val="300"/>
              </a:spcBef>
              <a:tabLst>
                <a:tab pos="2062163" algn="l"/>
              </a:tabLst>
              <a:defRPr/>
            </a:pPr>
            <a:r>
              <a:rPr lang="ja-JP" altLang="en-US" sz="1800" dirty="0">
                <a:effectLst/>
              </a:rPr>
              <a:t>（</a:t>
            </a:r>
            <a:r>
              <a:rPr lang="en-US" altLang="ja-JP" sz="1800" dirty="0">
                <a:effectLst/>
              </a:rPr>
              <a:t>4</a:t>
            </a:r>
            <a:r>
              <a:rPr lang="ja-JP" altLang="en-US" sz="1800" dirty="0">
                <a:effectLst/>
              </a:rPr>
              <a:t>）</a:t>
            </a:r>
            <a:r>
              <a:rPr lang="en-US" altLang="ja-JP" sz="1800" dirty="0">
                <a:effectLst/>
              </a:rPr>
              <a:t>9/10《5》</a:t>
            </a:r>
            <a:r>
              <a:rPr lang="ja-JP" altLang="en-US" sz="1800" dirty="0">
                <a:effectLst/>
              </a:rPr>
              <a:t>	科学研究の基本としての実験（観察）ノート</a:t>
            </a:r>
            <a:endParaRPr lang="en-US" altLang="ja-JP" sz="1800" dirty="0">
              <a:effectLst/>
            </a:endParaRPr>
          </a:p>
          <a:p>
            <a:pPr marL="534988" indent="-534988" eaLnBrk="1" hangingPunct="1">
              <a:spcBef>
                <a:spcPts val="300"/>
              </a:spcBef>
              <a:tabLst>
                <a:tab pos="2062163" algn="l"/>
              </a:tabLst>
              <a:defRPr/>
            </a:pPr>
            <a:r>
              <a:rPr lang="en-US" altLang="ja-JP" sz="1800" dirty="0">
                <a:effectLst/>
              </a:rPr>
              <a:t>		</a:t>
            </a:r>
            <a:r>
              <a:rPr lang="ja-JP" altLang="en-US" sz="1800" dirty="0">
                <a:effectLst/>
              </a:rPr>
              <a:t>（感想と意見＋質問提出）</a:t>
            </a:r>
            <a:endParaRPr lang="en-US" altLang="ja-JP" sz="1800" dirty="0">
              <a:effectLst/>
            </a:endParaRPr>
          </a:p>
          <a:p>
            <a:pPr marL="534988" indent="-534988" eaLnBrk="1" hangingPunct="1">
              <a:spcBef>
                <a:spcPts val="300"/>
              </a:spcBef>
              <a:tabLst>
                <a:tab pos="2062163" algn="l"/>
              </a:tabLst>
              <a:defRPr/>
            </a:pPr>
            <a:endParaRPr lang="en-US" altLang="ja-JP" sz="1800" dirty="0">
              <a:effectLst/>
            </a:endParaRPr>
          </a:p>
          <a:p>
            <a:pPr marL="534988" indent="-534988" hangingPunct="1">
              <a:spcBef>
                <a:spcPts val="300"/>
              </a:spcBef>
              <a:tabLst>
                <a:tab pos="2062163" algn="l"/>
              </a:tabLst>
              <a:defRPr/>
            </a:pPr>
            <a:r>
              <a:rPr lang="ja-JP" altLang="en-US" sz="1800" dirty="0"/>
              <a:t>（</a:t>
            </a:r>
            <a:r>
              <a:rPr lang="en-US" altLang="ja-JP" sz="1800" dirty="0"/>
              <a:t>5</a:t>
            </a:r>
            <a:r>
              <a:rPr lang="ja-JP" altLang="en-US" sz="1800" dirty="0"/>
              <a:t>）</a:t>
            </a:r>
            <a:r>
              <a:rPr lang="en-US" altLang="ja-JP" sz="1800" dirty="0"/>
              <a:t>9/11《2》</a:t>
            </a:r>
            <a:r>
              <a:rPr lang="ja-JP" altLang="en-US" sz="1800" dirty="0"/>
              <a:t>	インターネットと血液型性格判断からまなぶ科学</a:t>
            </a:r>
            <a:endParaRPr lang="en-US" altLang="ja-JP" sz="1800" dirty="0"/>
          </a:p>
          <a:p>
            <a:pPr marL="534988" indent="-534988" hangingPunct="1">
              <a:spcBef>
                <a:spcPts val="300"/>
              </a:spcBef>
              <a:tabLst>
                <a:tab pos="2062163" algn="l"/>
              </a:tabLst>
              <a:defRPr/>
            </a:pPr>
            <a:r>
              <a:rPr lang="ja-JP" altLang="en-US" sz="1800" dirty="0"/>
              <a:t>（</a:t>
            </a:r>
            <a:r>
              <a:rPr lang="en-US" altLang="ja-JP" sz="1800" dirty="0"/>
              <a:t>6</a:t>
            </a:r>
            <a:r>
              <a:rPr lang="ja-JP" altLang="en-US" sz="1800" dirty="0"/>
              <a:t>）</a:t>
            </a:r>
            <a:r>
              <a:rPr lang="en-US" altLang="ja-JP" sz="1800" dirty="0"/>
              <a:t>9/11《3》</a:t>
            </a:r>
            <a:r>
              <a:rPr lang="ja-JP" altLang="en-US" sz="1800" dirty="0"/>
              <a:t>	科学の三冠王ー科学研究でなにをめざすのか</a:t>
            </a:r>
            <a:endParaRPr lang="en-US" altLang="ja-JP" sz="1800" dirty="0"/>
          </a:p>
          <a:p>
            <a:pPr marL="534988" indent="-534988" hangingPunct="1">
              <a:spcBef>
                <a:spcPts val="300"/>
              </a:spcBef>
              <a:tabLst>
                <a:tab pos="2062163" algn="l"/>
              </a:tabLst>
              <a:defRPr/>
            </a:pPr>
            <a:endParaRPr lang="en-US" altLang="ja-JP" sz="1800" dirty="0"/>
          </a:p>
          <a:p>
            <a:pPr marL="534988" indent="-534988" hangingPunct="1">
              <a:spcBef>
                <a:spcPts val="300"/>
              </a:spcBef>
              <a:tabLst>
                <a:tab pos="2062163" algn="l"/>
              </a:tabLst>
              <a:defRPr/>
            </a:pPr>
            <a:r>
              <a:rPr lang="ja-JP" altLang="en-US" sz="1800" dirty="0"/>
              <a:t>（</a:t>
            </a:r>
            <a:r>
              <a:rPr lang="en-US" altLang="ja-JP" sz="1800" dirty="0"/>
              <a:t>7</a:t>
            </a:r>
            <a:r>
              <a:rPr lang="ja-JP" altLang="en-US" sz="1800" dirty="0"/>
              <a:t>）</a:t>
            </a:r>
            <a:r>
              <a:rPr lang="en-US" altLang="ja-JP" sz="1800" dirty="0"/>
              <a:t>9/11《4》</a:t>
            </a:r>
            <a:r>
              <a:rPr lang="ja-JP" altLang="en-US" sz="1800" dirty="0"/>
              <a:t>	</a:t>
            </a:r>
            <a:r>
              <a:rPr lang="en-US" altLang="ja-JP" sz="1800" dirty="0"/>
              <a:t>〈</a:t>
            </a:r>
            <a:r>
              <a:rPr lang="ja-JP" altLang="en-US" sz="1800" dirty="0"/>
              <a:t>講演会</a:t>
            </a:r>
            <a:r>
              <a:rPr lang="en-US" altLang="ja-JP" sz="1800" dirty="0"/>
              <a:t>〉</a:t>
            </a:r>
            <a:r>
              <a:rPr lang="ja-JP" altLang="en-US" sz="1800" dirty="0"/>
              <a:t>微粒子材料の構造評価ー電子トラップ測定のこころみ</a:t>
            </a:r>
            <a:endParaRPr lang="en-US" altLang="ja-JP" sz="1800" dirty="0"/>
          </a:p>
          <a:p>
            <a:pPr marL="534988" indent="-534988" hangingPunct="1">
              <a:spcBef>
                <a:spcPts val="300"/>
              </a:spcBef>
              <a:tabLst>
                <a:tab pos="2062163" algn="l"/>
              </a:tabLst>
              <a:defRPr/>
            </a:pPr>
            <a:endParaRPr lang="en-US" altLang="ja-JP" sz="1800" dirty="0"/>
          </a:p>
          <a:p>
            <a:pPr marL="534988" indent="-534988" hangingPunct="1">
              <a:spcBef>
                <a:spcPts val="300"/>
              </a:spcBef>
              <a:tabLst>
                <a:tab pos="2062163" algn="l"/>
              </a:tabLst>
              <a:defRPr/>
            </a:pPr>
            <a:r>
              <a:rPr lang="ja-JP" altLang="en-US" sz="1800" dirty="0"/>
              <a:t>（</a:t>
            </a:r>
            <a:r>
              <a:rPr lang="en-US" altLang="ja-JP" sz="1800" dirty="0"/>
              <a:t>8</a:t>
            </a:r>
            <a:r>
              <a:rPr lang="ja-JP" altLang="en-US" sz="1800" dirty="0"/>
              <a:t>）</a:t>
            </a:r>
            <a:r>
              <a:rPr lang="en-US" altLang="ja-JP" sz="1800" dirty="0"/>
              <a:t>9/11《5》	</a:t>
            </a:r>
            <a:r>
              <a:rPr lang="ja-JP" altLang="en-US" sz="1800" dirty="0"/>
              <a:t>科学研究におけるイノベーションーなにがきっかけか</a:t>
            </a:r>
            <a:endParaRPr lang="en-US" altLang="ja-JP" sz="1800" dirty="0"/>
          </a:p>
          <a:p>
            <a:pPr marL="534988" indent="-534988" hangingPunct="1">
              <a:spcBef>
                <a:spcPts val="300"/>
              </a:spcBef>
              <a:tabLst>
                <a:tab pos="2062163" algn="l"/>
              </a:tabLst>
              <a:defRPr/>
            </a:pPr>
            <a:r>
              <a:rPr lang="en-US" altLang="ja-JP" sz="1800" dirty="0"/>
              <a:t>		</a:t>
            </a:r>
            <a:r>
              <a:rPr lang="ja-JP" altLang="en-US" sz="1800" dirty="0"/>
              <a:t> （感想と意見提出）</a:t>
            </a:r>
            <a:endParaRPr lang="en-US" altLang="ja-JP" sz="1800" dirty="0">
              <a:effectLst/>
            </a:endParaRPr>
          </a:p>
          <a:p>
            <a:pPr marL="534988" indent="-534988" eaLnBrk="1" hangingPunct="1">
              <a:spcBef>
                <a:spcPts val="300"/>
              </a:spcBef>
              <a:tabLst>
                <a:tab pos="2062163" algn="l"/>
              </a:tabLst>
              <a:defRPr/>
            </a:pPr>
            <a:endParaRPr lang="en-US" altLang="ja-JP" sz="1800" dirty="0">
              <a:effectLst/>
            </a:endParaRPr>
          </a:p>
          <a:p>
            <a:pPr marL="534988" indent="-534988" algn="ctr" eaLnBrk="1" hangingPunct="1">
              <a:spcBef>
                <a:spcPts val="300"/>
              </a:spcBef>
              <a:tabLst>
                <a:tab pos="2062163" algn="l"/>
              </a:tabLst>
              <a:defRPr/>
            </a:pPr>
            <a:r>
              <a:rPr lang="en-US" altLang="ja-JP" sz="2000" dirty="0">
                <a:solidFill>
                  <a:srgbClr val="CC0000"/>
                </a:solidFill>
                <a:effectLst/>
              </a:rPr>
              <a:t>9/19</a:t>
            </a:r>
            <a:r>
              <a:rPr lang="ja-JP" altLang="en-US" sz="2000" dirty="0">
                <a:solidFill>
                  <a:srgbClr val="CC0000"/>
                </a:solidFill>
                <a:effectLst/>
              </a:rPr>
              <a:t>（金）までに</a:t>
            </a:r>
            <a:endParaRPr lang="en-US" altLang="ja-JP" sz="2000" dirty="0">
              <a:solidFill>
                <a:srgbClr val="CC0000"/>
              </a:solidFill>
              <a:effectLst/>
            </a:endParaRPr>
          </a:p>
          <a:p>
            <a:pPr marL="534988" indent="-534988" algn="ctr" eaLnBrk="1" hangingPunct="1">
              <a:spcBef>
                <a:spcPts val="300"/>
              </a:spcBef>
              <a:tabLst>
                <a:tab pos="2062163" algn="l"/>
              </a:tabLst>
              <a:defRPr/>
            </a:pPr>
            <a:r>
              <a:rPr lang="ja-JP" altLang="en-US" dirty="0">
                <a:solidFill>
                  <a:srgbClr val="CC0000"/>
                </a:solidFill>
                <a:effectLst/>
              </a:rPr>
              <a:t>「オリジナルな」クイズをつくってレポートとして提出</a:t>
            </a:r>
            <a:endParaRPr lang="en-US" altLang="ja-JP" sz="1800" dirty="0">
              <a:solidFill>
                <a:srgbClr val="CC0000"/>
              </a:solidFill>
              <a:effectLst/>
            </a:endParaRPr>
          </a:p>
          <a:p>
            <a:pPr marL="534988" indent="-534988" eaLnBrk="1" hangingPunct="1">
              <a:spcBef>
                <a:spcPts val="300"/>
              </a:spcBef>
              <a:tabLst>
                <a:tab pos="2062163" algn="l"/>
              </a:tabLst>
              <a:defRPr/>
            </a:pPr>
            <a:endParaRPr lang="en-US" altLang="ja-JP" sz="1800" dirty="0">
              <a:effectLst/>
            </a:endParaRPr>
          </a:p>
        </p:txBody>
      </p:sp>
    </p:spTree>
    <p:extLst>
      <p:ext uri="{BB962C8B-B14F-4D97-AF65-F5344CB8AC3E}">
        <p14:creationId xmlns:p14="http://schemas.microsoft.com/office/powerpoint/2010/main" val="840374545"/>
      </p:ext>
    </p:extLst>
  </p:cSld>
  <p:clrMapOvr>
    <a:masterClrMapping/>
  </p:clrMapOvr>
  <p:transition>
    <p:spli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4" name="Rectangle 4"/>
          <p:cNvSpPr>
            <a:spLocks noGrp="1" noChangeArrowheads="1"/>
          </p:cNvSpPr>
          <p:nvPr>
            <p:ph type="title"/>
          </p:nvPr>
        </p:nvSpPr>
        <p:spPr/>
        <p:txBody>
          <a:bodyPr/>
          <a:lstStyle/>
          <a:p>
            <a:pPr eaLnBrk="1" hangingPunct="1">
              <a:defRPr/>
            </a:pPr>
            <a:r>
              <a:rPr lang="ja-JP" altLang="en-US" dirty="0"/>
              <a:t>講義の目標・到達目標</a:t>
            </a:r>
          </a:p>
        </p:txBody>
      </p:sp>
      <p:sp>
        <p:nvSpPr>
          <p:cNvPr id="609285" name="Rectangle 5"/>
          <p:cNvSpPr>
            <a:spLocks noGrp="1" noChangeArrowheads="1"/>
          </p:cNvSpPr>
          <p:nvPr>
            <p:ph type="body" idx="1"/>
          </p:nvPr>
        </p:nvSpPr>
        <p:spPr>
          <a:xfrm>
            <a:off x="358775" y="692696"/>
            <a:ext cx="8456613" cy="5399088"/>
          </a:xfrm>
        </p:spPr>
        <p:txBody>
          <a:bodyPr/>
          <a:lstStyle/>
          <a:p>
            <a:pPr eaLnBrk="1" hangingPunct="1">
              <a:spcBef>
                <a:spcPts val="0"/>
              </a:spcBef>
              <a:spcAft>
                <a:spcPts val="1200"/>
              </a:spcAft>
              <a:defRPr/>
            </a:pPr>
            <a:r>
              <a:rPr lang="en-US" altLang="ja-JP" sz="2000" dirty="0">
                <a:effectLst/>
              </a:rPr>
              <a:t>■	</a:t>
            </a:r>
            <a:r>
              <a:rPr lang="ja-JP" altLang="en-US" sz="2000" dirty="0">
                <a:effectLst/>
              </a:rPr>
              <a:t>各回数題出題されるクイズに答えることによって「自然科学の研究とはなにか」を学ぶ．答えの内容は「何か書かれているかぎり」評価しない．</a:t>
            </a:r>
            <a:r>
              <a:rPr lang="en-US" altLang="ja-JP" sz="2000" dirty="0">
                <a:solidFill>
                  <a:srgbClr val="C00000"/>
                </a:solidFill>
                <a:effectLst/>
              </a:rPr>
              <a:t>《30%》</a:t>
            </a:r>
          </a:p>
          <a:p>
            <a:pPr eaLnBrk="1" hangingPunct="1">
              <a:spcBef>
                <a:spcPts val="0"/>
              </a:spcBef>
              <a:spcAft>
                <a:spcPts val="1200"/>
              </a:spcAft>
              <a:defRPr/>
            </a:pPr>
            <a:r>
              <a:rPr lang="en-US" altLang="ja-JP" sz="2000" dirty="0">
                <a:effectLst/>
              </a:rPr>
              <a:t>■	</a:t>
            </a:r>
            <a:r>
              <a:rPr lang="ja-JP" altLang="en-US" sz="2000" dirty="0">
                <a:effectLst/>
              </a:rPr>
              <a:t>受講者は，「自然科学の研究を理解するのに役に立つクイズ」を作成しレポートとして提出 </a:t>
            </a:r>
            <a:r>
              <a:rPr lang="en-US" altLang="ja-JP" sz="2000" dirty="0">
                <a:solidFill>
                  <a:srgbClr val="C00000"/>
                </a:solidFill>
                <a:effectLst/>
              </a:rPr>
              <a:t>《50%》</a:t>
            </a:r>
          </a:p>
          <a:p>
            <a:pPr eaLnBrk="1" hangingPunct="1">
              <a:spcBef>
                <a:spcPts val="0"/>
              </a:spcBef>
              <a:spcAft>
                <a:spcPts val="1200"/>
              </a:spcAft>
              <a:defRPr/>
            </a:pPr>
            <a:r>
              <a:rPr lang="en-US" altLang="ja-JP" sz="2000" dirty="0">
                <a:effectLst/>
              </a:rPr>
              <a:t>■	1</a:t>
            </a:r>
            <a:r>
              <a:rPr lang="ja-JP" altLang="en-US" sz="2000" dirty="0">
                <a:effectLst/>
              </a:rPr>
              <a:t>日めと</a:t>
            </a:r>
            <a:r>
              <a:rPr lang="en-US" altLang="ja-JP" sz="2000" dirty="0">
                <a:effectLst/>
              </a:rPr>
              <a:t>2</a:t>
            </a:r>
            <a:r>
              <a:rPr lang="ja-JP" altLang="en-US" sz="2000" dirty="0">
                <a:effectLst/>
              </a:rPr>
              <a:t>日めの最後の講義後に提出する「感想と意見」は（ニックネームつきで）公開とし，受講者はニックネームを設定する．</a:t>
            </a:r>
          </a:p>
          <a:p>
            <a:pPr eaLnBrk="1" hangingPunct="1">
              <a:spcBef>
                <a:spcPts val="0"/>
              </a:spcBef>
              <a:spcAft>
                <a:spcPts val="1200"/>
              </a:spcAft>
              <a:defRPr/>
            </a:pPr>
            <a:r>
              <a:rPr lang="ja-JP" altLang="en-US" sz="2000" dirty="0">
                <a:effectLst/>
              </a:rPr>
              <a:t>■	</a:t>
            </a:r>
            <a:r>
              <a:rPr lang="en-US" altLang="ja-JP" sz="2000" strike="dblStrike" dirty="0">
                <a:effectLst/>
              </a:rPr>
              <a:t>1</a:t>
            </a:r>
            <a:r>
              <a:rPr lang="ja-JP" altLang="en-US" sz="2000" strike="dblStrike" dirty="0">
                <a:effectLst/>
              </a:rPr>
              <a:t>日めの「感想と意見」には担当者に対する</a:t>
            </a:r>
            <a:r>
              <a:rPr lang="en-US" altLang="ja-JP" sz="2000" strike="dblStrike" dirty="0">
                <a:effectLst/>
              </a:rPr>
              <a:t>1</a:t>
            </a:r>
            <a:r>
              <a:rPr lang="ja-JP" altLang="en-US" sz="2000" strike="dblStrike" dirty="0">
                <a:effectLst/>
              </a:rPr>
              <a:t>つの質問をすること．</a:t>
            </a:r>
            <a:r>
              <a:rPr lang="en-US" altLang="ja-JP" sz="2000" strike="dblStrike" dirty="0">
                <a:effectLst/>
              </a:rPr>
              <a:t>2</a:t>
            </a:r>
            <a:r>
              <a:rPr lang="ja-JP" altLang="en-US" sz="2000" strike="dblStrike" dirty="0">
                <a:effectLst/>
              </a:rPr>
              <a:t>日めのさいしょの講義で，質問と答えのそれぞれについて投票してランキング </a:t>
            </a:r>
            <a:endParaRPr lang="en-US" altLang="ja-JP" sz="2000" strike="dblStrike" dirty="0">
              <a:effectLst/>
            </a:endParaRPr>
          </a:p>
          <a:p>
            <a:pPr eaLnBrk="1" hangingPunct="1">
              <a:spcBef>
                <a:spcPts val="0"/>
              </a:spcBef>
              <a:spcAft>
                <a:spcPts val="1200"/>
              </a:spcAft>
              <a:defRPr/>
            </a:pPr>
            <a:r>
              <a:rPr lang="ja-JP" altLang="en-US" sz="2000" dirty="0">
                <a:solidFill>
                  <a:srgbClr val="C00000"/>
                </a:solidFill>
                <a:effectLst/>
              </a:rPr>
              <a:t>■</a:t>
            </a:r>
            <a:r>
              <a:rPr lang="en-US" altLang="ja-JP" sz="2000" dirty="0">
                <a:solidFill>
                  <a:srgbClr val="C00000"/>
                </a:solidFill>
                <a:effectLst/>
              </a:rPr>
              <a:t>	</a:t>
            </a:r>
            <a:r>
              <a:rPr lang="ja-JP" altLang="en-US" sz="2000" dirty="0">
                <a:solidFill>
                  <a:srgbClr val="C00000"/>
                </a:solidFill>
                <a:effectLst/>
              </a:rPr>
              <a:t>きょうの</a:t>
            </a:r>
            <a:r>
              <a:rPr lang="en-US" altLang="ja-JP" sz="2000" dirty="0">
                <a:solidFill>
                  <a:srgbClr val="C00000"/>
                </a:solidFill>
                <a:effectLst/>
              </a:rPr>
              <a:t>14</a:t>
            </a:r>
            <a:r>
              <a:rPr lang="ja-JP" altLang="en-US" sz="2000" dirty="0">
                <a:solidFill>
                  <a:srgbClr val="C00000"/>
                </a:solidFill>
                <a:effectLst/>
              </a:rPr>
              <a:t>時</a:t>
            </a:r>
            <a:r>
              <a:rPr lang="en-US" altLang="ja-JP" sz="2000" dirty="0">
                <a:solidFill>
                  <a:srgbClr val="C00000"/>
                </a:solidFill>
                <a:effectLst/>
              </a:rPr>
              <a:t>50</a:t>
            </a:r>
            <a:r>
              <a:rPr lang="ja-JP" altLang="en-US" sz="2000" dirty="0">
                <a:solidFill>
                  <a:srgbClr val="C00000"/>
                </a:solidFill>
                <a:effectLst/>
              </a:rPr>
              <a:t>分までにメールで「ニックネーム・（質問）」を送付し，第</a:t>
            </a:r>
            <a:r>
              <a:rPr lang="en-US" altLang="ja-JP" sz="2000" dirty="0">
                <a:solidFill>
                  <a:srgbClr val="C00000"/>
                </a:solidFill>
                <a:effectLst/>
              </a:rPr>
              <a:t>7</a:t>
            </a:r>
            <a:r>
              <a:rPr lang="ja-JP" altLang="en-US" sz="2000" dirty="0">
                <a:solidFill>
                  <a:srgbClr val="C00000"/>
                </a:solidFill>
                <a:effectLst/>
              </a:rPr>
              <a:t>講のさいごに投票</a:t>
            </a:r>
            <a:r>
              <a:rPr lang="en-US" altLang="ja-JP" sz="2000" dirty="0">
                <a:solidFill>
                  <a:srgbClr val="C00000"/>
                </a:solidFill>
                <a:effectLst/>
              </a:rPr>
              <a:t>《20%》</a:t>
            </a:r>
            <a:endParaRPr lang="en-US" altLang="ja-JP" sz="2000" dirty="0">
              <a:effectLst/>
            </a:endParaRPr>
          </a:p>
          <a:p>
            <a:pPr eaLnBrk="1" hangingPunct="1">
              <a:defRPr/>
            </a:pPr>
            <a:r>
              <a:rPr lang="en-US" altLang="ja-JP" sz="2000" dirty="0">
                <a:solidFill>
                  <a:srgbClr val="C00000"/>
                </a:solidFill>
                <a:effectLst/>
              </a:rPr>
              <a:t>■	</a:t>
            </a:r>
            <a:r>
              <a:rPr lang="ja-JP" altLang="en-US" sz="2000" dirty="0">
                <a:solidFill>
                  <a:srgbClr val="C00000"/>
                </a:solidFill>
                <a:effectLst/>
              </a:rPr>
              <a:t>科学研究とはなにをめざすのか，研究のオリジナリティとはなにかについてかんがえてもらうことが目的です</a:t>
            </a:r>
          </a:p>
        </p:txBody>
      </p:sp>
    </p:spTree>
  </p:cSld>
  <p:clrMapOvr>
    <a:masterClrMapping/>
  </p:clrMapOvr>
  <p:transition>
    <p:spli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E3631-ED43-655F-081F-D78A65BE90A2}"/>
            </a:ext>
          </a:extLst>
        </p:cNvPr>
        <p:cNvGrpSpPr/>
        <p:nvPr/>
      </p:nvGrpSpPr>
      <p:grpSpPr>
        <a:xfrm>
          <a:off x="0" y="0"/>
          <a:ext cx="0" cy="0"/>
          <a:chOff x="0" y="0"/>
          <a:chExt cx="0" cy="0"/>
        </a:xfrm>
      </p:grpSpPr>
      <p:sp>
        <p:nvSpPr>
          <p:cNvPr id="623618" name="Rectangle 2">
            <a:extLst>
              <a:ext uri="{FF2B5EF4-FFF2-40B4-BE49-F238E27FC236}">
                <a16:creationId xmlns:a16="http://schemas.microsoft.com/office/drawing/2014/main" id="{8182C6E7-DD3E-FEAE-1317-9C1F53B6DA51}"/>
              </a:ext>
            </a:extLst>
          </p:cNvPr>
          <p:cNvSpPr>
            <a:spLocks noGrp="1" noChangeArrowheads="1"/>
          </p:cNvSpPr>
          <p:nvPr>
            <p:ph type="title"/>
          </p:nvPr>
        </p:nvSpPr>
        <p:spPr/>
        <p:txBody>
          <a:bodyPr/>
          <a:lstStyle/>
          <a:p>
            <a:pPr eaLnBrk="1" hangingPunct="1">
              <a:defRPr/>
            </a:pPr>
            <a:r>
              <a:rPr lang="ja-JP" altLang="en-US" dirty="0"/>
              <a:t>投票してください</a:t>
            </a:r>
          </a:p>
        </p:txBody>
      </p:sp>
      <p:sp>
        <p:nvSpPr>
          <p:cNvPr id="623619" name="Rectangle 3">
            <a:extLst>
              <a:ext uri="{FF2B5EF4-FFF2-40B4-BE49-F238E27FC236}">
                <a16:creationId xmlns:a16="http://schemas.microsoft.com/office/drawing/2014/main" id="{728B1A72-664A-4E01-03FC-6BEDBC4BFF64}"/>
              </a:ext>
            </a:extLst>
          </p:cNvPr>
          <p:cNvSpPr>
            <a:spLocks noGrp="1" noChangeArrowheads="1"/>
          </p:cNvSpPr>
          <p:nvPr>
            <p:ph type="body" idx="1"/>
          </p:nvPr>
        </p:nvSpPr>
        <p:spPr>
          <a:xfrm>
            <a:off x="269143" y="1916832"/>
            <a:ext cx="8605713" cy="3742904"/>
          </a:xfrm>
        </p:spPr>
        <p:txBody>
          <a:bodyPr/>
          <a:lstStyle/>
          <a:p>
            <a:pPr marL="450850" indent="-450850" algn="just">
              <a:lnSpc>
                <a:spcPct val="120000"/>
              </a:lnSpc>
              <a:spcBef>
                <a:spcPct val="0"/>
              </a:spcBef>
              <a:spcAft>
                <a:spcPct val="60000"/>
              </a:spcAft>
              <a:defRPr/>
            </a:pPr>
            <a:r>
              <a:rPr lang="ja-JP" altLang="en-US" sz="2800" dirty="0">
                <a:effectLst/>
              </a:rPr>
              <a:t>■いいと思った質問をひとつえらび，ニックネームで投票</a:t>
            </a:r>
            <a:endParaRPr lang="en-US" altLang="ja-JP" sz="2800" dirty="0">
              <a:effectLst/>
            </a:endParaRPr>
          </a:p>
          <a:p>
            <a:pPr marL="450850" indent="-450850" algn="just">
              <a:lnSpc>
                <a:spcPct val="120000"/>
              </a:lnSpc>
              <a:spcBef>
                <a:spcPct val="0"/>
              </a:spcBef>
              <a:spcAft>
                <a:spcPct val="60000"/>
              </a:spcAft>
              <a:defRPr/>
            </a:pPr>
            <a:r>
              <a:rPr lang="ja-JP" altLang="en-US" sz="2800" dirty="0">
                <a:effectLst/>
              </a:rPr>
              <a:t>■いいと思った回答をひとつえらび，質問者のニックネームで投票</a:t>
            </a:r>
          </a:p>
        </p:txBody>
      </p:sp>
    </p:spTree>
    <p:extLst>
      <p:ext uri="{BB962C8B-B14F-4D97-AF65-F5344CB8AC3E}">
        <p14:creationId xmlns:p14="http://schemas.microsoft.com/office/powerpoint/2010/main" val="897865132"/>
      </p:ext>
    </p:extLst>
  </p:cSld>
  <p:clrMapOvr>
    <a:masterClrMapping/>
  </p:clrMapOvr>
  <p:transition>
    <p:spli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5B3EE9C-E9F2-4615-B202-B154C5ED6630}"/>
              </a:ext>
            </a:extLst>
          </p:cNvPr>
          <p:cNvSpPr txBox="1"/>
          <p:nvPr/>
        </p:nvSpPr>
        <p:spPr bwMode="auto">
          <a:xfrm>
            <a:off x="0" y="0"/>
            <a:ext cx="9144000" cy="660400"/>
          </a:xfrm>
          <a:prstGeom prst="rect">
            <a:avLst/>
          </a:prstGeom>
          <a:solidFill>
            <a:srgbClr val="C00000"/>
          </a:solidFill>
          <a:ln>
            <a:noFill/>
          </a:ln>
          <a:effectLst/>
        </p:spPr>
        <p:txBody>
          <a:bodyPr wrap="square" bIns="0" rtlCol="0" anchor="ctr" anchorCtr="0">
            <a:noAutofit/>
          </a:bodyPr>
          <a:lstStyle/>
          <a:p>
            <a:pPr algn="ctr" eaLnBrk="1" hangingPunct="1"/>
            <a:r>
              <a:rPr kumimoji="1" lang="ja-JP" altLang="en-US" sz="2800">
                <a:solidFill>
                  <a:schemeClr val="bg1"/>
                </a:solidFill>
                <a:latin typeface="メイリオ" panose="020B0604030504040204" pitchFamily="50" charset="-128"/>
                <a:ea typeface="メイリオ" panose="020B0604030504040204" pitchFamily="50" charset="-128"/>
              </a:rPr>
              <a:t>やられた？</a:t>
            </a:r>
            <a:endParaRPr kumimoji="1" lang="en-US" sz="280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0224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Grp="1" noChangeArrowheads="1"/>
          </p:cNvSpPr>
          <p:nvPr>
            <p:ph type="title"/>
          </p:nvPr>
        </p:nvSpPr>
        <p:spPr/>
        <p:txBody>
          <a:bodyPr tIns="72000"/>
          <a:lstStyle/>
          <a:p>
            <a:r>
              <a:rPr lang="ja-JP" altLang="en-US"/>
              <a:t>研究</a:t>
            </a:r>
          </a:p>
        </p:txBody>
      </p:sp>
      <p:sp>
        <p:nvSpPr>
          <p:cNvPr id="629763" name="Rectangle 3"/>
          <p:cNvSpPr>
            <a:spLocks noGrp="1" noChangeArrowheads="1"/>
          </p:cNvSpPr>
          <p:nvPr>
            <p:ph type="body" sz="quarter" idx="10"/>
          </p:nvPr>
        </p:nvSpPr>
        <p:spPr/>
        <p:txBody>
          <a:bodyPr/>
          <a:lstStyle/>
          <a:p>
            <a:r>
              <a:rPr lang="en-US" altLang="ja-JP"/>
              <a:t>■	</a:t>
            </a:r>
            <a:r>
              <a:rPr lang="ja-JP" altLang="en-US"/>
              <a:t>基礎研究と応用研究</a:t>
            </a:r>
          </a:p>
          <a:p>
            <a:r>
              <a:rPr lang="ja-JP" altLang="en-US"/>
              <a:t>■	大学の研究と企業の研究</a:t>
            </a:r>
          </a:p>
          <a:p>
            <a:r>
              <a:rPr lang="ja-JP" altLang="en-US"/>
              <a:t>■	価値のある研究と価値のない研究</a:t>
            </a:r>
          </a:p>
          <a:p>
            <a:r>
              <a:rPr lang="ja-JP" altLang="en-US"/>
              <a:t>■	役にたつ研究と役にたたない研究</a:t>
            </a:r>
          </a:p>
          <a:p>
            <a:r>
              <a:rPr lang="ja-JP" altLang="en-US"/>
              <a:t>■	目的のある研究と目的のない研究</a:t>
            </a:r>
          </a:p>
          <a:p>
            <a:r>
              <a:rPr lang="ja-JP" altLang="en-US"/>
              <a:t>■	教育（学位：「研究」について授与される）と研究</a:t>
            </a:r>
          </a:p>
          <a:p>
            <a:r>
              <a:rPr lang="ja-JP" altLang="en-US"/>
              <a:t>■	公的研究費をつかう研究とそうでない研究</a:t>
            </a:r>
            <a:endParaRPr lang="ja-JP" altLang="en-US" sz="2800">
              <a:solidFill>
                <a:schemeClr val="accent2"/>
              </a:solidFill>
              <a:effectLst>
                <a:outerShdw blurRad="38100" dist="38100" dir="2700000" algn="tl">
                  <a:srgbClr val="000000"/>
                </a:outerShdw>
              </a:effectLst>
            </a:endParaRPr>
          </a:p>
        </p:txBody>
      </p:sp>
      <p:grpSp>
        <p:nvGrpSpPr>
          <p:cNvPr id="629771" name="Group 11"/>
          <p:cNvGrpSpPr>
            <a:grpSpLocks/>
          </p:cNvGrpSpPr>
          <p:nvPr/>
        </p:nvGrpSpPr>
        <p:grpSpPr bwMode="auto">
          <a:xfrm>
            <a:off x="6011863" y="728663"/>
            <a:ext cx="2460625" cy="2555875"/>
            <a:chOff x="3787" y="459"/>
            <a:chExt cx="1550" cy="1610"/>
          </a:xfrm>
        </p:grpSpPr>
        <p:sp>
          <p:nvSpPr>
            <p:cNvPr id="629766" name="Line 6"/>
            <p:cNvSpPr>
              <a:spLocks noChangeShapeType="1"/>
            </p:cNvSpPr>
            <p:nvPr/>
          </p:nvSpPr>
          <p:spPr bwMode="auto">
            <a:xfrm flipV="1">
              <a:off x="4002" y="604"/>
              <a:ext cx="0" cy="1206"/>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9767" name="Line 7"/>
            <p:cNvSpPr>
              <a:spLocks noChangeShapeType="1"/>
            </p:cNvSpPr>
            <p:nvPr/>
          </p:nvSpPr>
          <p:spPr bwMode="auto">
            <a:xfrm flipV="1">
              <a:off x="4002" y="1804"/>
              <a:ext cx="1206" cy="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9768" name="Text Box 8"/>
            <p:cNvSpPr txBox="1">
              <a:spLocks noChangeArrowheads="1"/>
            </p:cNvSpPr>
            <p:nvPr/>
          </p:nvSpPr>
          <p:spPr bwMode="auto">
            <a:xfrm>
              <a:off x="3834" y="1778"/>
              <a:ext cx="23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b="1">
                  <a:effectLst>
                    <a:outerShdw blurRad="38100" dist="38100" dir="2700000" algn="tl">
                      <a:srgbClr val="FFFFFF"/>
                    </a:outerShdw>
                  </a:effectLst>
                  <a:ea typeface="HGP創英角ｺﾞｼｯｸUB" pitchFamily="50" charset="-128"/>
                </a:rPr>
                <a:t>O</a:t>
              </a:r>
            </a:p>
          </p:txBody>
        </p:sp>
        <p:sp>
          <p:nvSpPr>
            <p:cNvPr id="629769" name="Text Box 9"/>
            <p:cNvSpPr txBox="1">
              <a:spLocks noChangeArrowheads="1"/>
            </p:cNvSpPr>
            <p:nvPr/>
          </p:nvSpPr>
          <p:spPr bwMode="auto">
            <a:xfrm>
              <a:off x="3787" y="459"/>
              <a:ext cx="23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000" b="1">
                  <a:effectLst>
                    <a:outerShdw blurRad="38100" dist="38100" dir="2700000" algn="tl">
                      <a:srgbClr val="FFFFFF"/>
                    </a:outerShdw>
                  </a:effectLst>
                  <a:ea typeface="HGP創英角ｺﾞｼｯｸUB" pitchFamily="50" charset="-128"/>
                </a:rPr>
                <a:t>y</a:t>
              </a:r>
            </a:p>
          </p:txBody>
        </p:sp>
        <p:sp>
          <p:nvSpPr>
            <p:cNvPr id="629770" name="Text Box 10"/>
            <p:cNvSpPr txBox="1">
              <a:spLocks noChangeArrowheads="1"/>
            </p:cNvSpPr>
            <p:nvPr/>
          </p:nvSpPr>
          <p:spPr bwMode="auto">
            <a:xfrm>
              <a:off x="5103" y="1781"/>
              <a:ext cx="23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400" b="1">
                  <a:effectLst>
                    <a:outerShdw blurRad="38100" dist="38100" dir="2700000" algn="tl">
                      <a:srgbClr val="FFFFFF"/>
                    </a:outerShdw>
                  </a:effectLst>
                  <a:ea typeface="HGP創英角ｺﾞｼｯｸUB" pitchFamily="50" charset="-128"/>
                </a:rPr>
                <a:t>x</a:t>
              </a:r>
            </a:p>
          </p:txBody>
        </p:sp>
      </p:grpSp>
      <p:sp>
        <p:nvSpPr>
          <p:cNvPr id="2" name="テキスト ボックス 1">
            <a:extLst>
              <a:ext uri="{FF2B5EF4-FFF2-40B4-BE49-F238E27FC236}">
                <a16:creationId xmlns:a16="http://schemas.microsoft.com/office/drawing/2014/main" id="{D22CB11E-3F3A-4A74-BB43-ADA884BBA681}"/>
              </a:ext>
            </a:extLst>
          </p:cNvPr>
          <p:cNvSpPr txBox="1"/>
          <p:nvPr/>
        </p:nvSpPr>
        <p:spPr>
          <a:xfrm>
            <a:off x="1050045" y="5175252"/>
            <a:ext cx="7043915" cy="523220"/>
          </a:xfrm>
          <a:prstGeom prst="rect">
            <a:avLst/>
          </a:prstGeom>
          <a:noFill/>
        </p:spPr>
        <p:txBody>
          <a:bodyPr wrap="none" rtlCol="0">
            <a:spAutoFit/>
          </a:bodyPr>
          <a:lstStyle/>
          <a:p>
            <a:pPr algn="ctr"/>
            <a:r>
              <a:rPr kumimoji="1" lang="en-US" altLang="ja-JP" sz="2800">
                <a:solidFill>
                  <a:srgbClr val="C00000"/>
                </a:solidFill>
                <a:latin typeface="メイリオ" panose="020B0604030504040204" pitchFamily="50" charset="-128"/>
                <a:ea typeface="メイリオ" panose="020B0604030504040204" pitchFamily="50" charset="-128"/>
              </a:rPr>
              <a:t>Q</a:t>
            </a:r>
            <a:r>
              <a:rPr kumimoji="1" lang="en-US" altLang="ja-JP" sz="2800">
                <a:latin typeface="メイリオ" panose="020B0604030504040204" pitchFamily="50" charset="-128"/>
                <a:ea typeface="メイリオ" panose="020B0604030504040204" pitchFamily="50" charset="-128"/>
              </a:rPr>
              <a:t> </a:t>
            </a:r>
            <a:r>
              <a:rPr kumimoji="1" lang="ja-JP" altLang="en-US" sz="2800">
                <a:latin typeface="メイリオ" panose="020B0604030504040204" pitchFamily="50" charset="-128"/>
                <a:ea typeface="メイリオ" panose="020B0604030504040204" pitchFamily="50" charset="-128"/>
              </a:rPr>
              <a:t>研究にもとめられるものはなんですか．</a:t>
            </a:r>
          </a:p>
        </p:txBody>
      </p:sp>
      <p:sp>
        <p:nvSpPr>
          <p:cNvPr id="13" name="Text Box 4">
            <a:extLst>
              <a:ext uri="{FF2B5EF4-FFF2-40B4-BE49-F238E27FC236}">
                <a16:creationId xmlns:a16="http://schemas.microsoft.com/office/drawing/2014/main" id="{F64B5B9A-EB9A-4917-9A01-AA6994C437EF}"/>
              </a:ext>
            </a:extLst>
          </p:cNvPr>
          <p:cNvSpPr txBox="1">
            <a:spLocks noChangeArrowheads="1"/>
          </p:cNvSpPr>
          <p:nvPr/>
        </p:nvSpPr>
        <p:spPr bwMode="auto">
          <a:xfrm>
            <a:off x="900113" y="4365625"/>
            <a:ext cx="7451725" cy="1871663"/>
          </a:xfrm>
          <a:prstGeom prst="rect">
            <a:avLst/>
          </a:prstGeom>
          <a:solidFill>
            <a:srgbClr val="C00000"/>
          </a:solidFill>
          <a:ln>
            <a:noFill/>
          </a:ln>
          <a:effectLst>
            <a:outerShdw dist="107763" dir="2700000" algn="ctr" rotWithShape="0">
              <a:schemeClr val="bg2">
                <a:alpha val="50000"/>
              </a:schemeClr>
            </a:outerShdw>
          </a:effectLst>
        </p:spPr>
        <p:txBody>
          <a:bodyPr anchor="ctr"/>
          <a:lstStyle/>
          <a:p>
            <a:pPr algn="ctr">
              <a:spcBef>
                <a:spcPct val="20000"/>
              </a:spcBef>
            </a:pPr>
            <a:r>
              <a:rPr lang="ja-JP" altLang="en-US" sz="32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オリジナリティ（</a:t>
            </a:r>
            <a:r>
              <a:rPr lang="en-US" altLang="ja-JP" sz="32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originality</a:t>
            </a:r>
            <a:r>
              <a:rPr lang="ja-JP" altLang="en-US" sz="32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a:t>
            </a:r>
          </a:p>
          <a:p>
            <a:pPr algn="ctr">
              <a:spcBef>
                <a:spcPct val="20000"/>
              </a:spcBef>
            </a:pPr>
            <a:r>
              <a:rPr lang="ja-JP" altLang="en-US" sz="24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独創性（「＝奇抜性・新規性」ではない）</a:t>
            </a:r>
          </a:p>
          <a:p>
            <a:pPr algn="ctr">
              <a:spcBef>
                <a:spcPct val="20000"/>
              </a:spcBef>
            </a:pPr>
            <a:r>
              <a:rPr lang="en-US" altLang="ja-JP" sz="24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《origin</a:t>
            </a:r>
            <a:r>
              <a:rPr lang="ja-JP" altLang="en-US" sz="24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＝原点</a:t>
            </a:r>
            <a:r>
              <a:rPr lang="en-US" altLang="ja-JP" sz="24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a:t>
            </a:r>
            <a:endParaRPr lang="en-US" altLang="ja-JP" sz="16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8614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p:cNvSpPr>
            <a:spLocks noGrp="1" noChangeArrowheads="1"/>
          </p:cNvSpPr>
          <p:nvPr>
            <p:ph type="title"/>
          </p:nvPr>
        </p:nvSpPr>
        <p:spPr/>
        <p:txBody>
          <a:bodyPr tIns="72000"/>
          <a:lstStyle/>
          <a:p>
            <a:r>
              <a:rPr lang="ja-JP" altLang="en-US"/>
              <a:t>研究者として必要なこと</a:t>
            </a:r>
          </a:p>
        </p:txBody>
      </p:sp>
      <p:sp>
        <p:nvSpPr>
          <p:cNvPr id="631811" name="Rectangle 3"/>
          <p:cNvSpPr>
            <a:spLocks noGrp="1" noChangeArrowheads="1"/>
          </p:cNvSpPr>
          <p:nvPr>
            <p:ph type="body" sz="quarter" idx="10"/>
          </p:nvPr>
        </p:nvSpPr>
        <p:spPr/>
        <p:txBody>
          <a:bodyPr/>
          <a:lstStyle/>
          <a:p>
            <a:r>
              <a:rPr lang="ja-JP" altLang="en-US" sz="2000" dirty="0">
                <a:effectLst/>
              </a:rPr>
              <a:t>研究環境・研究施設などがあるとして</a:t>
            </a:r>
            <a:r>
              <a:rPr lang="ja-JP" altLang="en-US" sz="2000" dirty="0" err="1">
                <a:effectLst/>
              </a:rPr>
              <a:t>．．．</a:t>
            </a:r>
            <a:endParaRPr lang="ja-JP" altLang="en-US" sz="2000" dirty="0">
              <a:effectLst/>
            </a:endParaRPr>
          </a:p>
          <a:p>
            <a:endParaRPr lang="ja-JP" altLang="en-US" dirty="0">
              <a:effectLst/>
            </a:endParaRPr>
          </a:p>
          <a:p>
            <a:r>
              <a:rPr lang="ja-JP" altLang="en-US" dirty="0">
                <a:effectLst/>
              </a:rPr>
              <a:t>■	基礎的な知識・基礎な技術</a:t>
            </a:r>
          </a:p>
          <a:p>
            <a:r>
              <a:rPr lang="ja-JP" altLang="en-US" dirty="0">
                <a:effectLst/>
              </a:rPr>
              <a:t>・</a:t>
            </a:r>
          </a:p>
          <a:p>
            <a:r>
              <a:rPr lang="ja-JP" altLang="en-US" dirty="0">
                <a:effectLst/>
              </a:rPr>
              <a:t>・</a:t>
            </a:r>
          </a:p>
          <a:p>
            <a:r>
              <a:rPr lang="ja-JP" altLang="en-US" dirty="0">
                <a:effectLst/>
              </a:rPr>
              <a:t>・</a:t>
            </a:r>
          </a:p>
        </p:txBody>
      </p:sp>
      <p:sp>
        <p:nvSpPr>
          <p:cNvPr id="631812" name="Text Box 4"/>
          <p:cNvSpPr txBox="1">
            <a:spLocks noChangeArrowheads="1"/>
          </p:cNvSpPr>
          <p:nvPr/>
        </p:nvSpPr>
        <p:spPr bwMode="auto">
          <a:xfrm>
            <a:off x="438150" y="3789363"/>
            <a:ext cx="8310563"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marL="442913" indent="-442913">
              <a:defRPr kumimoji="1" sz="2400">
                <a:solidFill>
                  <a:schemeClr val="tx1"/>
                </a:solidFill>
                <a:latin typeface="Arial" charset="0"/>
                <a:ea typeface="Osaka" charset="-128"/>
              </a:defRPr>
            </a:lvl1pPr>
            <a:lvl2pPr marL="719138">
              <a:defRPr kumimoji="1" sz="2400">
                <a:solidFill>
                  <a:schemeClr val="tx1"/>
                </a:solidFill>
                <a:latin typeface="Arial" charset="0"/>
                <a:ea typeface="Osaka" charset="-128"/>
              </a:defRPr>
            </a:lvl2pPr>
            <a:lvl3pPr>
              <a:defRPr kumimoji="1" sz="2400">
                <a:solidFill>
                  <a:schemeClr val="tx1"/>
                </a:solidFill>
                <a:latin typeface="Arial" charset="0"/>
                <a:ea typeface="Osaka" charset="-128"/>
              </a:defRPr>
            </a:lvl3pPr>
            <a:lvl4pPr>
              <a:defRPr kumimoji="1" sz="2400">
                <a:solidFill>
                  <a:schemeClr val="tx1"/>
                </a:solidFill>
                <a:latin typeface="Arial" charset="0"/>
                <a:ea typeface="Osaka" charset="-128"/>
              </a:defRPr>
            </a:lvl4pPr>
            <a:lvl5pPr>
              <a:defRPr kumimoji="1" sz="2400">
                <a:solidFill>
                  <a:schemeClr val="tx1"/>
                </a:solidFill>
                <a:latin typeface="Arial" charset="0"/>
                <a:ea typeface="Osaka" charset="-128"/>
              </a:defRPr>
            </a:lvl5pPr>
            <a:lvl6pPr fontAlgn="base">
              <a:spcBef>
                <a:spcPct val="0"/>
              </a:spcBef>
              <a:spcAft>
                <a:spcPct val="0"/>
              </a:spcAft>
              <a:defRPr kumimoji="1" sz="2400">
                <a:solidFill>
                  <a:schemeClr val="tx1"/>
                </a:solidFill>
                <a:latin typeface="Arial" charset="0"/>
                <a:ea typeface="Osaka" charset="-128"/>
              </a:defRPr>
            </a:lvl6pPr>
            <a:lvl7pPr fontAlgn="base">
              <a:spcBef>
                <a:spcPct val="0"/>
              </a:spcBef>
              <a:spcAft>
                <a:spcPct val="0"/>
              </a:spcAft>
              <a:defRPr kumimoji="1" sz="2400">
                <a:solidFill>
                  <a:schemeClr val="tx1"/>
                </a:solidFill>
                <a:latin typeface="Arial" charset="0"/>
                <a:ea typeface="Osaka" charset="-128"/>
              </a:defRPr>
            </a:lvl7pPr>
            <a:lvl8pPr fontAlgn="base">
              <a:spcBef>
                <a:spcPct val="0"/>
              </a:spcBef>
              <a:spcAft>
                <a:spcPct val="0"/>
              </a:spcAft>
              <a:defRPr kumimoji="1" sz="2400">
                <a:solidFill>
                  <a:schemeClr val="tx1"/>
                </a:solidFill>
                <a:latin typeface="Arial" charset="0"/>
                <a:ea typeface="Osaka" charset="-128"/>
              </a:defRPr>
            </a:lvl8pPr>
            <a:lvl9pPr fontAlgn="base">
              <a:spcBef>
                <a:spcPct val="0"/>
              </a:spcBef>
              <a:spcAft>
                <a:spcPct val="0"/>
              </a:spcAft>
              <a:defRPr kumimoji="1" sz="2400">
                <a:solidFill>
                  <a:schemeClr val="tx1"/>
                </a:solidFill>
                <a:latin typeface="Arial" charset="0"/>
                <a:ea typeface="Osaka" charset="-128"/>
              </a:defRPr>
            </a:lvl9pPr>
          </a:lstStyle>
          <a:p>
            <a:pPr>
              <a:spcBef>
                <a:spcPct val="20000"/>
              </a:spcBef>
            </a:pPr>
            <a:r>
              <a:rPr lang="en-US" altLang="ja-JP" dirty="0">
                <a:solidFill>
                  <a:srgbClr val="C00000"/>
                </a:solidFill>
                <a:latin typeface="メイリオ" panose="020B0604030504040204" pitchFamily="50" charset="-128"/>
                <a:ea typeface="メイリオ" panose="020B0604030504040204" pitchFamily="50" charset="-128"/>
              </a:rPr>
              <a:t>■	</a:t>
            </a:r>
            <a:r>
              <a:rPr lang="ja-JP" altLang="en-US" dirty="0">
                <a:solidFill>
                  <a:srgbClr val="C00000"/>
                </a:solidFill>
                <a:latin typeface="メイリオ" panose="020B0604030504040204" pitchFamily="50" charset="-128"/>
                <a:ea typeface="メイリオ" panose="020B0604030504040204" pitchFamily="50" charset="-128"/>
              </a:rPr>
              <a:t>コミュニケーション能力</a:t>
            </a:r>
            <a:r>
              <a:rPr lang="ja-JP" altLang="en-US" dirty="0">
                <a:latin typeface="メイリオ" panose="020B0604030504040204" pitchFamily="50" charset="-128"/>
                <a:ea typeface="メイリオ" panose="020B0604030504040204" pitchFamily="50" charset="-128"/>
              </a:rPr>
              <a:t>（外国語［英語］能力ではない）</a:t>
            </a:r>
          </a:p>
          <a:p>
            <a:pPr>
              <a:spcBef>
                <a:spcPct val="20000"/>
              </a:spcBef>
            </a:pPr>
            <a:r>
              <a:rPr lang="ja-JP" altLang="en-US"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研究は，公開されてはじめて完結．双方向のやりとりのなかで研究は理解され，「役に立つ」．「そんなことならずっと前にわかっていた」というのは研究者としては最低．</a:t>
            </a:r>
            <a:endParaRPr lang="ja-JP" altLang="en-US" dirty="0">
              <a:latin typeface="メイリオ" panose="020B0604030504040204" pitchFamily="50" charset="-128"/>
              <a:ea typeface="メイリオ" panose="020B0604030504040204" pitchFamily="50" charset="-128"/>
            </a:endParaRPr>
          </a:p>
          <a:p>
            <a:pPr>
              <a:spcBef>
                <a:spcPct val="20000"/>
              </a:spcBef>
            </a:pPr>
            <a:r>
              <a:rPr lang="ja-JP" altLang="en-US" dirty="0">
                <a:solidFill>
                  <a:srgbClr val="C00000"/>
                </a:solidFill>
                <a:latin typeface="メイリオ" panose="020B0604030504040204" pitchFamily="50" charset="-128"/>
                <a:ea typeface="メイリオ" panose="020B0604030504040204" pitchFamily="50" charset="-128"/>
              </a:rPr>
              <a:t>■	・・・・・</a:t>
            </a:r>
          </a:p>
          <a:p>
            <a:pPr>
              <a:spcBef>
                <a:spcPct val="20000"/>
              </a:spcBef>
            </a:pPr>
            <a:r>
              <a:rPr lang="ja-JP" altLang="en-US" dirty="0">
                <a:solidFill>
                  <a:srgbClr val="C00000"/>
                </a:solidFill>
                <a:latin typeface="メイリオ" panose="020B0604030504040204" pitchFamily="50" charset="-128"/>
                <a:ea typeface="メイリオ" panose="020B0604030504040204" pitchFamily="50" charset="-128"/>
              </a:rPr>
              <a:t>■	・・・・・</a:t>
            </a:r>
            <a:endParaRPr lang="ja-JP" altLang="en-US" sz="1800" dirty="0">
              <a:solidFill>
                <a:srgbClr val="C00000"/>
              </a:solidFill>
              <a:latin typeface="メイリオ" panose="020B0604030504040204" pitchFamily="50" charset="-128"/>
              <a:ea typeface="メイリオ" panose="020B0604030504040204" pitchFamily="50" charset="-128"/>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65" name="Rectangle 9"/>
          <p:cNvSpPr>
            <a:spLocks noChangeArrowheads="1"/>
          </p:cNvSpPr>
          <p:nvPr/>
        </p:nvSpPr>
        <p:spPr bwMode="auto">
          <a:xfrm>
            <a:off x="250825" y="1919993"/>
            <a:ext cx="8496300" cy="3973735"/>
          </a:xfrm>
          <a:prstGeom prst="rect">
            <a:avLst/>
          </a:prstGeom>
          <a:solidFill>
            <a:srgbClr val="FFFFCC"/>
          </a:solidFill>
          <a:ln>
            <a:noFill/>
          </a:ln>
          <a:effectLst>
            <a:outerShdw dist="107763" dir="2700000" algn="ctr" rotWithShape="0">
              <a:schemeClr val="bg2">
                <a:alpha val="50000"/>
              </a:schemeClr>
            </a:outerShdw>
          </a:effectLst>
          <a:extLst>
            <a:ext uri="{91240B29-F687-4F45-9708-019B960494DF}">
              <a14:hiddenLine xmlns:a14="http://schemas.microsoft.com/office/drawing/2010/main" w="12700">
                <a:solidFill>
                  <a:schemeClr val="tx1"/>
                </a:solidFill>
                <a:miter lim="800000"/>
                <a:headEnd/>
                <a:tailEnd type="none" w="sm" len="lg"/>
              </a14:hiddenLine>
            </a:ext>
          </a:extLst>
        </p:spPr>
        <p:txBody>
          <a:bodyPr wrap="none" anchor="ctr"/>
          <a:lstStyle/>
          <a:p>
            <a:endParaRPr lang="en-US" sz="1600">
              <a:latin typeface="メイリオ" panose="020B0604030504040204" pitchFamily="50" charset="-128"/>
              <a:ea typeface="メイリオ" panose="020B0604030504040204" pitchFamily="50" charset="-128"/>
            </a:endParaRPr>
          </a:p>
        </p:txBody>
      </p:sp>
      <p:sp>
        <p:nvSpPr>
          <p:cNvPr id="633859" name="Rectangle 3"/>
          <p:cNvSpPr>
            <a:spLocks noGrp="1" noChangeArrowheads="1"/>
          </p:cNvSpPr>
          <p:nvPr>
            <p:ph type="title"/>
          </p:nvPr>
        </p:nvSpPr>
        <p:spPr/>
        <p:txBody>
          <a:bodyPr tIns="72000"/>
          <a:lstStyle/>
          <a:p>
            <a:r>
              <a:rPr lang="ja-JP" altLang="en-US"/>
              <a:t>自己紹介してください</a:t>
            </a:r>
          </a:p>
        </p:txBody>
      </p:sp>
      <p:sp>
        <p:nvSpPr>
          <p:cNvPr id="633860" name="Rectangle 4"/>
          <p:cNvSpPr>
            <a:spLocks noChangeArrowheads="1"/>
          </p:cNvSpPr>
          <p:nvPr/>
        </p:nvSpPr>
        <p:spPr bwMode="auto">
          <a:xfrm>
            <a:off x="1500188" y="1934865"/>
            <a:ext cx="2628900" cy="46609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lstStyle/>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ダイオキシン</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三冠王</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登山</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ダイエット</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水素</a:t>
            </a:r>
          </a:p>
          <a:p>
            <a:pPr marL="342900" indent="-342900" defTabSz="8093075">
              <a:spcBef>
                <a:spcPct val="20000"/>
              </a:spcBef>
            </a:pPr>
            <a:r>
              <a:rPr lang="en-US" altLang="ja-JP" sz="2000">
                <a:effectLst>
                  <a:outerShdw blurRad="38100" dist="38100" dir="2700000" algn="tl">
                    <a:srgbClr val="FFFFFF"/>
                  </a:outerShdw>
                </a:effectLst>
                <a:latin typeface="メイリオ" panose="020B0604030504040204" pitchFamily="50" charset="-128"/>
                <a:ea typeface="メイリオ" panose="020B0604030504040204" pitchFamily="50" charset="-128"/>
              </a:rPr>
              <a:t>AB</a:t>
            </a: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型</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エベレスト</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独創性</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綿</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チラシ</a:t>
            </a:r>
          </a:p>
        </p:txBody>
      </p:sp>
      <p:sp>
        <p:nvSpPr>
          <p:cNvPr id="633861" name="Rectangle 5"/>
          <p:cNvSpPr>
            <a:spLocks noChangeArrowheads="1"/>
          </p:cNvSpPr>
          <p:nvPr/>
        </p:nvSpPr>
        <p:spPr bwMode="auto">
          <a:xfrm>
            <a:off x="3371850" y="1934865"/>
            <a:ext cx="2663825" cy="46609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lstStyle/>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水瓶座</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モル</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インターネット</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留学</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クイズ</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論文</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光触媒</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プロゴルフ</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重力</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プラスチック</a:t>
            </a:r>
          </a:p>
        </p:txBody>
      </p:sp>
      <p:sp>
        <p:nvSpPr>
          <p:cNvPr id="633862" name="Rectangle 6"/>
          <p:cNvSpPr>
            <a:spLocks noChangeArrowheads="1"/>
          </p:cNvSpPr>
          <p:nvPr/>
        </p:nvSpPr>
        <p:spPr bwMode="auto">
          <a:xfrm>
            <a:off x="5316538" y="1934865"/>
            <a:ext cx="2339975" cy="4662487"/>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lstStyle/>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電子レンジ</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環境</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はがき</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ねつ造</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上げ底</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雪道</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燃料電池</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携帯電話</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統計</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研究</a:t>
            </a:r>
          </a:p>
        </p:txBody>
      </p:sp>
      <p:sp>
        <p:nvSpPr>
          <p:cNvPr id="633863" name="Text Box 7"/>
          <p:cNvSpPr txBox="1">
            <a:spLocks noChangeArrowheads="1"/>
          </p:cNvSpPr>
          <p:nvPr/>
        </p:nvSpPr>
        <p:spPr bwMode="auto">
          <a:xfrm>
            <a:off x="395536" y="848906"/>
            <a:ext cx="53142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dirty="0">
                <a:latin typeface="メイリオ" panose="020B0604030504040204" pitchFamily="50" charset="-128"/>
                <a:ea typeface="メイリオ" panose="020B0604030504040204" pitchFamily="50" charset="-128"/>
              </a:rPr>
              <a:t>ただし，つぎのキーワードを入れて</a:t>
            </a:r>
            <a:r>
              <a:rPr lang="ja-JP" altLang="en-US" sz="2000" dirty="0" err="1">
                <a:latin typeface="メイリオ" panose="020B0604030504040204" pitchFamily="50" charset="-128"/>
                <a:ea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（つぎの人のキーワードをきめてください）</a:t>
            </a:r>
          </a:p>
        </p:txBody>
      </p:sp>
      <p:sp>
        <p:nvSpPr>
          <p:cNvPr id="633864" name="Rectangle 8"/>
          <p:cNvSpPr>
            <a:spLocks noChangeArrowheads="1"/>
          </p:cNvSpPr>
          <p:nvPr/>
        </p:nvSpPr>
        <p:spPr bwMode="auto">
          <a:xfrm>
            <a:off x="7045325" y="1934865"/>
            <a:ext cx="1836738" cy="46609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lstStyle/>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情報</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振動</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満員電車</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リサイクル</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質量</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牛乳瓶</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性格</a:t>
            </a:r>
          </a:p>
          <a:p>
            <a:pPr marL="342900" indent="-342900" defTabSz="8093075">
              <a:spcBef>
                <a:spcPct val="20000"/>
              </a:spcBef>
            </a:pPr>
            <a:r>
              <a:rPr lang="ja-JP" altLang="en-US" sz="2000">
                <a:effectLst>
                  <a:outerShdw blurRad="38100" dist="38100" dir="2700000" algn="tl">
                    <a:srgbClr val="FFFFFF"/>
                  </a:outerShdw>
                </a:effectLst>
                <a:latin typeface="メイリオ" panose="020B0604030504040204" pitchFamily="50" charset="-128"/>
                <a:ea typeface="メイリオ" panose="020B0604030504040204" pitchFamily="50" charset="-128"/>
              </a:rPr>
              <a:t>回転</a:t>
            </a:r>
          </a:p>
        </p:txBody>
      </p:sp>
      <p:sp>
        <p:nvSpPr>
          <p:cNvPr id="11" name="Rectangle 4">
            <a:extLst>
              <a:ext uri="{FF2B5EF4-FFF2-40B4-BE49-F238E27FC236}">
                <a16:creationId xmlns:a16="http://schemas.microsoft.com/office/drawing/2014/main" id="{A156AB02-B023-45F1-9B4A-4CF35BB0C821}"/>
              </a:ext>
            </a:extLst>
          </p:cNvPr>
          <p:cNvSpPr>
            <a:spLocks noChangeArrowheads="1"/>
          </p:cNvSpPr>
          <p:nvPr/>
        </p:nvSpPr>
        <p:spPr bwMode="auto">
          <a:xfrm>
            <a:off x="274638" y="1919993"/>
            <a:ext cx="2628900" cy="46609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lstStyle/>
          <a:p>
            <a:pPr marL="342900" lvl="0" indent="-342900" defTabSz="8093075" hangingPunct="0">
              <a:spcBef>
                <a:spcPct val="20000"/>
              </a:spcBef>
            </a:pPr>
            <a:r>
              <a:rPr lang="ja-JP" altLang="en-US" sz="2000" kern="0">
                <a:solidFill>
                  <a:srgbClr val="000000"/>
                </a:solidFill>
                <a:ea typeface="メイリオ" panose="020B0604030504040204" pitchFamily="50" charset="-128"/>
                <a:cs typeface="Arial" panose="020B0604020202020204" pitchFamily="34" charset="0"/>
              </a:rPr>
              <a:t>酸素</a:t>
            </a:r>
          </a:p>
          <a:p>
            <a:pPr marL="342900" lvl="0" indent="-342900" defTabSz="8093075" hangingPunct="0">
              <a:spcBef>
                <a:spcPct val="20000"/>
              </a:spcBef>
            </a:pPr>
            <a:r>
              <a:rPr lang="ja-JP" altLang="en-US" sz="2000" kern="0">
                <a:solidFill>
                  <a:srgbClr val="000000"/>
                </a:solidFill>
                <a:ea typeface="メイリオ" panose="020B0604030504040204" pitchFamily="50" charset="-128"/>
                <a:cs typeface="Arial" panose="020B0604020202020204" pitchFamily="34" charset="0"/>
              </a:rPr>
              <a:t>水</a:t>
            </a:r>
          </a:p>
          <a:p>
            <a:pPr marL="342900" lvl="0" indent="-342900" defTabSz="8093075" hangingPunct="0">
              <a:spcBef>
                <a:spcPct val="20000"/>
              </a:spcBef>
            </a:pPr>
            <a:r>
              <a:rPr lang="ja-JP" altLang="en-US" sz="2000" kern="0">
                <a:solidFill>
                  <a:srgbClr val="000000"/>
                </a:solidFill>
                <a:ea typeface="メイリオ" panose="020B0604030504040204" pitchFamily="50" charset="-128"/>
                <a:cs typeface="Arial" panose="020B0604020202020204" pitchFamily="34" charset="0"/>
              </a:rPr>
              <a:t>犬</a:t>
            </a:r>
          </a:p>
          <a:p>
            <a:pPr marL="342900" lvl="0" indent="-342900" defTabSz="8093075" hangingPunct="0">
              <a:spcBef>
                <a:spcPct val="20000"/>
              </a:spcBef>
            </a:pPr>
            <a:r>
              <a:rPr lang="ja-JP" altLang="en-US" sz="2000" kern="0">
                <a:solidFill>
                  <a:srgbClr val="000000"/>
                </a:solidFill>
                <a:ea typeface="メイリオ" panose="020B0604030504040204" pitchFamily="50" charset="-128"/>
                <a:cs typeface="Arial" panose="020B0604020202020204" pitchFamily="34" charset="0"/>
              </a:rPr>
              <a:t>満月</a:t>
            </a:r>
          </a:p>
          <a:p>
            <a:pPr marL="342900" lvl="0" indent="-342900" defTabSz="8093075" hangingPunct="0">
              <a:spcBef>
                <a:spcPct val="20000"/>
              </a:spcBef>
            </a:pPr>
            <a:r>
              <a:rPr lang="ja-JP" altLang="en-US" sz="2000" kern="0">
                <a:solidFill>
                  <a:srgbClr val="000000"/>
                </a:solidFill>
                <a:ea typeface="メイリオ" panose="020B0604030504040204" pitchFamily="50" charset="-128"/>
                <a:cs typeface="Arial" panose="020B0604020202020204" pitchFamily="34" charset="0"/>
              </a:rPr>
              <a:t>散歩</a:t>
            </a:r>
          </a:p>
          <a:p>
            <a:pPr marL="342900" lvl="0" indent="-342900" defTabSz="8093075" hangingPunct="0">
              <a:spcBef>
                <a:spcPct val="20000"/>
              </a:spcBef>
            </a:pPr>
            <a:r>
              <a:rPr lang="ja-JP" altLang="en-US" sz="2000" kern="0">
                <a:solidFill>
                  <a:srgbClr val="000000"/>
                </a:solidFill>
                <a:ea typeface="メイリオ" panose="020B0604030504040204" pitchFamily="50" charset="-128"/>
                <a:cs typeface="Arial" panose="020B0604020202020204" pitchFamily="34" charset="0"/>
              </a:rPr>
              <a:t>睡眠</a:t>
            </a:r>
          </a:p>
          <a:p>
            <a:pPr marL="342900" lvl="0" indent="-342900" defTabSz="8093075" hangingPunct="0">
              <a:spcBef>
                <a:spcPct val="20000"/>
              </a:spcBef>
            </a:pPr>
            <a:r>
              <a:rPr lang="ja-JP" altLang="en-US" sz="2000" kern="0">
                <a:solidFill>
                  <a:srgbClr val="000000"/>
                </a:solidFill>
                <a:ea typeface="メイリオ" panose="020B0604030504040204" pitchFamily="50" charset="-128"/>
                <a:cs typeface="Arial" panose="020B0604020202020204" pitchFamily="34" charset="0"/>
              </a:rPr>
              <a:t>結晶</a:t>
            </a:r>
          </a:p>
          <a:p>
            <a:pPr marL="342900" lvl="0" indent="-342900" defTabSz="8093075" hangingPunct="0">
              <a:spcBef>
                <a:spcPct val="20000"/>
              </a:spcBef>
            </a:pPr>
            <a:r>
              <a:rPr lang="ja-JP" altLang="en-US" sz="2000" kern="0">
                <a:solidFill>
                  <a:srgbClr val="000000"/>
                </a:solidFill>
                <a:ea typeface="メイリオ" panose="020B0604030504040204" pitchFamily="50" charset="-128"/>
                <a:cs typeface="Arial" panose="020B0604020202020204" pitchFamily="34" charset="0"/>
              </a:rPr>
              <a:t>分子量</a:t>
            </a:r>
          </a:p>
          <a:p>
            <a:pPr marL="342900" lvl="0" indent="-342900" defTabSz="8093075" hangingPunct="0">
              <a:spcBef>
                <a:spcPct val="20000"/>
              </a:spcBef>
            </a:pPr>
            <a:r>
              <a:rPr lang="ja-JP" altLang="en-US" sz="2000" kern="0">
                <a:solidFill>
                  <a:srgbClr val="000000"/>
                </a:solidFill>
                <a:ea typeface="メイリオ" panose="020B0604030504040204" pitchFamily="50" charset="-128"/>
                <a:cs typeface="Arial" panose="020B0604020202020204" pitchFamily="34" charset="0"/>
              </a:rPr>
              <a:t>浮力</a:t>
            </a:r>
          </a:p>
          <a:p>
            <a:pPr marL="342900" lvl="0" indent="-342900" defTabSz="8093075" hangingPunct="0">
              <a:spcBef>
                <a:spcPct val="20000"/>
              </a:spcBef>
            </a:pPr>
            <a:r>
              <a:rPr lang="ja-JP" altLang="en-US" sz="2000" kern="0">
                <a:solidFill>
                  <a:srgbClr val="000000"/>
                </a:solidFill>
                <a:ea typeface="メイリオ" panose="020B0604030504040204" pitchFamily="50" charset="-128"/>
                <a:cs typeface="Arial" panose="020B0604020202020204" pitchFamily="34" charset="0"/>
              </a:rPr>
              <a:t>合成</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7" name="Rectangle 3"/>
          <p:cNvSpPr>
            <a:spLocks noGrp="1" noChangeArrowheads="1"/>
          </p:cNvSpPr>
          <p:nvPr>
            <p:ph type="title"/>
          </p:nvPr>
        </p:nvSpPr>
        <p:spPr/>
        <p:txBody>
          <a:bodyPr/>
          <a:lstStyle/>
          <a:p>
            <a:r>
              <a:rPr lang="ja-JP" altLang="en-US"/>
              <a:t>物質とは</a:t>
            </a:r>
          </a:p>
        </p:txBody>
      </p:sp>
      <p:sp>
        <p:nvSpPr>
          <p:cNvPr id="687106" name="Rectangle 2"/>
          <p:cNvSpPr>
            <a:spLocks noGrp="1" noChangeArrowheads="1"/>
          </p:cNvSpPr>
          <p:nvPr>
            <p:ph idx="1"/>
          </p:nvPr>
        </p:nvSpPr>
        <p:spPr/>
        <p:txBody>
          <a:bodyPr/>
          <a:lstStyle/>
          <a:p>
            <a:pPr marL="714375" indent="-714375"/>
            <a:r>
              <a:rPr lang="ja-JP" altLang="en-US" sz="3200">
                <a:solidFill>
                  <a:srgbClr val="C00000"/>
                </a:solidFill>
                <a:effectLst/>
              </a:rPr>
              <a:t>Ｑ</a:t>
            </a:r>
            <a:r>
              <a:rPr lang="en-US" altLang="ja-JP" sz="3200">
                <a:solidFill>
                  <a:srgbClr val="C00000"/>
                </a:solidFill>
                <a:effectLst>
                  <a:outerShdw blurRad="38100" dist="38100" dir="2700000" algn="tl">
                    <a:srgbClr val="000000"/>
                  </a:outerShdw>
                </a:effectLst>
              </a:rPr>
              <a:t>	</a:t>
            </a:r>
            <a:r>
              <a:rPr lang="ja-JP" altLang="en-US" sz="2800"/>
              <a:t>この部屋（壁・床・天井は含めない）の中でもっとも多い物質（ひとつの化学式で表すことができるもの）は何ですか</a:t>
            </a:r>
            <a:endParaRPr lang="ja-JP" altLang="en-US" sz="2800" dirty="0"/>
          </a:p>
          <a:p>
            <a:pPr marL="714375" indent="-714375"/>
            <a:r>
              <a:rPr lang="ja-JP" altLang="en-US" sz="3200">
                <a:solidFill>
                  <a:srgbClr val="C00000"/>
                </a:solidFill>
                <a:effectLst/>
              </a:rPr>
              <a:t>Ｑ</a:t>
            </a:r>
            <a:r>
              <a:rPr lang="en-US" altLang="ja-JP" sz="3200">
                <a:solidFill>
                  <a:srgbClr val="C00000"/>
                </a:solidFill>
                <a:effectLst/>
              </a:rPr>
              <a:t>	</a:t>
            </a:r>
            <a:r>
              <a:rPr lang="ja-JP" altLang="en-US" sz="2800"/>
              <a:t>それ</a:t>
            </a:r>
            <a:r>
              <a:rPr lang="ja-JP" altLang="en-US" sz="2800" dirty="0"/>
              <a:t>は何モル</a:t>
            </a:r>
            <a:r>
              <a:rPr lang="ja-JP" altLang="en-US" sz="2800"/>
              <a:t>ですか</a:t>
            </a:r>
            <a:endParaRPr lang="en-US" altLang="ja-JP" sz="2800"/>
          </a:p>
          <a:p>
            <a:pPr marL="714375" indent="-714375"/>
            <a:endParaRPr lang="ja-JP" altLang="en-US" sz="2800" dirty="0"/>
          </a:p>
          <a:p>
            <a:pPr marL="714375" indent="-714375"/>
            <a:r>
              <a:rPr lang="ja-JP" altLang="en-US" sz="3200">
                <a:solidFill>
                  <a:srgbClr val="C00000"/>
                </a:solidFill>
                <a:effectLst/>
              </a:rPr>
              <a:t>Ｑ</a:t>
            </a:r>
            <a:r>
              <a:rPr lang="en-US" altLang="ja-JP" sz="3200">
                <a:solidFill>
                  <a:srgbClr val="C00000"/>
                </a:solidFill>
                <a:effectLst/>
              </a:rPr>
              <a:t>	</a:t>
            </a:r>
            <a:r>
              <a:rPr lang="ja-JP" altLang="en-US" sz="2800"/>
              <a:t>もっとも</a:t>
            </a:r>
            <a:r>
              <a:rPr lang="ja-JP" altLang="en-US" sz="2800" dirty="0"/>
              <a:t>たくさんある元素は何</a:t>
            </a:r>
            <a:r>
              <a:rPr lang="ja-JP" altLang="en-US" sz="2800"/>
              <a:t>ですか</a:t>
            </a:r>
            <a:endParaRPr lang="en-US" altLang="ja-JP" sz="3200">
              <a:solidFill>
                <a:srgbClr val="C00000"/>
              </a:solidFill>
              <a:effectLst/>
            </a:endParaRPr>
          </a:p>
          <a:p>
            <a:pPr marL="714375" indent="-714375"/>
            <a:r>
              <a:rPr lang="ja-JP" altLang="en-US" sz="3200">
                <a:solidFill>
                  <a:srgbClr val="C00000"/>
                </a:solidFill>
                <a:effectLst/>
              </a:rPr>
              <a:t>Ｑ</a:t>
            </a:r>
            <a:r>
              <a:rPr lang="en-US" altLang="ja-JP" sz="3200">
                <a:solidFill>
                  <a:srgbClr val="C00000"/>
                </a:solidFill>
                <a:effectLst/>
              </a:rPr>
              <a:t>	</a:t>
            </a:r>
            <a:r>
              <a:rPr lang="ja-JP" altLang="en-US" sz="2800"/>
              <a:t>それ</a:t>
            </a:r>
            <a:r>
              <a:rPr lang="ja-JP" altLang="en-US" sz="2800" dirty="0"/>
              <a:t>は何個ですか</a:t>
            </a:r>
          </a:p>
        </p:txBody>
      </p:sp>
    </p:spTree>
    <p:extLst>
      <p:ext uri="{BB962C8B-B14F-4D97-AF65-F5344CB8AC3E}">
        <p14:creationId xmlns:p14="http://schemas.microsoft.com/office/powerpoint/2010/main" val="114364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5" name="Rectangle 3"/>
          <p:cNvSpPr>
            <a:spLocks noGrp="1" noChangeArrowheads="1"/>
          </p:cNvSpPr>
          <p:nvPr>
            <p:ph type="title"/>
          </p:nvPr>
        </p:nvSpPr>
        <p:spPr/>
        <p:txBody>
          <a:bodyPr/>
          <a:lstStyle/>
          <a:p>
            <a:r>
              <a:rPr lang="ja-JP" altLang="en-US"/>
              <a:t>物質量（モル）を計算してみる</a:t>
            </a:r>
          </a:p>
        </p:txBody>
      </p:sp>
      <p:sp>
        <p:nvSpPr>
          <p:cNvPr id="689154" name="Rectangle 2"/>
          <p:cNvSpPr>
            <a:spLocks noGrp="1" noChangeArrowheads="1"/>
          </p:cNvSpPr>
          <p:nvPr>
            <p:ph idx="1"/>
          </p:nvPr>
        </p:nvSpPr>
        <p:spPr/>
        <p:txBody>
          <a:bodyPr/>
          <a:lstStyle/>
          <a:p>
            <a:pPr>
              <a:lnSpc>
                <a:spcPct val="90000"/>
              </a:lnSpc>
            </a:pPr>
            <a:r>
              <a:rPr lang="ja-JP" altLang="en-US" dirty="0"/>
              <a:t>・部屋の大きさ（身長・歩幅）</a:t>
            </a:r>
          </a:p>
          <a:p>
            <a:pPr>
              <a:lnSpc>
                <a:spcPct val="90000"/>
              </a:lnSpc>
            </a:pPr>
            <a:r>
              <a:rPr lang="ja-JP" altLang="en-US" dirty="0"/>
              <a:t>・空気（約</a:t>
            </a:r>
            <a:r>
              <a:rPr lang="en-US" altLang="ja-JP" dirty="0"/>
              <a:t>80%</a:t>
            </a:r>
            <a:r>
              <a:rPr lang="ja-JP" altLang="en-US" dirty="0"/>
              <a:t>が窒素・約</a:t>
            </a:r>
            <a:r>
              <a:rPr lang="en-US" altLang="ja-JP" dirty="0"/>
              <a:t>20%</a:t>
            </a:r>
            <a:r>
              <a:rPr lang="ja-JP" altLang="en-US" dirty="0"/>
              <a:t>が酸素）</a:t>
            </a:r>
          </a:p>
          <a:p>
            <a:pPr>
              <a:lnSpc>
                <a:spcPct val="90000"/>
              </a:lnSpc>
            </a:pPr>
            <a:r>
              <a:rPr lang="ja-JP" altLang="en-US" dirty="0"/>
              <a:t>・気体</a:t>
            </a:r>
            <a:r>
              <a:rPr lang="en-US" altLang="ja-JP" dirty="0"/>
              <a:t>22.4 dm</a:t>
            </a:r>
            <a:r>
              <a:rPr lang="en-US" altLang="ja-JP" baseline="30000" dirty="0"/>
              <a:t>3</a:t>
            </a:r>
            <a:r>
              <a:rPr lang="ja-JP" altLang="en-US" dirty="0"/>
              <a:t>（立方デシメートル＝</a:t>
            </a:r>
            <a:r>
              <a:rPr lang="en-US" altLang="ja-JP" dirty="0"/>
              <a:t>L</a:t>
            </a:r>
            <a:r>
              <a:rPr lang="ja-JP" altLang="en-US" dirty="0"/>
              <a:t>）が</a:t>
            </a:r>
            <a:r>
              <a:rPr lang="en-US" altLang="ja-JP" dirty="0"/>
              <a:t>1</a:t>
            </a:r>
            <a:r>
              <a:rPr lang="ja-JP" altLang="en-US" dirty="0"/>
              <a:t>モル</a:t>
            </a:r>
          </a:p>
          <a:p>
            <a:pPr>
              <a:lnSpc>
                <a:spcPct val="90000"/>
              </a:lnSpc>
            </a:pPr>
            <a:r>
              <a:rPr lang="ja-JP" altLang="en-US" dirty="0"/>
              <a:t>	 ただし</a:t>
            </a:r>
            <a:r>
              <a:rPr lang="en-US" altLang="ja-JP" dirty="0"/>
              <a:t>25℃</a:t>
            </a:r>
            <a:r>
              <a:rPr lang="ja-JP" altLang="en-US" dirty="0"/>
              <a:t>なら</a:t>
            </a:r>
            <a:r>
              <a:rPr lang="en-US" altLang="ja-JP" dirty="0"/>
              <a:t>24.5 L</a:t>
            </a:r>
          </a:p>
          <a:p>
            <a:pPr>
              <a:lnSpc>
                <a:spcPct val="90000"/>
              </a:lnSpc>
            </a:pPr>
            <a:r>
              <a:rPr lang="ja-JP" altLang="en-US" dirty="0"/>
              <a:t>・木製品の主成分はセルロース［物質量の定義］</a:t>
            </a:r>
          </a:p>
          <a:p>
            <a:pPr>
              <a:lnSpc>
                <a:spcPct val="90000"/>
              </a:lnSpc>
            </a:pPr>
            <a:r>
              <a:rPr lang="ja-JP" altLang="en-US" dirty="0"/>
              <a:t>・鉄製品： 比重（約</a:t>
            </a:r>
            <a:r>
              <a:rPr lang="en-US" altLang="ja-JP" dirty="0"/>
              <a:t>8 g cm</a:t>
            </a:r>
            <a:r>
              <a:rPr lang="en-US" altLang="ja-JP" baseline="30000" dirty="0"/>
              <a:t>-3</a:t>
            </a:r>
            <a:r>
              <a:rPr lang="ja-JP" altLang="en-US" dirty="0"/>
              <a:t>）とモル質量（約</a:t>
            </a:r>
            <a:r>
              <a:rPr lang="en-US" altLang="ja-JP" dirty="0"/>
              <a:t>56 mol</a:t>
            </a:r>
            <a:r>
              <a:rPr lang="en-US" altLang="ja-JP" baseline="30000" dirty="0"/>
              <a:t>-1</a:t>
            </a:r>
            <a:r>
              <a:rPr lang="ja-JP" altLang="en-US" dirty="0"/>
              <a:t>）</a:t>
            </a:r>
          </a:p>
          <a:p>
            <a:pPr>
              <a:lnSpc>
                <a:spcPct val="90000"/>
              </a:lnSpc>
            </a:pPr>
            <a:r>
              <a:rPr lang="ja-JP" altLang="en-US" dirty="0"/>
              <a:t>・人間も化学物質で構成されている</a:t>
            </a:r>
          </a:p>
          <a:p>
            <a:pPr>
              <a:lnSpc>
                <a:spcPct val="90000"/>
              </a:lnSpc>
            </a:pPr>
            <a:r>
              <a:rPr lang="ja-JP" altLang="en-US" dirty="0"/>
              <a:t>　　重量で約</a:t>
            </a:r>
            <a:r>
              <a:rPr lang="en-US" altLang="ja-JP" dirty="0"/>
              <a:t>60%</a:t>
            </a:r>
            <a:r>
              <a:rPr lang="ja-JP" altLang="en-US" dirty="0"/>
              <a:t>が水（どうやって測ったの</a:t>
            </a:r>
            <a:r>
              <a:rPr lang="en-US" altLang="ja-JP" dirty="0"/>
              <a:t>?</a:t>
            </a:r>
            <a:r>
              <a:rPr lang="ja-JP" altLang="en-US" dirty="0"/>
              <a:t>）</a:t>
            </a:r>
          </a:p>
          <a:p>
            <a:pPr>
              <a:lnSpc>
                <a:spcPct val="90000"/>
              </a:lnSpc>
            </a:pPr>
            <a:r>
              <a:rPr lang="ja-JP" altLang="en-US" dirty="0"/>
              <a:t>　　新生児は約</a:t>
            </a:r>
            <a:r>
              <a:rPr lang="en-US" altLang="ja-JP" dirty="0"/>
              <a:t>80%</a:t>
            </a:r>
            <a:r>
              <a:rPr lang="ja-JP" altLang="en-US" dirty="0"/>
              <a:t>で年齢とともに減少</a:t>
            </a:r>
          </a:p>
          <a:p>
            <a:pPr>
              <a:lnSpc>
                <a:spcPct val="90000"/>
              </a:lnSpc>
            </a:pPr>
            <a:r>
              <a:rPr lang="ja-JP" altLang="en-US" dirty="0"/>
              <a:t>　　臓器の中でもっとも含水率が高いのは脳で</a:t>
            </a:r>
            <a:r>
              <a:rPr lang="en-US" altLang="ja-JP" dirty="0"/>
              <a:t>85%</a:t>
            </a:r>
          </a:p>
          <a:p>
            <a:pPr>
              <a:lnSpc>
                <a:spcPct val="90000"/>
              </a:lnSpc>
            </a:pPr>
            <a:r>
              <a:rPr lang="ja-JP" altLang="en-US" sz="2000" dirty="0"/>
              <a:t>・</a:t>
            </a:r>
            <a:r>
              <a:rPr lang="ja-JP" altLang="en-US" dirty="0"/>
              <a:t>もっとも多い物質は水である</a:t>
            </a:r>
            <a:r>
              <a:rPr lang="ja-JP" altLang="en-US" dirty="0">
                <a:solidFill>
                  <a:srgbClr val="C00000"/>
                </a:solidFill>
                <a:effectLst/>
              </a:rPr>
              <a:t>可能性が高い</a:t>
            </a:r>
          </a:p>
          <a:p>
            <a:pPr>
              <a:lnSpc>
                <a:spcPct val="90000"/>
              </a:lnSpc>
            </a:pPr>
            <a:r>
              <a:rPr lang="ja-JP" altLang="en-US" dirty="0"/>
              <a:t>・</a:t>
            </a:r>
            <a:r>
              <a:rPr lang="ja-JP" altLang="en-US" dirty="0" err="1"/>
              <a:t>．．．</a:t>
            </a:r>
            <a:r>
              <a:rPr lang="ja-JP" altLang="en-US" dirty="0"/>
              <a:t>が受講者が少なければ窒素かも知れない</a:t>
            </a:r>
          </a:p>
          <a:p>
            <a:pPr>
              <a:lnSpc>
                <a:spcPct val="90000"/>
              </a:lnSpc>
            </a:pPr>
            <a:r>
              <a:rPr lang="ja-JP" altLang="en-US" dirty="0"/>
              <a:t>・元素について原子の個数で比べるなら水素か</a:t>
            </a:r>
            <a:endParaRPr lang="ja-JP" altLang="en-US" sz="3200" dirty="0"/>
          </a:p>
        </p:txBody>
      </p:sp>
    </p:spTree>
    <p:extLst>
      <p:ext uri="{BB962C8B-B14F-4D97-AF65-F5344CB8AC3E}">
        <p14:creationId xmlns:p14="http://schemas.microsoft.com/office/powerpoint/2010/main" val="349942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5" name="Rectangle 3"/>
          <p:cNvSpPr>
            <a:spLocks noGrp="1" noChangeArrowheads="1"/>
          </p:cNvSpPr>
          <p:nvPr>
            <p:ph type="title"/>
          </p:nvPr>
        </p:nvSpPr>
        <p:spPr/>
        <p:txBody>
          <a:bodyPr/>
          <a:lstStyle/>
          <a:p>
            <a:r>
              <a:rPr lang="ja-JP" altLang="en-US"/>
              <a:t>物質量（モル）を計算してみる</a:t>
            </a:r>
          </a:p>
        </p:txBody>
      </p:sp>
      <p:sp>
        <p:nvSpPr>
          <p:cNvPr id="689154" name="Rectangle 2"/>
          <p:cNvSpPr>
            <a:spLocks noGrp="1" noChangeArrowheads="1"/>
          </p:cNvSpPr>
          <p:nvPr>
            <p:ph type="body" sz="quarter" idx="10"/>
          </p:nvPr>
        </p:nvSpPr>
        <p:spPr/>
        <p:txBody>
          <a:bodyPr/>
          <a:lstStyle/>
          <a:p>
            <a:pPr>
              <a:lnSpc>
                <a:spcPct val="90000"/>
              </a:lnSpc>
            </a:pPr>
            <a:r>
              <a:rPr lang="ja-JP" altLang="en-US" dirty="0"/>
              <a:t>・部屋の大きさ（身長・歩幅）</a:t>
            </a:r>
          </a:p>
          <a:p>
            <a:pPr>
              <a:lnSpc>
                <a:spcPct val="90000"/>
              </a:lnSpc>
            </a:pPr>
            <a:r>
              <a:rPr lang="ja-JP" altLang="en-US" dirty="0"/>
              <a:t>・空気（約</a:t>
            </a:r>
            <a:r>
              <a:rPr lang="en-US" altLang="ja-JP" dirty="0"/>
              <a:t>80%</a:t>
            </a:r>
            <a:r>
              <a:rPr lang="ja-JP" altLang="en-US" dirty="0"/>
              <a:t>が窒素・約</a:t>
            </a:r>
            <a:r>
              <a:rPr lang="en-US" altLang="ja-JP" dirty="0"/>
              <a:t>20%</a:t>
            </a:r>
            <a:r>
              <a:rPr lang="ja-JP" altLang="en-US" dirty="0"/>
              <a:t>が酸素）</a:t>
            </a:r>
          </a:p>
          <a:p>
            <a:pPr>
              <a:lnSpc>
                <a:spcPct val="90000"/>
              </a:lnSpc>
            </a:pPr>
            <a:r>
              <a:rPr lang="ja-JP" altLang="en-US" dirty="0"/>
              <a:t>・気体</a:t>
            </a:r>
            <a:r>
              <a:rPr lang="en-US" altLang="ja-JP" dirty="0"/>
              <a:t>22.4 dm</a:t>
            </a:r>
            <a:r>
              <a:rPr lang="en-US" altLang="ja-JP" baseline="30000" dirty="0"/>
              <a:t>3</a:t>
            </a:r>
            <a:r>
              <a:rPr lang="ja-JP" altLang="en-US" dirty="0"/>
              <a:t>（立方デシメートル＝</a:t>
            </a:r>
            <a:r>
              <a:rPr lang="en-US" altLang="ja-JP" dirty="0"/>
              <a:t>L</a:t>
            </a:r>
            <a:r>
              <a:rPr lang="ja-JP" altLang="en-US" dirty="0"/>
              <a:t>）が</a:t>
            </a:r>
            <a:r>
              <a:rPr lang="en-US" altLang="ja-JP" dirty="0"/>
              <a:t>1</a:t>
            </a:r>
            <a:r>
              <a:rPr lang="ja-JP" altLang="en-US" dirty="0"/>
              <a:t>モル</a:t>
            </a:r>
          </a:p>
          <a:p>
            <a:pPr>
              <a:lnSpc>
                <a:spcPct val="90000"/>
              </a:lnSpc>
            </a:pPr>
            <a:r>
              <a:rPr lang="ja-JP" altLang="en-US" dirty="0"/>
              <a:t>	 ただし</a:t>
            </a:r>
            <a:r>
              <a:rPr lang="en-US" altLang="ja-JP" dirty="0"/>
              <a:t>25℃</a:t>
            </a:r>
            <a:r>
              <a:rPr lang="ja-JP" altLang="en-US" dirty="0"/>
              <a:t>なら</a:t>
            </a:r>
            <a:r>
              <a:rPr lang="en-US" altLang="ja-JP" dirty="0"/>
              <a:t>24.5 L</a:t>
            </a:r>
          </a:p>
          <a:p>
            <a:pPr>
              <a:lnSpc>
                <a:spcPct val="90000"/>
              </a:lnSpc>
            </a:pPr>
            <a:r>
              <a:rPr lang="ja-JP" altLang="en-US" dirty="0"/>
              <a:t>・木製品の主成分はセルロース［物質量の定義］</a:t>
            </a:r>
          </a:p>
          <a:p>
            <a:pPr>
              <a:lnSpc>
                <a:spcPct val="90000"/>
              </a:lnSpc>
            </a:pPr>
            <a:r>
              <a:rPr lang="ja-JP" altLang="en-US" dirty="0"/>
              <a:t>・鉄製品： 比重（約</a:t>
            </a:r>
            <a:r>
              <a:rPr lang="en-US" altLang="ja-JP" dirty="0"/>
              <a:t>8 g cm</a:t>
            </a:r>
            <a:r>
              <a:rPr lang="en-US" altLang="ja-JP" baseline="30000" dirty="0"/>
              <a:t>-3</a:t>
            </a:r>
            <a:r>
              <a:rPr lang="ja-JP" altLang="en-US" dirty="0"/>
              <a:t>）とモル質量（約</a:t>
            </a:r>
            <a:r>
              <a:rPr lang="en-US" altLang="ja-JP" dirty="0"/>
              <a:t>56 mol</a:t>
            </a:r>
            <a:r>
              <a:rPr lang="en-US" altLang="ja-JP" baseline="30000" dirty="0"/>
              <a:t>-1</a:t>
            </a:r>
            <a:r>
              <a:rPr lang="ja-JP" altLang="en-US" dirty="0"/>
              <a:t>）</a:t>
            </a:r>
          </a:p>
          <a:p>
            <a:pPr>
              <a:lnSpc>
                <a:spcPct val="90000"/>
              </a:lnSpc>
            </a:pPr>
            <a:r>
              <a:rPr lang="ja-JP" altLang="en-US" dirty="0"/>
              <a:t>・人間も化学物質で構成されている</a:t>
            </a:r>
          </a:p>
          <a:p>
            <a:pPr>
              <a:lnSpc>
                <a:spcPct val="90000"/>
              </a:lnSpc>
            </a:pPr>
            <a:r>
              <a:rPr lang="ja-JP" altLang="en-US" dirty="0"/>
              <a:t>　　重量で約</a:t>
            </a:r>
            <a:r>
              <a:rPr lang="en-US" altLang="ja-JP" dirty="0"/>
              <a:t>60%</a:t>
            </a:r>
            <a:r>
              <a:rPr lang="ja-JP" altLang="en-US" dirty="0"/>
              <a:t>が水（どうやって測ったの</a:t>
            </a:r>
            <a:r>
              <a:rPr lang="en-US" altLang="ja-JP" dirty="0"/>
              <a:t>?</a:t>
            </a:r>
            <a:r>
              <a:rPr lang="ja-JP" altLang="en-US" dirty="0"/>
              <a:t>）</a:t>
            </a:r>
          </a:p>
          <a:p>
            <a:pPr>
              <a:lnSpc>
                <a:spcPct val="90000"/>
              </a:lnSpc>
            </a:pPr>
            <a:r>
              <a:rPr lang="ja-JP" altLang="en-US" dirty="0"/>
              <a:t>　　新生児は約</a:t>
            </a:r>
            <a:r>
              <a:rPr lang="en-US" altLang="ja-JP" dirty="0"/>
              <a:t>80%</a:t>
            </a:r>
            <a:r>
              <a:rPr lang="ja-JP" altLang="en-US" dirty="0"/>
              <a:t>で年齢とともに減少</a:t>
            </a:r>
          </a:p>
          <a:p>
            <a:pPr>
              <a:lnSpc>
                <a:spcPct val="90000"/>
              </a:lnSpc>
            </a:pPr>
            <a:r>
              <a:rPr lang="ja-JP" altLang="en-US" dirty="0"/>
              <a:t>　　臓器の中でもっとも含水率が高いのは脳で</a:t>
            </a:r>
            <a:r>
              <a:rPr lang="en-US" altLang="ja-JP" dirty="0"/>
              <a:t>85%</a:t>
            </a:r>
          </a:p>
          <a:p>
            <a:pPr>
              <a:lnSpc>
                <a:spcPct val="90000"/>
              </a:lnSpc>
            </a:pPr>
            <a:r>
              <a:rPr lang="ja-JP" altLang="en-US" sz="2000" dirty="0"/>
              <a:t>・</a:t>
            </a:r>
            <a:r>
              <a:rPr lang="ja-JP" altLang="en-US" dirty="0"/>
              <a:t>もっとも多い物質は水である</a:t>
            </a:r>
            <a:r>
              <a:rPr lang="ja-JP" altLang="en-US" dirty="0">
                <a:solidFill>
                  <a:srgbClr val="C00000"/>
                </a:solidFill>
                <a:effectLst/>
              </a:rPr>
              <a:t>可能性が高い</a:t>
            </a:r>
          </a:p>
          <a:p>
            <a:pPr>
              <a:lnSpc>
                <a:spcPct val="90000"/>
              </a:lnSpc>
            </a:pPr>
            <a:r>
              <a:rPr lang="ja-JP" altLang="en-US" dirty="0"/>
              <a:t>・</a:t>
            </a:r>
            <a:r>
              <a:rPr lang="ja-JP" altLang="en-US" dirty="0" err="1"/>
              <a:t>．．．</a:t>
            </a:r>
            <a:r>
              <a:rPr lang="ja-JP" altLang="en-US" dirty="0"/>
              <a:t>が受講者が少なければ窒素かも知れない</a:t>
            </a:r>
          </a:p>
          <a:p>
            <a:pPr>
              <a:lnSpc>
                <a:spcPct val="90000"/>
              </a:lnSpc>
            </a:pPr>
            <a:r>
              <a:rPr lang="ja-JP" altLang="en-US" dirty="0"/>
              <a:t>・元素について原子の個数で比べるなら水素か</a:t>
            </a:r>
            <a:endParaRPr lang="ja-JP" altLang="en-US" sz="3200" dirty="0"/>
          </a:p>
        </p:txBody>
      </p:sp>
      <p:sp>
        <p:nvSpPr>
          <p:cNvPr id="4" name="テキスト ボックス 3">
            <a:extLst>
              <a:ext uri="{FF2B5EF4-FFF2-40B4-BE49-F238E27FC236}">
                <a16:creationId xmlns:a16="http://schemas.microsoft.com/office/drawing/2014/main" id="{2C78AF9E-CEEA-4026-956B-D51702A67E97}"/>
              </a:ext>
            </a:extLst>
          </p:cNvPr>
          <p:cNvSpPr txBox="1"/>
          <p:nvPr/>
        </p:nvSpPr>
        <p:spPr>
          <a:xfrm>
            <a:off x="852984" y="1662008"/>
            <a:ext cx="7463432" cy="3999240"/>
          </a:xfrm>
          <a:prstGeom prst="rect">
            <a:avLst/>
          </a:prstGeom>
          <a:solidFill>
            <a:schemeClr val="accent1">
              <a:lumMod val="50000"/>
            </a:schemeClr>
          </a:solidFill>
        </p:spPr>
        <p:txBody>
          <a:bodyPr wrap="square" rtlCol="0" anchor="ctr" anchorCtr="0">
            <a:noAutofit/>
          </a:bodyPr>
          <a:lstStyle/>
          <a:p>
            <a:pPr algn="ctr"/>
            <a:r>
              <a:rPr lang="ja-JP" altLang="en-US" sz="40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もっとも多い</a:t>
            </a:r>
            <a:endParaRPr lang="en-US" altLang="ja-JP" sz="40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endParaRPr lang="en-US" altLang="ja-JP" sz="3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lang="ja-JP" altLang="en-US" sz="320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＝すべてのほかのものは，より少ない</a:t>
            </a:r>
            <a:endParaRPr kumimoji="1" lang="ja-JP" altLang="en-US" sz="3200" b="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0214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ChangeArrowheads="1"/>
          </p:cNvSpPr>
          <p:nvPr>
            <p:ph type="title"/>
          </p:nvPr>
        </p:nvSpPr>
        <p:spPr/>
        <p:txBody>
          <a:bodyPr/>
          <a:lstStyle/>
          <a:p>
            <a:r>
              <a:rPr lang="ja-JP" altLang="en-US"/>
              <a:t>Ｑ：　アヴォガドロ定数はいくらですか</a:t>
            </a:r>
          </a:p>
        </p:txBody>
      </p:sp>
      <p:sp>
        <p:nvSpPr>
          <p:cNvPr id="738307" name="Rectangle 3"/>
          <p:cNvSpPr>
            <a:spLocks noGrp="1" noChangeArrowheads="1"/>
          </p:cNvSpPr>
          <p:nvPr>
            <p:ph type="body" sz="quarter" idx="10"/>
          </p:nvPr>
        </p:nvSpPr>
        <p:spPr/>
        <p:txBody>
          <a:bodyPr/>
          <a:lstStyle/>
          <a:p>
            <a:r>
              <a:rPr lang="en-US" altLang="ja-JP" sz="2000" dirty="0"/>
              <a:t>■	</a:t>
            </a:r>
            <a:r>
              <a:rPr lang="ja-JP" altLang="en-US" sz="2000" dirty="0"/>
              <a:t>アヴォガドロ（</a:t>
            </a:r>
            <a:r>
              <a:rPr lang="en-US" altLang="ja-JP" sz="2000" dirty="0"/>
              <a:t>Avogadro</a:t>
            </a:r>
            <a:r>
              <a:rPr lang="ja-JP" altLang="en-US" sz="2000" dirty="0"/>
              <a:t>）定数はいくらですか</a:t>
            </a:r>
          </a:p>
          <a:p>
            <a:r>
              <a:rPr lang="ja-JP" altLang="en-US" sz="2000" dirty="0"/>
              <a:t>	（注意：　アヴォガドロ定数も物理量［＝数値</a:t>
            </a:r>
            <a:r>
              <a:rPr lang="en-US" altLang="ja-JP" sz="2000" dirty="0"/>
              <a:t>×</a:t>
            </a:r>
            <a:r>
              <a:rPr lang="ja-JP" altLang="en-US" sz="2000" dirty="0"/>
              <a:t>単位］です）</a:t>
            </a:r>
          </a:p>
          <a:p>
            <a:endParaRPr lang="ja-JP" altLang="en-US" sz="2000" dirty="0"/>
          </a:p>
          <a:p>
            <a:pPr algn="ctr"/>
            <a:r>
              <a:rPr lang="en-US" altLang="ja-JP" sz="3200">
                <a:solidFill>
                  <a:srgbClr val="C00000"/>
                </a:solidFill>
                <a:effectLst/>
              </a:rPr>
              <a:t>6.02</a:t>
            </a:r>
            <a:r>
              <a:rPr lang="en-US" altLang="ja-JP" sz="2000">
                <a:solidFill>
                  <a:srgbClr val="C00000"/>
                </a:solidFill>
                <a:effectLst/>
              </a:rPr>
              <a:t>214076</a:t>
            </a:r>
            <a:r>
              <a:rPr lang="en-US" altLang="ja-JP" sz="3200">
                <a:solidFill>
                  <a:srgbClr val="C00000"/>
                </a:solidFill>
                <a:effectLst/>
              </a:rPr>
              <a:t>×10</a:t>
            </a:r>
            <a:r>
              <a:rPr lang="en-US" altLang="ja-JP" sz="3200" baseline="30000">
                <a:solidFill>
                  <a:srgbClr val="C00000"/>
                </a:solidFill>
                <a:effectLst/>
              </a:rPr>
              <a:t>23</a:t>
            </a:r>
            <a:r>
              <a:rPr lang="en-US" altLang="ja-JP" sz="3200">
                <a:solidFill>
                  <a:srgbClr val="C00000"/>
                </a:solidFill>
                <a:effectLst/>
              </a:rPr>
              <a:t> </a:t>
            </a:r>
            <a:r>
              <a:rPr lang="en-US" altLang="ja-JP" sz="3200" dirty="0">
                <a:solidFill>
                  <a:srgbClr val="C00000"/>
                </a:solidFill>
                <a:effectLst/>
              </a:rPr>
              <a:t>mol</a:t>
            </a:r>
            <a:r>
              <a:rPr lang="en-US" altLang="ja-JP" sz="3200" baseline="30000" dirty="0">
                <a:solidFill>
                  <a:srgbClr val="C00000"/>
                </a:solidFill>
                <a:effectLst/>
              </a:rPr>
              <a:t>-1</a:t>
            </a:r>
            <a:r>
              <a:rPr lang="ja-JP" altLang="en-US" sz="3200" baseline="30000" dirty="0">
                <a:solidFill>
                  <a:srgbClr val="C00000"/>
                </a:solidFill>
                <a:effectLst/>
              </a:rPr>
              <a:t>　</a:t>
            </a:r>
            <a:r>
              <a:rPr lang="ja-JP" altLang="en-US" sz="3200" dirty="0">
                <a:solidFill>
                  <a:srgbClr val="C00000"/>
                </a:solidFill>
                <a:effectLst/>
              </a:rPr>
              <a:t>（「</a:t>
            </a:r>
            <a:r>
              <a:rPr lang="en-US" altLang="ja-JP" sz="3200" dirty="0">
                <a:solidFill>
                  <a:srgbClr val="C00000"/>
                </a:solidFill>
                <a:effectLst/>
              </a:rPr>
              <a:t>/mol</a:t>
            </a:r>
            <a:r>
              <a:rPr lang="ja-JP" altLang="en-US" sz="3200">
                <a:solidFill>
                  <a:srgbClr val="C00000"/>
                </a:solidFill>
                <a:effectLst/>
              </a:rPr>
              <a:t>」）</a:t>
            </a:r>
            <a:endParaRPr lang="en-US" altLang="ja-JP" sz="3200">
              <a:solidFill>
                <a:srgbClr val="C00000"/>
              </a:solidFill>
              <a:effectLst/>
            </a:endParaRPr>
          </a:p>
          <a:p>
            <a:pPr algn="ctr"/>
            <a:endParaRPr lang="en-US" altLang="ja-JP" sz="3200" baseline="30000">
              <a:solidFill>
                <a:srgbClr val="C00000"/>
              </a:solidFill>
              <a:effectLst/>
            </a:endParaRPr>
          </a:p>
          <a:p>
            <a:pPr algn="ctr"/>
            <a:r>
              <a:rPr lang="en-US" altLang="ja-JP" sz="3200" baseline="30000">
                <a:solidFill>
                  <a:srgbClr val="C00000"/>
                </a:solidFill>
                <a:effectLst/>
              </a:rPr>
              <a:t>2019</a:t>
            </a:r>
            <a:r>
              <a:rPr lang="ja-JP" altLang="en-US" sz="3200" baseline="30000">
                <a:solidFill>
                  <a:srgbClr val="C00000"/>
                </a:solidFill>
                <a:effectLst/>
              </a:rPr>
              <a:t>年</a:t>
            </a:r>
            <a:r>
              <a:rPr lang="en-US" altLang="ja-JP" sz="3200" baseline="30000">
                <a:solidFill>
                  <a:srgbClr val="C00000"/>
                </a:solidFill>
                <a:effectLst/>
              </a:rPr>
              <a:t>5</a:t>
            </a:r>
            <a:r>
              <a:rPr lang="ja-JP" altLang="en-US" sz="3200" baseline="30000">
                <a:solidFill>
                  <a:srgbClr val="C00000"/>
                </a:solidFill>
                <a:effectLst/>
              </a:rPr>
              <a:t>月</a:t>
            </a:r>
            <a:r>
              <a:rPr lang="en-US" altLang="ja-JP" sz="3200" baseline="30000">
                <a:solidFill>
                  <a:srgbClr val="C00000"/>
                </a:solidFill>
                <a:effectLst/>
              </a:rPr>
              <a:t>20</a:t>
            </a:r>
            <a:r>
              <a:rPr lang="ja-JP" altLang="en-US" sz="3200" baseline="30000">
                <a:solidFill>
                  <a:srgbClr val="C00000"/>
                </a:solidFill>
                <a:effectLst/>
              </a:rPr>
              <a:t>日現在</a:t>
            </a:r>
            <a:endParaRPr lang="ja-JP" altLang="en-US" sz="2800" baseline="30000" dirty="0">
              <a:solidFill>
                <a:srgbClr val="C00000"/>
              </a:solidFill>
              <a:effectLst/>
            </a:endParaRPr>
          </a:p>
          <a:p>
            <a:endParaRPr lang="ja-JP" altLang="en-US" sz="2000" dirty="0">
              <a:solidFill>
                <a:schemeClr val="accent2"/>
              </a:solidFill>
              <a:effectLst>
                <a:outerShdw blurRad="38100" dist="38100" dir="2700000" algn="tl">
                  <a:srgbClr val="000000"/>
                </a:outerShdw>
              </a:effectLst>
            </a:endParaRPr>
          </a:p>
        </p:txBody>
      </p:sp>
    </p:spTree>
    <p:extLst>
      <p:ext uri="{BB962C8B-B14F-4D97-AF65-F5344CB8AC3E}">
        <p14:creationId xmlns:p14="http://schemas.microsoft.com/office/powerpoint/2010/main" val="72029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026" name="Rectangle 2"/>
          <p:cNvSpPr>
            <a:spLocks noGrp="1" noChangeArrowheads="1"/>
          </p:cNvSpPr>
          <p:nvPr>
            <p:ph type="title"/>
          </p:nvPr>
        </p:nvSpPr>
        <p:spPr/>
        <p:txBody>
          <a:bodyPr/>
          <a:lstStyle/>
          <a:p>
            <a:pPr>
              <a:defRPr/>
            </a:pPr>
            <a:r>
              <a:rPr lang="ja-JP" altLang="en-US"/>
              <a:t>シリコン（</a:t>
            </a:r>
            <a:r>
              <a:rPr lang="en-US" altLang="ja-JP" baseline="30000"/>
              <a:t>28</a:t>
            </a:r>
            <a:r>
              <a:rPr lang="en-US" altLang="ja-JP"/>
              <a:t>Si</a:t>
            </a:r>
            <a:r>
              <a:rPr lang="ja-JP" altLang="en-US"/>
              <a:t>）単結晶の真球</a:t>
            </a:r>
            <a:endParaRPr lang="en-US" altLang="ja-JP"/>
          </a:p>
        </p:txBody>
      </p:sp>
      <p:sp>
        <p:nvSpPr>
          <p:cNvPr id="2" name="テキスト プレースホルダー 1">
            <a:extLst>
              <a:ext uri="{FF2B5EF4-FFF2-40B4-BE49-F238E27FC236}">
                <a16:creationId xmlns:a16="http://schemas.microsoft.com/office/drawing/2014/main" id="{73DB8389-F970-4B66-B0C1-D3E35316637D}"/>
              </a:ext>
            </a:extLst>
          </p:cNvPr>
          <p:cNvSpPr>
            <a:spLocks noGrp="1"/>
          </p:cNvSpPr>
          <p:nvPr>
            <p:ph type="body" sz="quarter" idx="10"/>
          </p:nvPr>
        </p:nvSpPr>
        <p:spPr/>
        <p:txBody>
          <a:bodyPr/>
          <a:lstStyle/>
          <a:p>
            <a:endParaRPr kumimoji="1" lang="en-US"/>
          </a:p>
        </p:txBody>
      </p:sp>
      <p:pic>
        <p:nvPicPr>
          <p:cNvPr id="4" name="Picture 2" descr="http://storage.kanshin.com/free/img_42/423032/k379220540.jpg">
            <a:extLst>
              <a:ext uri="{FF2B5EF4-FFF2-40B4-BE49-F238E27FC236}">
                <a16:creationId xmlns:a16="http://schemas.microsoft.com/office/drawing/2014/main" id="{05E66829-0AD0-4B83-A602-B067AF6AF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458" y="753234"/>
            <a:ext cx="7808358" cy="5700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5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2"/>
          <p:cNvSpPr>
            <a:spLocks noGrp="1" noChangeArrowheads="1"/>
          </p:cNvSpPr>
          <p:nvPr>
            <p:ph type="title"/>
          </p:nvPr>
        </p:nvSpPr>
        <p:spPr/>
        <p:txBody>
          <a:bodyPr/>
          <a:lstStyle/>
          <a:p>
            <a:pPr eaLnBrk="1" hangingPunct="1">
              <a:defRPr/>
            </a:pPr>
            <a:r>
              <a:rPr lang="ja-JP" altLang="en-US"/>
              <a:t>おぼえておいてほしいこと</a:t>
            </a:r>
          </a:p>
        </p:txBody>
      </p:sp>
      <p:sp>
        <p:nvSpPr>
          <p:cNvPr id="623619" name="Rectangle 3"/>
          <p:cNvSpPr>
            <a:spLocks noGrp="1" noChangeArrowheads="1"/>
          </p:cNvSpPr>
          <p:nvPr>
            <p:ph type="body" idx="1"/>
          </p:nvPr>
        </p:nvSpPr>
        <p:spPr>
          <a:xfrm>
            <a:off x="269143" y="908720"/>
            <a:ext cx="8605713" cy="5399088"/>
          </a:xfrm>
        </p:spPr>
        <p:txBody>
          <a:bodyPr/>
          <a:lstStyle/>
          <a:p>
            <a:pPr marL="450850" indent="-450850" algn="just">
              <a:lnSpc>
                <a:spcPct val="120000"/>
              </a:lnSpc>
              <a:spcBef>
                <a:spcPct val="0"/>
              </a:spcBef>
              <a:spcAft>
                <a:spcPct val="60000"/>
              </a:spcAft>
              <a:defRPr/>
            </a:pPr>
            <a:r>
              <a:rPr lang="ja-JP" altLang="en-US" dirty="0">
                <a:solidFill>
                  <a:srgbClr val="C00000"/>
                </a:solidFill>
                <a:effectLst/>
              </a:rPr>
              <a:t>■</a:t>
            </a:r>
            <a:r>
              <a:rPr lang="en-US" altLang="ja-JP" dirty="0">
                <a:solidFill>
                  <a:srgbClr val="C00000"/>
                </a:solidFill>
                <a:effectLst/>
              </a:rPr>
              <a:t>	</a:t>
            </a:r>
            <a:r>
              <a:rPr lang="ja-JP" altLang="en-US" dirty="0">
                <a:solidFill>
                  <a:srgbClr val="C00000"/>
                </a:solidFill>
                <a:effectLst/>
              </a:rPr>
              <a:t>知識はえられません： 科学そのものは教えませんので，知識をえることを期待しないでください．</a:t>
            </a:r>
          </a:p>
          <a:p>
            <a:pPr marL="450850" indent="-450850" algn="just" eaLnBrk="1" hangingPunct="1">
              <a:lnSpc>
                <a:spcPct val="120000"/>
              </a:lnSpc>
              <a:spcBef>
                <a:spcPct val="0"/>
              </a:spcBef>
              <a:spcAft>
                <a:spcPct val="60000"/>
              </a:spcAft>
              <a:defRPr/>
            </a:pPr>
            <a:r>
              <a:rPr lang="ja-JP" altLang="en-US" dirty="0">
                <a:solidFill>
                  <a:srgbClr val="C00000"/>
                </a:solidFill>
                <a:effectLst/>
              </a:rPr>
              <a:t>■</a:t>
            </a:r>
            <a:r>
              <a:rPr lang="en-US" altLang="ja-JP" dirty="0">
                <a:solidFill>
                  <a:srgbClr val="C00000"/>
                </a:solidFill>
                <a:effectLst/>
              </a:rPr>
              <a:t>	</a:t>
            </a:r>
            <a:r>
              <a:rPr lang="ja-JP" altLang="en-US" dirty="0">
                <a:solidFill>
                  <a:srgbClr val="C00000"/>
                </a:solidFill>
                <a:effectLst/>
              </a:rPr>
              <a:t>じぶんで考える</a:t>
            </a:r>
            <a:r>
              <a:rPr lang="ja-JP" altLang="en-US" dirty="0">
                <a:effectLst/>
              </a:rPr>
              <a:t>：　じぶんで考えるためのヒントをしめします</a:t>
            </a:r>
          </a:p>
          <a:p>
            <a:pPr marL="450850" indent="-450850" algn="just" eaLnBrk="1" hangingPunct="1">
              <a:lnSpc>
                <a:spcPct val="120000"/>
              </a:lnSpc>
              <a:spcBef>
                <a:spcPct val="0"/>
              </a:spcBef>
              <a:spcAft>
                <a:spcPct val="60000"/>
              </a:spcAft>
              <a:defRPr/>
            </a:pPr>
            <a:r>
              <a:rPr lang="ja-JP" altLang="en-US" dirty="0">
                <a:solidFill>
                  <a:srgbClr val="C00000"/>
                </a:solidFill>
                <a:effectLst/>
              </a:rPr>
              <a:t>■	柔軟な考えを</a:t>
            </a:r>
            <a:r>
              <a:rPr lang="ja-JP" altLang="en-US" dirty="0">
                <a:effectLst/>
              </a:rPr>
              <a:t>：　これまで同様の集中講義の感想を見ると「考え方，ものの見方が変わった」というものがほとんどです．変わる（変える）ことに対しての柔軟性が必要です．</a:t>
            </a:r>
          </a:p>
        </p:txBody>
      </p:sp>
    </p:spTree>
  </p:cSld>
  <p:clrMapOvr>
    <a:masterClrMapping/>
  </p:clrMapOvr>
  <p:transition>
    <p:spli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p:txBody>
          <a:bodyPr/>
          <a:lstStyle/>
          <a:p>
            <a:r>
              <a:rPr lang="ja-JP" altLang="en-US"/>
              <a:t>Ｑ： 綿</a:t>
            </a:r>
            <a:r>
              <a:rPr lang="en-US" altLang="ja-JP"/>
              <a:t>1 kg</a:t>
            </a:r>
            <a:r>
              <a:rPr lang="ja-JP" altLang="en-US"/>
              <a:t>と鉄</a:t>
            </a:r>
            <a:r>
              <a:rPr lang="en-US" altLang="ja-JP"/>
              <a:t>1 kg</a:t>
            </a:r>
            <a:r>
              <a:rPr lang="ja-JP" altLang="en-US"/>
              <a:t>ではどっちが重い</a:t>
            </a:r>
            <a:endParaRPr lang="ja-JP" altLang="en-US" b="1"/>
          </a:p>
        </p:txBody>
      </p:sp>
      <p:sp>
        <p:nvSpPr>
          <p:cNvPr id="2" name="コンテンツ プレースホルダー 1">
            <a:extLst>
              <a:ext uri="{FF2B5EF4-FFF2-40B4-BE49-F238E27FC236}">
                <a16:creationId xmlns:a16="http://schemas.microsoft.com/office/drawing/2014/main" id="{C9AD4F9D-661C-43F0-B981-6873E32F71E7}"/>
              </a:ext>
            </a:extLst>
          </p:cNvPr>
          <p:cNvSpPr>
            <a:spLocks noGrp="1"/>
          </p:cNvSpPr>
          <p:nvPr>
            <p:ph type="body" sz="quarter" idx="10"/>
          </p:nvPr>
        </p:nvSpPr>
        <p:spPr/>
        <p:txBody>
          <a:bodyPr/>
          <a:lstStyle/>
          <a:p>
            <a:pPr marL="441325" indent="-441325"/>
            <a:r>
              <a:rPr lang="en-US" altLang="ja-JP"/>
              <a:t>■	</a:t>
            </a:r>
            <a:r>
              <a:rPr lang="ja-JP" altLang="en-US"/>
              <a:t>質量がともに</a:t>
            </a:r>
            <a:r>
              <a:rPr lang="en-US" altLang="ja-JP"/>
              <a:t>1 kg</a:t>
            </a:r>
            <a:r>
              <a:rPr lang="ja-JP" altLang="en-US"/>
              <a:t>の綿（主成分はセルロース）と鉄</a:t>
            </a:r>
          </a:p>
          <a:p>
            <a:pPr marL="441325" indent="-441325" algn="ctr"/>
            <a:endParaRPr lang="en-US" altLang="ja-JP"/>
          </a:p>
          <a:p>
            <a:pPr marL="441325" indent="-441325" algn="ctr"/>
            <a:r>
              <a:rPr lang="ja-JP" altLang="en-US" sz="3600">
                <a:solidFill>
                  <a:srgbClr val="C00000"/>
                </a:solidFill>
              </a:rPr>
              <a:t>どちらが重いですか</a:t>
            </a:r>
          </a:p>
          <a:p>
            <a:pPr marL="441325" indent="-441325" algn="ctr"/>
            <a:r>
              <a:rPr lang="ja-JP" altLang="en-US" sz="3600">
                <a:solidFill>
                  <a:srgbClr val="C00000"/>
                </a:solidFill>
              </a:rPr>
              <a:t>どれだけ重いですか</a:t>
            </a:r>
            <a:endParaRPr lang="ja-JP" altLang="en-US" sz="3600" dirty="0">
              <a:solidFill>
                <a:srgbClr val="C00000"/>
              </a:solidFill>
            </a:endParaRPr>
          </a:p>
        </p:txBody>
      </p:sp>
      <p:sp>
        <p:nvSpPr>
          <p:cNvPr id="757763" name="Rectangle 3"/>
          <p:cNvSpPr>
            <a:spLocks noChangeArrowheads="1"/>
          </p:cNvSpPr>
          <p:nvPr/>
        </p:nvSpPr>
        <p:spPr bwMode="auto">
          <a:xfrm>
            <a:off x="358775" y="719138"/>
            <a:ext cx="8456613" cy="539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lstStyle/>
          <a:p>
            <a:pPr marL="441325" indent="-441325" defTabSz="8093075"/>
            <a:endParaRPr lang="ja-JP" altLang="en-US" sz="3600" dirty="0">
              <a:solidFill>
                <a:srgbClr val="C00000"/>
              </a:solidFill>
              <a:latin typeface="小塚ゴシック Pro M" pitchFamily="34" charset="-128"/>
              <a:ea typeface="小塚ゴシック Pro M" pitchFamily="34" charset="-128"/>
            </a:endParaRPr>
          </a:p>
        </p:txBody>
      </p:sp>
    </p:spTree>
    <p:extLst>
      <p:ext uri="{BB962C8B-B14F-4D97-AF65-F5344CB8AC3E}">
        <p14:creationId xmlns:p14="http://schemas.microsoft.com/office/powerpoint/2010/main" val="158820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ChangeArrowheads="1"/>
          </p:cNvSpPr>
          <p:nvPr>
            <p:ph type="title"/>
          </p:nvPr>
        </p:nvSpPr>
        <p:spPr/>
        <p:txBody>
          <a:bodyPr/>
          <a:lstStyle/>
          <a:p>
            <a:r>
              <a:rPr lang="ja-JP" altLang="en-US"/>
              <a:t>ゲーム</a:t>
            </a:r>
          </a:p>
        </p:txBody>
      </p:sp>
      <p:sp>
        <p:nvSpPr>
          <p:cNvPr id="755715" name="Rectangle 3"/>
          <p:cNvSpPr>
            <a:spLocks noGrp="1" noChangeArrowheads="1"/>
          </p:cNvSpPr>
          <p:nvPr>
            <p:ph idx="1"/>
          </p:nvPr>
        </p:nvSpPr>
        <p:spPr/>
        <p:txBody>
          <a:bodyPr/>
          <a:lstStyle/>
          <a:p>
            <a:pPr marL="182563" indent="-182563">
              <a:buFontTx/>
              <a:buChar char="•"/>
            </a:pPr>
            <a:r>
              <a:rPr lang="ja-JP" altLang="en-US" dirty="0"/>
              <a:t>先攻：○</a:t>
            </a:r>
          </a:p>
          <a:p>
            <a:pPr marL="182563" indent="-182563">
              <a:buFontTx/>
              <a:buChar char="•"/>
            </a:pPr>
            <a:r>
              <a:rPr lang="ja-JP" altLang="en-US" dirty="0"/>
              <a:t>後攻：</a:t>
            </a:r>
            <a:r>
              <a:rPr lang="en-US" altLang="ja-JP" dirty="0"/>
              <a:t>×</a:t>
            </a:r>
          </a:p>
          <a:p>
            <a:pPr marL="182563" indent="-182563">
              <a:buFontTx/>
              <a:buChar char="•"/>
            </a:pPr>
            <a:r>
              <a:rPr lang="ja-JP" altLang="en-US"/>
              <a:t>どちらも</a:t>
            </a:r>
            <a:endParaRPr lang="en-US" altLang="ja-JP"/>
          </a:p>
          <a:p>
            <a:pPr marL="0" indent="0"/>
            <a:r>
              <a:rPr lang="ja-JP" altLang="en-US"/>
              <a:t>　負けたく</a:t>
            </a:r>
            <a:r>
              <a:rPr lang="ja-JP" altLang="en-US" dirty="0"/>
              <a:t>ない</a:t>
            </a:r>
          </a:p>
          <a:p>
            <a:pPr marL="182563" indent="-182563">
              <a:buFontTx/>
              <a:buChar char="•"/>
            </a:pPr>
            <a:endParaRPr lang="ja-JP" altLang="en-US" dirty="0"/>
          </a:p>
          <a:p>
            <a:pPr marL="182563" indent="-182563"/>
            <a:r>
              <a:rPr lang="en-US" altLang="ja-JP" dirty="0">
                <a:solidFill>
                  <a:srgbClr val="A50021"/>
                </a:solidFill>
                <a:effectLst>
                  <a:outerShdw blurRad="38100" dist="38100" dir="2700000" algn="tl">
                    <a:srgbClr val="000000"/>
                  </a:outerShdw>
                </a:effectLst>
              </a:rPr>
              <a:t>Q</a:t>
            </a:r>
            <a:r>
              <a:rPr lang="ja-JP" altLang="en-US" dirty="0"/>
              <a:t>　先攻</a:t>
            </a:r>
            <a:r>
              <a:rPr lang="en-US" altLang="ja-JP"/>
              <a:t>/</a:t>
            </a:r>
            <a:r>
              <a:rPr lang="ja-JP" altLang="en-US"/>
              <a:t>後攻</a:t>
            </a:r>
            <a:endParaRPr lang="en-US" altLang="ja-JP"/>
          </a:p>
          <a:p>
            <a:pPr marL="182563" indent="-182563"/>
            <a:r>
              <a:rPr lang="ja-JP" altLang="en-US"/>
              <a:t>　どちら</a:t>
            </a:r>
            <a:r>
              <a:rPr lang="ja-JP" altLang="en-US" dirty="0"/>
              <a:t>が勝つ</a:t>
            </a:r>
            <a:r>
              <a:rPr lang="en-US" altLang="ja-JP" dirty="0"/>
              <a:t>?</a:t>
            </a:r>
          </a:p>
        </p:txBody>
      </p:sp>
      <p:graphicFrame>
        <p:nvGraphicFramePr>
          <p:cNvPr id="755716" name="Group 4"/>
          <p:cNvGraphicFramePr>
            <a:graphicFrameLocks noGrp="1"/>
          </p:cNvGraphicFramePr>
          <p:nvPr/>
        </p:nvGraphicFramePr>
        <p:xfrm>
          <a:off x="4565650" y="2682875"/>
          <a:ext cx="1871663" cy="1843089"/>
        </p:xfrm>
        <a:graphic>
          <a:graphicData uri="http://schemas.openxmlformats.org/drawingml/2006/table">
            <a:tbl>
              <a:tblPr/>
              <a:tblGrid>
                <a:gridCol w="623888">
                  <a:extLst>
                    <a:ext uri="{9D8B030D-6E8A-4147-A177-3AD203B41FA5}">
                      <a16:colId xmlns:a16="http://schemas.microsoft.com/office/drawing/2014/main" val="20000"/>
                    </a:ext>
                  </a:extLst>
                </a:gridCol>
                <a:gridCol w="623887">
                  <a:extLst>
                    <a:ext uri="{9D8B030D-6E8A-4147-A177-3AD203B41FA5}">
                      <a16:colId xmlns:a16="http://schemas.microsoft.com/office/drawing/2014/main" val="20001"/>
                    </a:ext>
                  </a:extLst>
                </a:gridCol>
                <a:gridCol w="623888">
                  <a:extLst>
                    <a:ext uri="{9D8B030D-6E8A-4147-A177-3AD203B41FA5}">
                      <a16:colId xmlns:a16="http://schemas.microsoft.com/office/drawing/2014/main" val="20002"/>
                    </a:ext>
                  </a:extLst>
                </a:gridCol>
              </a:tblGrid>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0"/>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latin typeface="小塚ゴシック Pro L" pitchFamily="34" charset="-128"/>
                          <a:ea typeface="小塚ゴシック Pro L" pitchFamily="34" charset="-128"/>
                        </a:rPr>
                        <a:t>○</a:t>
                      </a: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1"/>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dirty="0">
                          <a:ln>
                            <a:noFill/>
                          </a:ln>
                          <a:solidFill>
                            <a:schemeClr val="tx1"/>
                          </a:solidFill>
                          <a:effectLst/>
                          <a:latin typeface="小塚ゴシック Pro L" pitchFamily="34" charset="-128"/>
                          <a:ea typeface="小塚ゴシック Pro L" pitchFamily="34" charset="-128"/>
                        </a:rPr>
                        <a:t>×</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2"/>
                  </a:ext>
                </a:extLst>
              </a:tr>
            </a:tbl>
          </a:graphicData>
        </a:graphic>
      </p:graphicFrame>
      <p:sp>
        <p:nvSpPr>
          <p:cNvPr id="755734" name="Text Box 22"/>
          <p:cNvSpPr txBox="1">
            <a:spLocks noChangeArrowheads="1"/>
          </p:cNvSpPr>
          <p:nvPr/>
        </p:nvSpPr>
        <p:spPr bwMode="auto">
          <a:xfrm>
            <a:off x="5867400" y="3316288"/>
            <a:ext cx="504825"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5735" name="Text Box 23"/>
          <p:cNvSpPr txBox="1">
            <a:spLocks noChangeArrowheads="1"/>
          </p:cNvSpPr>
          <p:nvPr/>
        </p:nvSpPr>
        <p:spPr bwMode="auto">
          <a:xfrm>
            <a:off x="4645025" y="3325813"/>
            <a:ext cx="504825"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5736" name="Text Box 24"/>
          <p:cNvSpPr txBox="1">
            <a:spLocks noChangeArrowheads="1"/>
          </p:cNvSpPr>
          <p:nvPr/>
        </p:nvSpPr>
        <p:spPr bwMode="auto">
          <a:xfrm>
            <a:off x="4643438" y="2692400"/>
            <a:ext cx="50482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5737" name="Text Box 25"/>
          <p:cNvSpPr txBox="1">
            <a:spLocks noChangeArrowheads="1"/>
          </p:cNvSpPr>
          <p:nvPr/>
        </p:nvSpPr>
        <p:spPr bwMode="auto">
          <a:xfrm>
            <a:off x="5251450" y="3924300"/>
            <a:ext cx="50482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5738" name="Text Box 26"/>
          <p:cNvSpPr txBox="1">
            <a:spLocks noChangeArrowheads="1"/>
          </p:cNvSpPr>
          <p:nvPr/>
        </p:nvSpPr>
        <p:spPr bwMode="auto">
          <a:xfrm>
            <a:off x="5867400" y="3924300"/>
            <a:ext cx="50482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5739" name="Text Box 27"/>
          <p:cNvSpPr txBox="1">
            <a:spLocks noChangeArrowheads="1"/>
          </p:cNvSpPr>
          <p:nvPr/>
        </p:nvSpPr>
        <p:spPr bwMode="auto">
          <a:xfrm>
            <a:off x="5251450" y="2676525"/>
            <a:ext cx="50482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5740" name="Text Box 28"/>
          <p:cNvSpPr txBox="1">
            <a:spLocks noChangeArrowheads="1"/>
          </p:cNvSpPr>
          <p:nvPr/>
        </p:nvSpPr>
        <p:spPr bwMode="auto">
          <a:xfrm>
            <a:off x="467544" y="4653136"/>
            <a:ext cx="2376487"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pPr>
            <a:r>
              <a:rPr lang="en-US" altLang="ja-JP" sz="2400" dirty="0">
                <a:solidFill>
                  <a:srgbClr val="A5002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A</a:t>
            </a:r>
            <a:r>
              <a:rPr lang="ja-JP" altLang="en-US" sz="2400" dirty="0">
                <a:effectLst>
                  <a:outerShdw blurRad="38100" dist="38100" dir="2700000" algn="tl">
                    <a:srgbClr val="FFFFFF"/>
                  </a:outerShdw>
                </a:effectLst>
                <a:latin typeface="メイリオ" panose="020B0604030504040204" pitchFamily="50" charset="-128"/>
                <a:ea typeface="メイリオ" panose="020B0604030504040204" pitchFamily="50" charset="-128"/>
              </a:rPr>
              <a:t>　</a:t>
            </a:r>
            <a:r>
              <a:rPr lang="en-US" altLang="ja-JP" sz="2400" dirty="0">
                <a:effectLst>
                  <a:outerShdw blurRad="38100" dist="38100" dir="2700000" algn="tl">
                    <a:srgbClr val="FFFFFF"/>
                  </a:outerShdw>
                </a:effectLst>
                <a:latin typeface="メイリオ" panose="020B0604030504040204" pitchFamily="50" charset="-128"/>
                <a:ea typeface="メイリオ" panose="020B0604030504040204" pitchFamily="50" charset="-128"/>
              </a:rPr>
              <a:t>7</a:t>
            </a:r>
            <a:r>
              <a:rPr lang="ja-JP" altLang="en-US" sz="2400" dirty="0">
                <a:effectLst>
                  <a:outerShdw blurRad="38100" dist="38100" dir="2700000" algn="tl">
                    <a:srgbClr val="FFFFFF"/>
                  </a:outerShdw>
                </a:effectLst>
                <a:latin typeface="メイリオ" panose="020B0604030504040204" pitchFamily="50" charset="-128"/>
                <a:ea typeface="メイリオ" panose="020B0604030504040204" pitchFamily="50" charset="-128"/>
              </a:rPr>
              <a:t>手めで先攻の勝ち</a:t>
            </a:r>
            <a:r>
              <a:rPr lang="ja-JP" altLang="en-US" sz="2400" dirty="0" err="1">
                <a:effectLst>
                  <a:outerShdw blurRad="38100" dist="38100" dir="2700000" algn="tl">
                    <a:srgbClr val="FFFFFF"/>
                  </a:outerShdw>
                </a:effectLst>
                <a:latin typeface="メイリオ" panose="020B0604030504040204" pitchFamily="50" charset="-128"/>
                <a:ea typeface="メイリオ" panose="020B0604030504040204" pitchFamily="50" charset="-128"/>
              </a:rPr>
              <a:t>．．．</a:t>
            </a:r>
            <a:r>
              <a:rPr lang="ja-JP" altLang="en-US" sz="2400" dirty="0">
                <a:effectLst>
                  <a:outerShdw blurRad="38100" dist="38100" dir="2700000" algn="tl">
                    <a:srgbClr val="FFFFFF"/>
                  </a:outerShdw>
                </a:effectLst>
                <a:latin typeface="メイリオ" panose="020B0604030504040204" pitchFamily="50" charset="-128"/>
                <a:ea typeface="メイリオ" panose="020B0604030504040204" pitchFamily="50" charset="-128"/>
              </a:rPr>
              <a:t>なんで</a:t>
            </a:r>
            <a:r>
              <a:rPr lang="en-US" altLang="ja-JP" sz="2400" dirty="0">
                <a:effectLst>
                  <a:outerShdw blurRad="38100" dist="38100" dir="2700000" algn="tl">
                    <a:srgbClr val="FFFFFF"/>
                  </a:outerShdw>
                </a:effectLst>
                <a:latin typeface="メイリオ" panose="020B0604030504040204" pitchFamily="50" charset="-128"/>
                <a:ea typeface="メイリオ" panose="020B0604030504040204" pitchFamily="50" charset="-128"/>
              </a:rPr>
              <a:t>?</a:t>
            </a:r>
          </a:p>
        </p:txBody>
      </p:sp>
      <p:sp>
        <p:nvSpPr>
          <p:cNvPr id="755741" name="Text Box 29"/>
          <p:cNvSpPr txBox="1">
            <a:spLocks noChangeArrowheads="1"/>
          </p:cNvSpPr>
          <p:nvPr/>
        </p:nvSpPr>
        <p:spPr bwMode="auto">
          <a:xfrm>
            <a:off x="5867400" y="2692400"/>
            <a:ext cx="50482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2705711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8" name="Rectangle 2"/>
          <p:cNvSpPr>
            <a:spLocks noChangeArrowheads="1"/>
          </p:cNvSpPr>
          <p:nvPr/>
        </p:nvSpPr>
        <p:spPr bwMode="auto">
          <a:xfrm>
            <a:off x="3636963" y="3657600"/>
            <a:ext cx="1871662" cy="1819275"/>
          </a:xfrm>
          <a:prstGeom prst="rect">
            <a:avLst/>
          </a:prstGeom>
          <a:solidFill>
            <a:schemeClr val="hlink"/>
          </a:solidFill>
          <a:ln w="12700">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メイリオ" panose="020B0604030504040204" pitchFamily="50" charset="-128"/>
              <a:ea typeface="メイリオ" panose="020B0604030504040204" pitchFamily="50" charset="-128"/>
            </a:endParaRPr>
          </a:p>
        </p:txBody>
      </p:sp>
      <p:sp>
        <p:nvSpPr>
          <p:cNvPr id="756739" name="Rectangle 3"/>
          <p:cNvSpPr>
            <a:spLocks noChangeArrowheads="1"/>
          </p:cNvSpPr>
          <p:nvPr/>
        </p:nvSpPr>
        <p:spPr bwMode="auto">
          <a:xfrm>
            <a:off x="4572000" y="2701925"/>
            <a:ext cx="1871663" cy="1819275"/>
          </a:xfrm>
          <a:prstGeom prst="rect">
            <a:avLst/>
          </a:prstGeom>
          <a:solidFill>
            <a:srgbClr val="FFFF00"/>
          </a:solidFill>
          <a:ln w="12700">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メイリオ" panose="020B0604030504040204" pitchFamily="50" charset="-128"/>
              <a:ea typeface="メイリオ" panose="020B0604030504040204" pitchFamily="50" charset="-128"/>
            </a:endParaRPr>
          </a:p>
        </p:txBody>
      </p:sp>
      <p:sp>
        <p:nvSpPr>
          <p:cNvPr id="756740" name="Rectangle 4"/>
          <p:cNvSpPr>
            <a:spLocks noGrp="1" noChangeArrowheads="1"/>
          </p:cNvSpPr>
          <p:nvPr>
            <p:ph type="title"/>
          </p:nvPr>
        </p:nvSpPr>
        <p:spPr/>
        <p:txBody>
          <a:bodyPr/>
          <a:lstStyle/>
          <a:p>
            <a:r>
              <a:rPr lang="ja-JP" altLang="en-US">
                <a:effectLst/>
              </a:rPr>
              <a:t>ゲーム</a:t>
            </a:r>
          </a:p>
        </p:txBody>
      </p:sp>
      <p:graphicFrame>
        <p:nvGraphicFramePr>
          <p:cNvPr id="756742" name="Group 6"/>
          <p:cNvGraphicFramePr>
            <a:graphicFrameLocks noGrp="1"/>
          </p:cNvGraphicFramePr>
          <p:nvPr/>
        </p:nvGraphicFramePr>
        <p:xfrm>
          <a:off x="4565650" y="2682875"/>
          <a:ext cx="1871663" cy="1843089"/>
        </p:xfrm>
        <a:graphic>
          <a:graphicData uri="http://schemas.openxmlformats.org/drawingml/2006/table">
            <a:tbl>
              <a:tblPr/>
              <a:tblGrid>
                <a:gridCol w="623888">
                  <a:extLst>
                    <a:ext uri="{9D8B030D-6E8A-4147-A177-3AD203B41FA5}">
                      <a16:colId xmlns:a16="http://schemas.microsoft.com/office/drawing/2014/main" val="20000"/>
                    </a:ext>
                  </a:extLst>
                </a:gridCol>
                <a:gridCol w="623887">
                  <a:extLst>
                    <a:ext uri="{9D8B030D-6E8A-4147-A177-3AD203B41FA5}">
                      <a16:colId xmlns:a16="http://schemas.microsoft.com/office/drawing/2014/main" val="20001"/>
                    </a:ext>
                  </a:extLst>
                </a:gridCol>
                <a:gridCol w="623888">
                  <a:extLst>
                    <a:ext uri="{9D8B030D-6E8A-4147-A177-3AD203B41FA5}">
                      <a16:colId xmlns:a16="http://schemas.microsoft.com/office/drawing/2014/main" val="20002"/>
                    </a:ext>
                  </a:extLst>
                </a:gridCol>
              </a:tblGrid>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0"/>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1"/>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756760" name="Group 24"/>
          <p:cNvGraphicFramePr>
            <a:graphicFrameLocks noGrp="1"/>
          </p:cNvGraphicFramePr>
          <p:nvPr/>
        </p:nvGraphicFramePr>
        <p:xfrm>
          <a:off x="6437313" y="2681288"/>
          <a:ext cx="1871662" cy="1843089"/>
        </p:xfrm>
        <a:graphic>
          <a:graphicData uri="http://schemas.openxmlformats.org/drawingml/2006/table">
            <a:tbl>
              <a:tblPr/>
              <a:tblGrid>
                <a:gridCol w="623887">
                  <a:extLst>
                    <a:ext uri="{9D8B030D-6E8A-4147-A177-3AD203B41FA5}">
                      <a16:colId xmlns:a16="http://schemas.microsoft.com/office/drawing/2014/main" val="20000"/>
                    </a:ext>
                  </a:extLst>
                </a:gridCol>
                <a:gridCol w="623888">
                  <a:extLst>
                    <a:ext uri="{9D8B030D-6E8A-4147-A177-3AD203B41FA5}">
                      <a16:colId xmlns:a16="http://schemas.microsoft.com/office/drawing/2014/main" val="20001"/>
                    </a:ext>
                  </a:extLst>
                </a:gridCol>
                <a:gridCol w="623887">
                  <a:extLst>
                    <a:ext uri="{9D8B030D-6E8A-4147-A177-3AD203B41FA5}">
                      <a16:colId xmlns:a16="http://schemas.microsoft.com/office/drawing/2014/main" val="20002"/>
                    </a:ext>
                  </a:extLst>
                </a:gridCol>
              </a:tblGrid>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0"/>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1"/>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756778" name="Group 42"/>
          <p:cNvGraphicFramePr>
            <a:graphicFrameLocks noGrp="1"/>
          </p:cNvGraphicFramePr>
          <p:nvPr/>
        </p:nvGraphicFramePr>
        <p:xfrm>
          <a:off x="2700338" y="2681288"/>
          <a:ext cx="1871662" cy="1843089"/>
        </p:xfrm>
        <a:graphic>
          <a:graphicData uri="http://schemas.openxmlformats.org/drawingml/2006/table">
            <a:tbl>
              <a:tblPr/>
              <a:tblGrid>
                <a:gridCol w="623887">
                  <a:extLst>
                    <a:ext uri="{9D8B030D-6E8A-4147-A177-3AD203B41FA5}">
                      <a16:colId xmlns:a16="http://schemas.microsoft.com/office/drawing/2014/main" val="20000"/>
                    </a:ext>
                  </a:extLst>
                </a:gridCol>
                <a:gridCol w="623888">
                  <a:extLst>
                    <a:ext uri="{9D8B030D-6E8A-4147-A177-3AD203B41FA5}">
                      <a16:colId xmlns:a16="http://schemas.microsoft.com/office/drawing/2014/main" val="20001"/>
                    </a:ext>
                  </a:extLst>
                </a:gridCol>
                <a:gridCol w="623887">
                  <a:extLst>
                    <a:ext uri="{9D8B030D-6E8A-4147-A177-3AD203B41FA5}">
                      <a16:colId xmlns:a16="http://schemas.microsoft.com/office/drawing/2014/main" val="20002"/>
                    </a:ext>
                  </a:extLst>
                </a:gridCol>
              </a:tblGrid>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0"/>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1"/>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756796" name="Group 60"/>
          <p:cNvGraphicFramePr>
            <a:graphicFrameLocks noGrp="1"/>
          </p:cNvGraphicFramePr>
          <p:nvPr/>
        </p:nvGraphicFramePr>
        <p:xfrm>
          <a:off x="4557713" y="4538663"/>
          <a:ext cx="1871662" cy="1843089"/>
        </p:xfrm>
        <a:graphic>
          <a:graphicData uri="http://schemas.openxmlformats.org/drawingml/2006/table">
            <a:tbl>
              <a:tblPr/>
              <a:tblGrid>
                <a:gridCol w="623887">
                  <a:extLst>
                    <a:ext uri="{9D8B030D-6E8A-4147-A177-3AD203B41FA5}">
                      <a16:colId xmlns:a16="http://schemas.microsoft.com/office/drawing/2014/main" val="20000"/>
                    </a:ext>
                  </a:extLst>
                </a:gridCol>
                <a:gridCol w="623888">
                  <a:extLst>
                    <a:ext uri="{9D8B030D-6E8A-4147-A177-3AD203B41FA5}">
                      <a16:colId xmlns:a16="http://schemas.microsoft.com/office/drawing/2014/main" val="20001"/>
                    </a:ext>
                  </a:extLst>
                </a:gridCol>
                <a:gridCol w="623887">
                  <a:extLst>
                    <a:ext uri="{9D8B030D-6E8A-4147-A177-3AD203B41FA5}">
                      <a16:colId xmlns:a16="http://schemas.microsoft.com/office/drawing/2014/main" val="20002"/>
                    </a:ext>
                  </a:extLst>
                </a:gridCol>
              </a:tblGrid>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0"/>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1"/>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756814" name="Group 78"/>
          <p:cNvGraphicFramePr>
            <a:graphicFrameLocks noGrp="1"/>
          </p:cNvGraphicFramePr>
          <p:nvPr/>
        </p:nvGraphicFramePr>
        <p:xfrm>
          <a:off x="6429375" y="4537075"/>
          <a:ext cx="1871663" cy="1843089"/>
        </p:xfrm>
        <a:graphic>
          <a:graphicData uri="http://schemas.openxmlformats.org/drawingml/2006/table">
            <a:tbl>
              <a:tblPr/>
              <a:tblGrid>
                <a:gridCol w="623888">
                  <a:extLst>
                    <a:ext uri="{9D8B030D-6E8A-4147-A177-3AD203B41FA5}">
                      <a16:colId xmlns:a16="http://schemas.microsoft.com/office/drawing/2014/main" val="20000"/>
                    </a:ext>
                  </a:extLst>
                </a:gridCol>
                <a:gridCol w="623887">
                  <a:extLst>
                    <a:ext uri="{9D8B030D-6E8A-4147-A177-3AD203B41FA5}">
                      <a16:colId xmlns:a16="http://schemas.microsoft.com/office/drawing/2014/main" val="20001"/>
                    </a:ext>
                  </a:extLst>
                </a:gridCol>
                <a:gridCol w="623888">
                  <a:extLst>
                    <a:ext uri="{9D8B030D-6E8A-4147-A177-3AD203B41FA5}">
                      <a16:colId xmlns:a16="http://schemas.microsoft.com/office/drawing/2014/main" val="20002"/>
                    </a:ext>
                  </a:extLst>
                </a:gridCol>
              </a:tblGrid>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0"/>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1"/>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756832" name="Group 96"/>
          <p:cNvGraphicFramePr>
            <a:graphicFrameLocks noGrp="1"/>
          </p:cNvGraphicFramePr>
          <p:nvPr/>
        </p:nvGraphicFramePr>
        <p:xfrm>
          <a:off x="2692400" y="4537075"/>
          <a:ext cx="1871663" cy="1843089"/>
        </p:xfrm>
        <a:graphic>
          <a:graphicData uri="http://schemas.openxmlformats.org/drawingml/2006/table">
            <a:tbl>
              <a:tblPr/>
              <a:tblGrid>
                <a:gridCol w="623888">
                  <a:extLst>
                    <a:ext uri="{9D8B030D-6E8A-4147-A177-3AD203B41FA5}">
                      <a16:colId xmlns:a16="http://schemas.microsoft.com/office/drawing/2014/main" val="20000"/>
                    </a:ext>
                  </a:extLst>
                </a:gridCol>
                <a:gridCol w="623887">
                  <a:extLst>
                    <a:ext uri="{9D8B030D-6E8A-4147-A177-3AD203B41FA5}">
                      <a16:colId xmlns:a16="http://schemas.microsoft.com/office/drawing/2014/main" val="20001"/>
                    </a:ext>
                  </a:extLst>
                </a:gridCol>
                <a:gridCol w="623888">
                  <a:extLst>
                    <a:ext uri="{9D8B030D-6E8A-4147-A177-3AD203B41FA5}">
                      <a16:colId xmlns:a16="http://schemas.microsoft.com/office/drawing/2014/main" val="20002"/>
                    </a:ext>
                  </a:extLst>
                </a:gridCol>
              </a:tblGrid>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0"/>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1"/>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756850" name="Group 114"/>
          <p:cNvGraphicFramePr>
            <a:graphicFrameLocks noGrp="1"/>
          </p:cNvGraphicFramePr>
          <p:nvPr/>
        </p:nvGraphicFramePr>
        <p:xfrm>
          <a:off x="4573588" y="838200"/>
          <a:ext cx="1871662" cy="1843089"/>
        </p:xfrm>
        <a:graphic>
          <a:graphicData uri="http://schemas.openxmlformats.org/drawingml/2006/table">
            <a:tbl>
              <a:tblPr/>
              <a:tblGrid>
                <a:gridCol w="623887">
                  <a:extLst>
                    <a:ext uri="{9D8B030D-6E8A-4147-A177-3AD203B41FA5}">
                      <a16:colId xmlns:a16="http://schemas.microsoft.com/office/drawing/2014/main" val="20000"/>
                    </a:ext>
                  </a:extLst>
                </a:gridCol>
                <a:gridCol w="623888">
                  <a:extLst>
                    <a:ext uri="{9D8B030D-6E8A-4147-A177-3AD203B41FA5}">
                      <a16:colId xmlns:a16="http://schemas.microsoft.com/office/drawing/2014/main" val="20001"/>
                    </a:ext>
                  </a:extLst>
                </a:gridCol>
                <a:gridCol w="623887">
                  <a:extLst>
                    <a:ext uri="{9D8B030D-6E8A-4147-A177-3AD203B41FA5}">
                      <a16:colId xmlns:a16="http://schemas.microsoft.com/office/drawing/2014/main" val="20002"/>
                    </a:ext>
                  </a:extLst>
                </a:gridCol>
              </a:tblGrid>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0"/>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1"/>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756868" name="Group 132"/>
          <p:cNvGraphicFramePr>
            <a:graphicFrameLocks noGrp="1"/>
          </p:cNvGraphicFramePr>
          <p:nvPr/>
        </p:nvGraphicFramePr>
        <p:xfrm>
          <a:off x="6445250" y="836613"/>
          <a:ext cx="1871663" cy="1843089"/>
        </p:xfrm>
        <a:graphic>
          <a:graphicData uri="http://schemas.openxmlformats.org/drawingml/2006/table">
            <a:tbl>
              <a:tblPr/>
              <a:tblGrid>
                <a:gridCol w="623888">
                  <a:extLst>
                    <a:ext uri="{9D8B030D-6E8A-4147-A177-3AD203B41FA5}">
                      <a16:colId xmlns:a16="http://schemas.microsoft.com/office/drawing/2014/main" val="20000"/>
                    </a:ext>
                  </a:extLst>
                </a:gridCol>
                <a:gridCol w="623887">
                  <a:extLst>
                    <a:ext uri="{9D8B030D-6E8A-4147-A177-3AD203B41FA5}">
                      <a16:colId xmlns:a16="http://schemas.microsoft.com/office/drawing/2014/main" val="20001"/>
                    </a:ext>
                  </a:extLst>
                </a:gridCol>
                <a:gridCol w="623888">
                  <a:extLst>
                    <a:ext uri="{9D8B030D-6E8A-4147-A177-3AD203B41FA5}">
                      <a16:colId xmlns:a16="http://schemas.microsoft.com/office/drawing/2014/main" val="20002"/>
                    </a:ext>
                  </a:extLst>
                </a:gridCol>
              </a:tblGrid>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0"/>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1"/>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756886" name="Group 150"/>
          <p:cNvGraphicFramePr>
            <a:graphicFrameLocks noGrp="1"/>
          </p:cNvGraphicFramePr>
          <p:nvPr/>
        </p:nvGraphicFramePr>
        <p:xfrm>
          <a:off x="2708275" y="836613"/>
          <a:ext cx="1871663" cy="1843089"/>
        </p:xfrm>
        <a:graphic>
          <a:graphicData uri="http://schemas.openxmlformats.org/drawingml/2006/table">
            <a:tbl>
              <a:tblPr/>
              <a:tblGrid>
                <a:gridCol w="623888">
                  <a:extLst>
                    <a:ext uri="{9D8B030D-6E8A-4147-A177-3AD203B41FA5}">
                      <a16:colId xmlns:a16="http://schemas.microsoft.com/office/drawing/2014/main" val="20000"/>
                    </a:ext>
                  </a:extLst>
                </a:gridCol>
                <a:gridCol w="623887">
                  <a:extLst>
                    <a:ext uri="{9D8B030D-6E8A-4147-A177-3AD203B41FA5}">
                      <a16:colId xmlns:a16="http://schemas.microsoft.com/office/drawing/2014/main" val="20001"/>
                    </a:ext>
                  </a:extLst>
                </a:gridCol>
                <a:gridCol w="623888">
                  <a:extLst>
                    <a:ext uri="{9D8B030D-6E8A-4147-A177-3AD203B41FA5}">
                      <a16:colId xmlns:a16="http://schemas.microsoft.com/office/drawing/2014/main" val="20002"/>
                    </a:ext>
                  </a:extLst>
                </a:gridCol>
              </a:tblGrid>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0"/>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1"/>
                  </a:ext>
                </a:extLst>
              </a:tr>
              <a:tr h="614363">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32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rPr>
                        <a:t>×</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endParaRPr kumimoji="1" lang="en-US" sz="1600" b="0" i="0" u="none" strike="noStrike" cap="none" normalizeH="0" baseline="0" dirty="0">
                        <a:ln>
                          <a:noFill/>
                        </a:ln>
                        <a:solidFill>
                          <a:schemeClr val="tx1"/>
                        </a:solidFill>
                        <a:effectLst>
                          <a:outerShdw blurRad="38100" dist="38100" dir="2700000" algn="tl">
                            <a:srgbClr val="FFFFFF"/>
                          </a:outerShdw>
                        </a:effectLst>
                        <a:latin typeface="小塚ゴシック Pro L" pitchFamily="34" charset="-128"/>
                        <a:ea typeface="小塚ゴシック Pro L" pitchFamily="34" charset="-128"/>
                      </a:endParaRP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noFill/>
                  </a:tcPr>
                </a:tc>
                <a:extLst>
                  <a:ext uri="{0D108BD9-81ED-4DB2-BD59-A6C34878D82A}">
                    <a16:rowId xmlns:a16="http://schemas.microsoft.com/office/drawing/2014/main" val="10002"/>
                  </a:ext>
                </a:extLst>
              </a:tr>
            </a:tbl>
          </a:graphicData>
        </a:graphic>
      </p:graphicFrame>
      <p:grpSp>
        <p:nvGrpSpPr>
          <p:cNvPr id="756904" name="Group 168"/>
          <p:cNvGrpSpPr>
            <a:grpSpLocks/>
          </p:cNvGrpSpPr>
          <p:nvPr/>
        </p:nvGrpSpPr>
        <p:grpSpPr bwMode="auto">
          <a:xfrm>
            <a:off x="4011613" y="1525588"/>
            <a:ext cx="4221162" cy="4179887"/>
            <a:chOff x="1735" y="1059"/>
            <a:chExt cx="2659" cy="2633"/>
          </a:xfrm>
        </p:grpSpPr>
        <p:sp>
          <p:nvSpPr>
            <p:cNvPr id="756905" name="Text Box 169"/>
            <p:cNvSpPr txBox="1">
              <a:spLocks noChangeArrowheads="1"/>
            </p:cNvSpPr>
            <p:nvPr/>
          </p:nvSpPr>
          <p:spPr bwMode="auto">
            <a:xfrm>
              <a:off x="2910" y="2222"/>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06" name="Text Box 170"/>
            <p:cNvSpPr txBox="1">
              <a:spLocks noChangeArrowheads="1"/>
            </p:cNvSpPr>
            <p:nvPr/>
          </p:nvSpPr>
          <p:spPr bwMode="auto">
            <a:xfrm>
              <a:off x="4089" y="2221"/>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07" name="Text Box 171"/>
            <p:cNvSpPr txBox="1">
              <a:spLocks noChangeArrowheads="1"/>
            </p:cNvSpPr>
            <p:nvPr/>
          </p:nvSpPr>
          <p:spPr bwMode="auto">
            <a:xfrm>
              <a:off x="1735" y="2221"/>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08" name="Text Box 172"/>
            <p:cNvSpPr txBox="1">
              <a:spLocks noChangeArrowheads="1"/>
            </p:cNvSpPr>
            <p:nvPr/>
          </p:nvSpPr>
          <p:spPr bwMode="auto">
            <a:xfrm>
              <a:off x="2915" y="3391"/>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09" name="Text Box 173"/>
            <p:cNvSpPr txBox="1">
              <a:spLocks noChangeArrowheads="1"/>
            </p:cNvSpPr>
            <p:nvPr/>
          </p:nvSpPr>
          <p:spPr bwMode="auto">
            <a:xfrm>
              <a:off x="4094" y="3390"/>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10" name="Text Box 174"/>
            <p:cNvSpPr txBox="1">
              <a:spLocks noChangeArrowheads="1"/>
            </p:cNvSpPr>
            <p:nvPr/>
          </p:nvSpPr>
          <p:spPr bwMode="auto">
            <a:xfrm>
              <a:off x="1740" y="3390"/>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11" name="Text Box 175"/>
            <p:cNvSpPr txBox="1">
              <a:spLocks noChangeArrowheads="1"/>
            </p:cNvSpPr>
            <p:nvPr/>
          </p:nvSpPr>
          <p:spPr bwMode="auto">
            <a:xfrm>
              <a:off x="2915" y="1060"/>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12" name="Text Box 176"/>
            <p:cNvSpPr txBox="1">
              <a:spLocks noChangeArrowheads="1"/>
            </p:cNvSpPr>
            <p:nvPr/>
          </p:nvSpPr>
          <p:spPr bwMode="auto">
            <a:xfrm>
              <a:off x="4094" y="1059"/>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13" name="Text Box 177"/>
            <p:cNvSpPr txBox="1">
              <a:spLocks noChangeArrowheads="1"/>
            </p:cNvSpPr>
            <p:nvPr/>
          </p:nvSpPr>
          <p:spPr bwMode="auto">
            <a:xfrm>
              <a:off x="1740" y="1059"/>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grpSp>
      <p:grpSp>
        <p:nvGrpSpPr>
          <p:cNvPr id="756914" name="Group 178"/>
          <p:cNvGrpSpPr>
            <a:grpSpLocks/>
          </p:cNvGrpSpPr>
          <p:nvPr/>
        </p:nvGrpSpPr>
        <p:grpSpPr bwMode="auto">
          <a:xfrm>
            <a:off x="3997325" y="2116138"/>
            <a:ext cx="4221163" cy="4179887"/>
            <a:chOff x="1736" y="1431"/>
            <a:chExt cx="2659" cy="2633"/>
          </a:xfrm>
        </p:grpSpPr>
        <p:sp>
          <p:nvSpPr>
            <p:cNvPr id="756915" name="Text Box 179"/>
            <p:cNvSpPr txBox="1">
              <a:spLocks noChangeArrowheads="1"/>
            </p:cNvSpPr>
            <p:nvPr/>
          </p:nvSpPr>
          <p:spPr bwMode="auto">
            <a:xfrm>
              <a:off x="2911" y="2594"/>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dirty="0">
                  <a:solidFill>
                    <a:srgbClr val="A50021"/>
                  </a:solidFill>
                  <a:latin typeface="メイリオ" panose="020B0604030504040204" pitchFamily="50" charset="-128"/>
                  <a:ea typeface="メイリオ" panose="020B0604030504040204" pitchFamily="50" charset="-128"/>
                </a:rPr>
                <a:t>×</a:t>
              </a:r>
            </a:p>
          </p:txBody>
        </p:sp>
        <p:sp>
          <p:nvSpPr>
            <p:cNvPr id="756916" name="Text Box 180"/>
            <p:cNvSpPr txBox="1">
              <a:spLocks noChangeArrowheads="1"/>
            </p:cNvSpPr>
            <p:nvPr/>
          </p:nvSpPr>
          <p:spPr bwMode="auto">
            <a:xfrm>
              <a:off x="4090" y="2593"/>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17" name="Text Box 181"/>
            <p:cNvSpPr txBox="1">
              <a:spLocks noChangeArrowheads="1"/>
            </p:cNvSpPr>
            <p:nvPr/>
          </p:nvSpPr>
          <p:spPr bwMode="auto">
            <a:xfrm>
              <a:off x="1736" y="2593"/>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18" name="Text Box 182"/>
            <p:cNvSpPr txBox="1">
              <a:spLocks noChangeArrowheads="1"/>
            </p:cNvSpPr>
            <p:nvPr/>
          </p:nvSpPr>
          <p:spPr bwMode="auto">
            <a:xfrm>
              <a:off x="2916" y="3763"/>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19" name="Text Box 183"/>
            <p:cNvSpPr txBox="1">
              <a:spLocks noChangeArrowheads="1"/>
            </p:cNvSpPr>
            <p:nvPr/>
          </p:nvSpPr>
          <p:spPr bwMode="auto">
            <a:xfrm>
              <a:off x="4095" y="3762"/>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20" name="Text Box 184"/>
            <p:cNvSpPr txBox="1">
              <a:spLocks noChangeArrowheads="1"/>
            </p:cNvSpPr>
            <p:nvPr/>
          </p:nvSpPr>
          <p:spPr bwMode="auto">
            <a:xfrm>
              <a:off x="1741" y="3762"/>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21" name="Text Box 185"/>
            <p:cNvSpPr txBox="1">
              <a:spLocks noChangeArrowheads="1"/>
            </p:cNvSpPr>
            <p:nvPr/>
          </p:nvSpPr>
          <p:spPr bwMode="auto">
            <a:xfrm>
              <a:off x="2916" y="1432"/>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22" name="Text Box 186"/>
            <p:cNvSpPr txBox="1">
              <a:spLocks noChangeArrowheads="1"/>
            </p:cNvSpPr>
            <p:nvPr/>
          </p:nvSpPr>
          <p:spPr bwMode="auto">
            <a:xfrm>
              <a:off x="4095" y="1431"/>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23" name="Text Box 187"/>
            <p:cNvSpPr txBox="1">
              <a:spLocks noChangeArrowheads="1"/>
            </p:cNvSpPr>
            <p:nvPr/>
          </p:nvSpPr>
          <p:spPr bwMode="auto">
            <a:xfrm>
              <a:off x="1741" y="1431"/>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grpSp>
      <p:grpSp>
        <p:nvGrpSpPr>
          <p:cNvPr id="756924" name="Group 188"/>
          <p:cNvGrpSpPr>
            <a:grpSpLocks/>
          </p:cNvGrpSpPr>
          <p:nvPr/>
        </p:nvGrpSpPr>
        <p:grpSpPr bwMode="auto">
          <a:xfrm>
            <a:off x="2771775" y="1508125"/>
            <a:ext cx="4221163" cy="4179888"/>
            <a:chOff x="934" y="1068"/>
            <a:chExt cx="2659" cy="2633"/>
          </a:xfrm>
        </p:grpSpPr>
        <p:sp>
          <p:nvSpPr>
            <p:cNvPr id="756925" name="Text Box 189"/>
            <p:cNvSpPr txBox="1">
              <a:spLocks noChangeArrowheads="1"/>
            </p:cNvSpPr>
            <p:nvPr/>
          </p:nvSpPr>
          <p:spPr bwMode="auto">
            <a:xfrm>
              <a:off x="2109" y="2231"/>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solidFill>
                    <a:srgbClr val="A50021"/>
                  </a:solidFill>
                  <a:latin typeface="メイリオ" panose="020B0604030504040204" pitchFamily="50" charset="-128"/>
                  <a:ea typeface="メイリオ" panose="020B0604030504040204" pitchFamily="50" charset="-128"/>
                </a:rPr>
                <a:t>×</a:t>
              </a:r>
            </a:p>
          </p:txBody>
        </p:sp>
        <p:sp>
          <p:nvSpPr>
            <p:cNvPr id="756926" name="Text Box 190"/>
            <p:cNvSpPr txBox="1">
              <a:spLocks noChangeArrowheads="1"/>
            </p:cNvSpPr>
            <p:nvPr/>
          </p:nvSpPr>
          <p:spPr bwMode="auto">
            <a:xfrm>
              <a:off x="3288" y="2230"/>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27" name="Text Box 191"/>
            <p:cNvSpPr txBox="1">
              <a:spLocks noChangeArrowheads="1"/>
            </p:cNvSpPr>
            <p:nvPr/>
          </p:nvSpPr>
          <p:spPr bwMode="auto">
            <a:xfrm>
              <a:off x="934" y="2230"/>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28" name="Text Box 192"/>
            <p:cNvSpPr txBox="1">
              <a:spLocks noChangeArrowheads="1"/>
            </p:cNvSpPr>
            <p:nvPr/>
          </p:nvSpPr>
          <p:spPr bwMode="auto">
            <a:xfrm>
              <a:off x="2114" y="3400"/>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29" name="Text Box 193"/>
            <p:cNvSpPr txBox="1">
              <a:spLocks noChangeArrowheads="1"/>
            </p:cNvSpPr>
            <p:nvPr/>
          </p:nvSpPr>
          <p:spPr bwMode="auto">
            <a:xfrm>
              <a:off x="3293" y="3399"/>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30" name="Text Box 194"/>
            <p:cNvSpPr txBox="1">
              <a:spLocks noChangeArrowheads="1"/>
            </p:cNvSpPr>
            <p:nvPr/>
          </p:nvSpPr>
          <p:spPr bwMode="auto">
            <a:xfrm>
              <a:off x="939" y="3399"/>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31" name="Text Box 195"/>
            <p:cNvSpPr txBox="1">
              <a:spLocks noChangeArrowheads="1"/>
            </p:cNvSpPr>
            <p:nvPr/>
          </p:nvSpPr>
          <p:spPr bwMode="auto">
            <a:xfrm>
              <a:off x="2114" y="1069"/>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32" name="Text Box 196"/>
            <p:cNvSpPr txBox="1">
              <a:spLocks noChangeArrowheads="1"/>
            </p:cNvSpPr>
            <p:nvPr/>
          </p:nvSpPr>
          <p:spPr bwMode="auto">
            <a:xfrm>
              <a:off x="3293" y="1068"/>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33" name="Text Box 197"/>
            <p:cNvSpPr txBox="1">
              <a:spLocks noChangeArrowheads="1"/>
            </p:cNvSpPr>
            <p:nvPr/>
          </p:nvSpPr>
          <p:spPr bwMode="auto">
            <a:xfrm>
              <a:off x="939" y="1068"/>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dirty="0">
                  <a:latin typeface="メイリオ" panose="020B0604030504040204" pitchFamily="50" charset="-128"/>
                  <a:ea typeface="メイリオ" panose="020B0604030504040204" pitchFamily="50" charset="-128"/>
                </a:rPr>
                <a:t>×</a:t>
              </a:r>
            </a:p>
          </p:txBody>
        </p:sp>
      </p:grpSp>
      <p:grpSp>
        <p:nvGrpSpPr>
          <p:cNvPr id="756934" name="Group 198"/>
          <p:cNvGrpSpPr>
            <a:grpSpLocks/>
          </p:cNvGrpSpPr>
          <p:nvPr/>
        </p:nvGrpSpPr>
        <p:grpSpPr bwMode="auto">
          <a:xfrm>
            <a:off x="2787650" y="900113"/>
            <a:ext cx="4221163" cy="4179887"/>
            <a:chOff x="934" y="685"/>
            <a:chExt cx="2659" cy="2633"/>
          </a:xfrm>
        </p:grpSpPr>
        <p:sp>
          <p:nvSpPr>
            <p:cNvPr id="756935" name="Text Box 199"/>
            <p:cNvSpPr txBox="1">
              <a:spLocks noChangeArrowheads="1"/>
            </p:cNvSpPr>
            <p:nvPr/>
          </p:nvSpPr>
          <p:spPr bwMode="auto">
            <a:xfrm>
              <a:off x="2109" y="1848"/>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solidFill>
                    <a:srgbClr val="A50021"/>
                  </a:solidFill>
                  <a:latin typeface="メイリオ" panose="020B0604030504040204" pitchFamily="50" charset="-128"/>
                  <a:ea typeface="メイリオ" panose="020B0604030504040204" pitchFamily="50" charset="-128"/>
                </a:rPr>
                <a:t>○</a:t>
              </a:r>
            </a:p>
          </p:txBody>
        </p:sp>
        <p:sp>
          <p:nvSpPr>
            <p:cNvPr id="756936" name="Text Box 200"/>
            <p:cNvSpPr txBox="1">
              <a:spLocks noChangeArrowheads="1"/>
            </p:cNvSpPr>
            <p:nvPr/>
          </p:nvSpPr>
          <p:spPr bwMode="auto">
            <a:xfrm>
              <a:off x="3288" y="1847"/>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37" name="Text Box 201"/>
            <p:cNvSpPr txBox="1">
              <a:spLocks noChangeArrowheads="1"/>
            </p:cNvSpPr>
            <p:nvPr/>
          </p:nvSpPr>
          <p:spPr bwMode="auto">
            <a:xfrm>
              <a:off x="934" y="1847"/>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38" name="Text Box 202"/>
            <p:cNvSpPr txBox="1">
              <a:spLocks noChangeArrowheads="1"/>
            </p:cNvSpPr>
            <p:nvPr/>
          </p:nvSpPr>
          <p:spPr bwMode="auto">
            <a:xfrm>
              <a:off x="2114" y="3017"/>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39" name="Text Box 203"/>
            <p:cNvSpPr txBox="1">
              <a:spLocks noChangeArrowheads="1"/>
            </p:cNvSpPr>
            <p:nvPr/>
          </p:nvSpPr>
          <p:spPr bwMode="auto">
            <a:xfrm>
              <a:off x="3293" y="3016"/>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40" name="Text Box 204"/>
            <p:cNvSpPr txBox="1">
              <a:spLocks noChangeArrowheads="1"/>
            </p:cNvSpPr>
            <p:nvPr/>
          </p:nvSpPr>
          <p:spPr bwMode="auto">
            <a:xfrm>
              <a:off x="939" y="3016"/>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41" name="Text Box 205"/>
            <p:cNvSpPr txBox="1">
              <a:spLocks noChangeArrowheads="1"/>
            </p:cNvSpPr>
            <p:nvPr/>
          </p:nvSpPr>
          <p:spPr bwMode="auto">
            <a:xfrm>
              <a:off x="2114" y="686"/>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42" name="Text Box 206"/>
            <p:cNvSpPr txBox="1">
              <a:spLocks noChangeArrowheads="1"/>
            </p:cNvSpPr>
            <p:nvPr/>
          </p:nvSpPr>
          <p:spPr bwMode="auto">
            <a:xfrm>
              <a:off x="3293" y="685"/>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43" name="Text Box 207"/>
            <p:cNvSpPr txBox="1">
              <a:spLocks noChangeArrowheads="1"/>
            </p:cNvSpPr>
            <p:nvPr/>
          </p:nvSpPr>
          <p:spPr bwMode="auto">
            <a:xfrm>
              <a:off x="939" y="685"/>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grpSp>
      <p:grpSp>
        <p:nvGrpSpPr>
          <p:cNvPr id="756944" name="Group 208"/>
          <p:cNvGrpSpPr>
            <a:grpSpLocks/>
          </p:cNvGrpSpPr>
          <p:nvPr/>
        </p:nvGrpSpPr>
        <p:grpSpPr bwMode="auto">
          <a:xfrm>
            <a:off x="3405188" y="2125663"/>
            <a:ext cx="4221162" cy="4179887"/>
            <a:chOff x="1333" y="1452"/>
            <a:chExt cx="2659" cy="2633"/>
          </a:xfrm>
        </p:grpSpPr>
        <p:sp>
          <p:nvSpPr>
            <p:cNvPr id="756945" name="Text Box 209"/>
            <p:cNvSpPr txBox="1">
              <a:spLocks noChangeArrowheads="1"/>
            </p:cNvSpPr>
            <p:nvPr/>
          </p:nvSpPr>
          <p:spPr bwMode="auto">
            <a:xfrm>
              <a:off x="2508" y="2615"/>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dirty="0">
                  <a:solidFill>
                    <a:srgbClr val="A50021"/>
                  </a:solidFill>
                  <a:latin typeface="メイリオ" panose="020B0604030504040204" pitchFamily="50" charset="-128"/>
                  <a:ea typeface="メイリオ" panose="020B0604030504040204" pitchFamily="50" charset="-128"/>
                </a:rPr>
                <a:t>○</a:t>
              </a:r>
            </a:p>
          </p:txBody>
        </p:sp>
        <p:sp>
          <p:nvSpPr>
            <p:cNvPr id="756946" name="Text Box 210"/>
            <p:cNvSpPr txBox="1">
              <a:spLocks noChangeArrowheads="1"/>
            </p:cNvSpPr>
            <p:nvPr/>
          </p:nvSpPr>
          <p:spPr bwMode="auto">
            <a:xfrm>
              <a:off x="3687" y="2614"/>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47" name="Text Box 211"/>
            <p:cNvSpPr txBox="1">
              <a:spLocks noChangeArrowheads="1"/>
            </p:cNvSpPr>
            <p:nvPr/>
          </p:nvSpPr>
          <p:spPr bwMode="auto">
            <a:xfrm>
              <a:off x="1333" y="2614"/>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48" name="Text Box 212"/>
            <p:cNvSpPr txBox="1">
              <a:spLocks noChangeArrowheads="1"/>
            </p:cNvSpPr>
            <p:nvPr/>
          </p:nvSpPr>
          <p:spPr bwMode="auto">
            <a:xfrm>
              <a:off x="2513" y="3784"/>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49" name="Text Box 213"/>
            <p:cNvSpPr txBox="1">
              <a:spLocks noChangeArrowheads="1"/>
            </p:cNvSpPr>
            <p:nvPr/>
          </p:nvSpPr>
          <p:spPr bwMode="auto">
            <a:xfrm>
              <a:off x="3692" y="3783"/>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50" name="Text Box 214"/>
            <p:cNvSpPr txBox="1">
              <a:spLocks noChangeArrowheads="1"/>
            </p:cNvSpPr>
            <p:nvPr/>
          </p:nvSpPr>
          <p:spPr bwMode="auto">
            <a:xfrm>
              <a:off x="1338" y="3783"/>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51" name="Text Box 215"/>
            <p:cNvSpPr txBox="1">
              <a:spLocks noChangeArrowheads="1"/>
            </p:cNvSpPr>
            <p:nvPr/>
          </p:nvSpPr>
          <p:spPr bwMode="auto">
            <a:xfrm>
              <a:off x="2513" y="1453"/>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52" name="Text Box 216"/>
            <p:cNvSpPr txBox="1">
              <a:spLocks noChangeArrowheads="1"/>
            </p:cNvSpPr>
            <p:nvPr/>
          </p:nvSpPr>
          <p:spPr bwMode="auto">
            <a:xfrm>
              <a:off x="3692" y="1452"/>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sp>
          <p:nvSpPr>
            <p:cNvPr id="756953" name="Text Box 217"/>
            <p:cNvSpPr txBox="1">
              <a:spLocks noChangeArrowheads="1"/>
            </p:cNvSpPr>
            <p:nvPr/>
          </p:nvSpPr>
          <p:spPr bwMode="auto">
            <a:xfrm>
              <a:off x="1338" y="1452"/>
              <a:ext cx="300" cy="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spcBef>
                  <a:spcPct val="50000"/>
                </a:spcBef>
              </a:pPr>
              <a:r>
                <a:rPr lang="en-US" altLang="ja-JP" sz="3200">
                  <a:latin typeface="メイリオ" panose="020B0604030504040204" pitchFamily="50" charset="-128"/>
                  <a:ea typeface="メイリオ" panose="020B0604030504040204" pitchFamily="50" charset="-128"/>
                </a:rPr>
                <a:t>○</a:t>
              </a:r>
            </a:p>
          </p:txBody>
        </p:sp>
      </p:grpSp>
      <p:grpSp>
        <p:nvGrpSpPr>
          <p:cNvPr id="756954" name="Group 218"/>
          <p:cNvGrpSpPr>
            <a:grpSpLocks/>
          </p:cNvGrpSpPr>
          <p:nvPr/>
        </p:nvGrpSpPr>
        <p:grpSpPr bwMode="auto">
          <a:xfrm>
            <a:off x="2700338" y="836613"/>
            <a:ext cx="5616575" cy="5553075"/>
            <a:chOff x="1701" y="527"/>
            <a:chExt cx="3538" cy="3498"/>
          </a:xfrm>
        </p:grpSpPr>
        <p:sp>
          <p:nvSpPr>
            <p:cNvPr id="756955" name="Line 219"/>
            <p:cNvSpPr>
              <a:spLocks noChangeShapeType="1"/>
            </p:cNvSpPr>
            <p:nvPr/>
          </p:nvSpPr>
          <p:spPr bwMode="auto">
            <a:xfrm flipV="1">
              <a:off x="2099" y="938"/>
              <a:ext cx="3140" cy="3062"/>
            </a:xfrm>
            <a:prstGeom prst="line">
              <a:avLst/>
            </a:prstGeom>
            <a:noFill/>
            <a:ln w="38100">
              <a:solidFill>
                <a:srgbClr val="A50021"/>
              </a:solidFill>
              <a:prstDash val="sysDot"/>
              <a:round/>
              <a:headEnd/>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メイリオ" panose="020B0604030504040204" pitchFamily="50" charset="-128"/>
                <a:ea typeface="メイリオ" panose="020B0604030504040204" pitchFamily="50" charset="-128"/>
              </a:endParaRPr>
            </a:p>
          </p:txBody>
        </p:sp>
        <p:sp>
          <p:nvSpPr>
            <p:cNvPr id="756956" name="Line 220"/>
            <p:cNvSpPr>
              <a:spLocks noChangeShapeType="1"/>
            </p:cNvSpPr>
            <p:nvPr/>
          </p:nvSpPr>
          <p:spPr bwMode="auto">
            <a:xfrm flipV="1">
              <a:off x="3288" y="2130"/>
              <a:ext cx="1905" cy="1857"/>
            </a:xfrm>
            <a:prstGeom prst="line">
              <a:avLst/>
            </a:prstGeom>
            <a:noFill/>
            <a:ln w="38100">
              <a:solidFill>
                <a:srgbClr val="A50021"/>
              </a:solidFill>
              <a:prstDash val="sysDot"/>
              <a:round/>
              <a:headEnd/>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メイリオ" panose="020B0604030504040204" pitchFamily="50" charset="-128"/>
                <a:ea typeface="メイリオ" panose="020B0604030504040204" pitchFamily="50" charset="-128"/>
              </a:endParaRPr>
            </a:p>
          </p:txBody>
        </p:sp>
        <p:sp>
          <p:nvSpPr>
            <p:cNvPr id="756957" name="Line 221"/>
            <p:cNvSpPr>
              <a:spLocks noChangeShapeType="1"/>
            </p:cNvSpPr>
            <p:nvPr/>
          </p:nvSpPr>
          <p:spPr bwMode="auto">
            <a:xfrm flipV="1">
              <a:off x="4422" y="3274"/>
              <a:ext cx="771" cy="751"/>
            </a:xfrm>
            <a:prstGeom prst="line">
              <a:avLst/>
            </a:prstGeom>
            <a:noFill/>
            <a:ln w="38100">
              <a:solidFill>
                <a:srgbClr val="A50021"/>
              </a:solidFill>
              <a:prstDash val="sysDot"/>
              <a:round/>
              <a:headEnd/>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メイリオ" panose="020B0604030504040204" pitchFamily="50" charset="-128"/>
                <a:ea typeface="メイリオ" panose="020B0604030504040204" pitchFamily="50" charset="-128"/>
              </a:endParaRPr>
            </a:p>
          </p:txBody>
        </p:sp>
        <p:sp>
          <p:nvSpPr>
            <p:cNvPr id="756958" name="Line 222"/>
            <p:cNvSpPr>
              <a:spLocks noChangeShapeType="1"/>
            </p:cNvSpPr>
            <p:nvPr/>
          </p:nvSpPr>
          <p:spPr bwMode="auto">
            <a:xfrm flipV="1">
              <a:off x="1701" y="577"/>
              <a:ext cx="2721" cy="2651"/>
            </a:xfrm>
            <a:prstGeom prst="line">
              <a:avLst/>
            </a:prstGeom>
            <a:noFill/>
            <a:ln w="38100">
              <a:solidFill>
                <a:srgbClr val="A50021"/>
              </a:solidFill>
              <a:prstDash val="sysDot"/>
              <a:round/>
              <a:headEnd/>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メイリオ" panose="020B0604030504040204" pitchFamily="50" charset="-128"/>
                <a:ea typeface="メイリオ" panose="020B0604030504040204" pitchFamily="50" charset="-128"/>
              </a:endParaRPr>
            </a:p>
          </p:txBody>
        </p:sp>
        <p:sp>
          <p:nvSpPr>
            <p:cNvPr id="756959" name="Line 223"/>
            <p:cNvSpPr>
              <a:spLocks noChangeShapeType="1"/>
            </p:cNvSpPr>
            <p:nvPr/>
          </p:nvSpPr>
          <p:spPr bwMode="auto">
            <a:xfrm flipV="1">
              <a:off x="1701" y="527"/>
              <a:ext cx="1587" cy="1547"/>
            </a:xfrm>
            <a:prstGeom prst="line">
              <a:avLst/>
            </a:prstGeom>
            <a:noFill/>
            <a:ln w="38100">
              <a:solidFill>
                <a:srgbClr val="A50021"/>
              </a:solidFill>
              <a:prstDash val="sysDot"/>
              <a:round/>
              <a:headEnd/>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メイリオ" panose="020B0604030504040204" pitchFamily="50" charset="-128"/>
                <a:ea typeface="メイリオ" panose="020B0604030504040204" pitchFamily="50" charset="-128"/>
              </a:endParaRPr>
            </a:p>
          </p:txBody>
        </p:sp>
      </p:grpSp>
      <p:sp>
        <p:nvSpPr>
          <p:cNvPr id="2" name="テキスト ボックス 1">
            <a:extLst>
              <a:ext uri="{FF2B5EF4-FFF2-40B4-BE49-F238E27FC236}">
                <a16:creationId xmlns:a16="http://schemas.microsoft.com/office/drawing/2014/main" id="{5CE48B3A-B472-4FB2-BD3C-924594F36DBF}"/>
              </a:ext>
            </a:extLst>
          </p:cNvPr>
          <p:cNvSpPr txBox="1"/>
          <p:nvPr/>
        </p:nvSpPr>
        <p:spPr bwMode="auto">
          <a:xfrm>
            <a:off x="206276" y="1196752"/>
            <a:ext cx="2277492"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nchorCtr="0">
            <a:noAutofit/>
          </a:bodyPr>
          <a:lstStyle/>
          <a:p>
            <a:pPr marL="182563" lvl="0" indent="-182563" defTabSz="8093075" hangingPunct="0">
              <a:spcBef>
                <a:spcPct val="20000"/>
              </a:spcBef>
              <a:buFontTx/>
              <a:buChar char="•"/>
            </a:pPr>
            <a:r>
              <a:rPr lang="ja-JP" altLang="en-US" kern="0">
                <a:solidFill>
                  <a:srgbClr val="000000"/>
                </a:solidFill>
                <a:ea typeface="メイリオ" panose="020B0604030504040204" pitchFamily="50" charset="-128"/>
                <a:cs typeface="Arial" panose="020B0604020202020204" pitchFamily="34" charset="0"/>
              </a:rPr>
              <a:t>単位格子だけを表示していた．．．．結晶中の原子の配置とおなじ．</a:t>
            </a:r>
          </a:p>
          <a:p>
            <a:pPr marL="182563" lvl="0" indent="-182563" defTabSz="8093075" hangingPunct="0">
              <a:spcBef>
                <a:spcPct val="20000"/>
              </a:spcBef>
              <a:buFontTx/>
              <a:buChar char="•"/>
            </a:pPr>
            <a:r>
              <a:rPr lang="ja-JP" altLang="en-US" kern="0">
                <a:solidFill>
                  <a:srgbClr val="000000"/>
                </a:solidFill>
                <a:ea typeface="メイリオ" panose="020B0604030504040204" pitchFamily="50" charset="-128"/>
                <a:cs typeface="Arial" panose="020B0604020202020204" pitchFamily="34" charset="0"/>
              </a:rPr>
              <a:t>単位格子：　（二次元なら）左右上下でつながっていることと等価</a:t>
            </a:r>
          </a:p>
          <a:p>
            <a:pPr marL="182563" lvl="0" indent="-182563" defTabSz="8093075" hangingPunct="0">
              <a:spcBef>
                <a:spcPct val="20000"/>
              </a:spcBef>
              <a:buFontTx/>
              <a:buChar char="•"/>
            </a:pPr>
            <a:r>
              <a:rPr lang="ja-JP" altLang="en-US" kern="0">
                <a:solidFill>
                  <a:srgbClr val="000000"/>
                </a:solidFill>
                <a:ea typeface="メイリオ" panose="020B0604030504040204" pitchFamily="50" charset="-128"/>
                <a:cs typeface="Arial" panose="020B0604020202020204" pitchFamily="34" charset="0"/>
              </a:rPr>
              <a:t>単位格子は自由に動かせる</a:t>
            </a:r>
          </a:p>
          <a:p>
            <a:pPr marL="182563" lvl="0" indent="-182563" defTabSz="8093075" hangingPunct="0">
              <a:spcBef>
                <a:spcPct val="20000"/>
              </a:spcBef>
              <a:buFontTx/>
              <a:buChar char="•"/>
            </a:pPr>
            <a:r>
              <a:rPr lang="ja-JP" altLang="en-US" kern="0">
                <a:solidFill>
                  <a:srgbClr val="000000"/>
                </a:solidFill>
                <a:ea typeface="メイリオ" panose="020B0604030504040204" pitchFamily="50" charset="-128"/>
                <a:cs typeface="Arial" panose="020B0604020202020204" pitchFamily="34" charset="0"/>
              </a:rPr>
              <a:t>格子点に原子を置けばぜんぶの格子点に置くことになる．</a:t>
            </a:r>
          </a:p>
        </p:txBody>
      </p:sp>
    </p:spTree>
    <p:extLst>
      <p:ext uri="{BB962C8B-B14F-4D97-AF65-F5344CB8AC3E}">
        <p14:creationId xmlns:p14="http://schemas.microsoft.com/office/powerpoint/2010/main" val="162958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2"/>
          <p:cNvSpPr>
            <a:spLocks noGrp="1" noChangeArrowheads="1"/>
          </p:cNvSpPr>
          <p:nvPr>
            <p:ph type="title"/>
          </p:nvPr>
        </p:nvSpPr>
        <p:spPr/>
        <p:txBody>
          <a:bodyPr/>
          <a:lstStyle/>
          <a:p>
            <a:pPr eaLnBrk="1" hangingPunct="1">
              <a:defRPr/>
            </a:pPr>
            <a:r>
              <a:rPr lang="ja-JP" altLang="en-US"/>
              <a:t>頭髪</a:t>
            </a:r>
            <a:r>
              <a:rPr lang="en-US" altLang="ja-JP"/>
              <a:t>/</a:t>
            </a:r>
            <a:r>
              <a:rPr lang="ja-JP" altLang="en-US"/>
              <a:t>眉毛</a:t>
            </a:r>
            <a:r>
              <a:rPr lang="en-US" altLang="ja-JP"/>
              <a:t>/</a:t>
            </a:r>
            <a:r>
              <a:rPr lang="ja-JP" altLang="en-US"/>
              <a:t>睫（まつげ）の本数</a:t>
            </a:r>
          </a:p>
        </p:txBody>
      </p:sp>
      <p:sp>
        <p:nvSpPr>
          <p:cNvPr id="886787" name="Rectangle 3"/>
          <p:cNvSpPr>
            <a:spLocks noGrp="1" noChangeArrowheads="1"/>
          </p:cNvSpPr>
          <p:nvPr>
            <p:ph idx="1"/>
          </p:nvPr>
        </p:nvSpPr>
        <p:spPr/>
        <p:txBody>
          <a:bodyPr/>
          <a:lstStyle/>
          <a:p>
            <a:pPr eaLnBrk="1" hangingPunct="1">
              <a:buFontTx/>
              <a:buChar char="•"/>
              <a:defRPr/>
            </a:pPr>
            <a:r>
              <a:rPr lang="ja-JP" altLang="en-US" sz="2000" dirty="0"/>
              <a:t>日本人の平均（どうやって求めたの</a:t>
            </a:r>
            <a:r>
              <a:rPr lang="en-US" altLang="ja-JP" sz="2000" dirty="0"/>
              <a:t>?</a:t>
            </a:r>
            <a:r>
              <a:rPr lang="ja-JP" altLang="en-US" sz="2000" dirty="0"/>
              <a:t>）</a:t>
            </a:r>
          </a:p>
          <a:p>
            <a:pPr eaLnBrk="1" hangingPunct="1">
              <a:buFontTx/>
              <a:buChar char="•"/>
              <a:defRPr/>
            </a:pPr>
            <a:r>
              <a:rPr lang="ja-JP" altLang="en-US" sz="2000" dirty="0"/>
              <a:t>頭髪：</a:t>
            </a:r>
            <a:r>
              <a:rPr lang="en-US" altLang="ja-JP" sz="2000" dirty="0"/>
              <a:t>100,000/</a:t>
            </a:r>
            <a:r>
              <a:rPr lang="ja-JP" altLang="en-US" sz="2000" dirty="0"/>
              <a:t>眉毛（両方で）：</a:t>
            </a:r>
            <a:r>
              <a:rPr lang="en-US" altLang="ja-JP" sz="2000" dirty="0"/>
              <a:t>1,300/</a:t>
            </a:r>
            <a:r>
              <a:rPr lang="ja-JP" altLang="en-US" sz="2000" dirty="0"/>
              <a:t>睫（左右＋上下）：</a:t>
            </a:r>
            <a:r>
              <a:rPr lang="en-US" altLang="ja-JP" sz="2000" dirty="0"/>
              <a:t>350</a:t>
            </a:r>
          </a:p>
        </p:txBody>
      </p:sp>
      <p:pic>
        <p:nvPicPr>
          <p:cNvPr id="8196" name="Picture 4" descr="yf"/>
          <p:cNvPicPr>
            <a:picLocks noChangeAspect="1" noChangeArrowheads="1"/>
          </p:cNvPicPr>
          <p:nvPr/>
        </p:nvPicPr>
        <p:blipFill>
          <a:blip r:embed="rId3">
            <a:extLst>
              <a:ext uri="{28A0092B-C50C-407E-A947-70E740481C1C}">
                <a14:useLocalDpi xmlns:a14="http://schemas.microsoft.com/office/drawing/2010/main" val="0"/>
              </a:ext>
            </a:extLst>
          </a:blip>
          <a:srcRect l="15344" t="6276" r="15344" b="37212"/>
          <a:stretch>
            <a:fillRect/>
          </a:stretch>
        </p:blipFill>
        <p:spPr bwMode="auto">
          <a:xfrm>
            <a:off x="1403350" y="2492375"/>
            <a:ext cx="3743325" cy="3816350"/>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Line 5"/>
          <p:cNvSpPr>
            <a:spLocks noChangeShapeType="1"/>
          </p:cNvSpPr>
          <p:nvPr/>
        </p:nvSpPr>
        <p:spPr bwMode="auto">
          <a:xfrm>
            <a:off x="1403350" y="2205038"/>
            <a:ext cx="1008063" cy="1225550"/>
          </a:xfrm>
          <a:prstGeom prst="line">
            <a:avLst/>
          </a:prstGeom>
          <a:noFill/>
          <a:ln w="3810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lstStyle/>
          <a:p>
            <a:endParaRPr lang="en-US"/>
          </a:p>
        </p:txBody>
      </p:sp>
      <p:sp>
        <p:nvSpPr>
          <p:cNvPr id="8198" name="Line 6"/>
          <p:cNvSpPr>
            <a:spLocks noChangeShapeType="1"/>
          </p:cNvSpPr>
          <p:nvPr/>
        </p:nvSpPr>
        <p:spPr bwMode="auto">
          <a:xfrm flipH="1">
            <a:off x="3203575" y="2205038"/>
            <a:ext cx="576263" cy="1368425"/>
          </a:xfrm>
          <a:prstGeom prst="line">
            <a:avLst/>
          </a:prstGeom>
          <a:noFill/>
          <a:ln w="3810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lstStyle/>
          <a:p>
            <a:endParaRPr lang="en-US"/>
          </a:p>
        </p:txBody>
      </p:sp>
      <p:sp>
        <p:nvSpPr>
          <p:cNvPr id="8199" name="Line 7"/>
          <p:cNvSpPr>
            <a:spLocks noChangeShapeType="1"/>
          </p:cNvSpPr>
          <p:nvPr/>
        </p:nvSpPr>
        <p:spPr bwMode="auto">
          <a:xfrm flipH="1">
            <a:off x="3419475" y="2205038"/>
            <a:ext cx="3313113" cy="1582737"/>
          </a:xfrm>
          <a:prstGeom prst="line">
            <a:avLst/>
          </a:prstGeom>
          <a:noFill/>
          <a:ln w="38100">
            <a:solidFill>
              <a:srgbClr val="FF0000"/>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alpha val="50000"/>
                    </a:schemeClr>
                  </a:outerShdw>
                </a:effectLst>
              </a14:hiddenEffects>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title"/>
          </p:nvPr>
        </p:nvSpPr>
        <p:spPr/>
        <p:txBody>
          <a:bodyPr/>
          <a:lstStyle/>
          <a:p>
            <a:pPr eaLnBrk="1" hangingPunct="1">
              <a:defRPr/>
            </a:pPr>
            <a:r>
              <a:rPr lang="ja-JP" altLang="en-US"/>
              <a:t>Ｑ：　毛髪の本数をどうやって測りますか</a:t>
            </a:r>
          </a:p>
        </p:txBody>
      </p:sp>
      <p:sp>
        <p:nvSpPr>
          <p:cNvPr id="802819" name="Rectangle 3"/>
          <p:cNvSpPr>
            <a:spLocks noGrp="1" noChangeArrowheads="1"/>
          </p:cNvSpPr>
          <p:nvPr>
            <p:ph idx="1"/>
          </p:nvPr>
        </p:nvSpPr>
        <p:spPr/>
        <p:txBody>
          <a:bodyPr/>
          <a:lstStyle/>
          <a:p>
            <a:pPr eaLnBrk="1" hangingPunct="1">
              <a:defRPr/>
            </a:pPr>
            <a:r>
              <a:rPr lang="en-US" altLang="ja-JP" dirty="0">
                <a:effectLst/>
              </a:rPr>
              <a:t>■	</a:t>
            </a:r>
            <a:r>
              <a:rPr lang="ja-JP" altLang="en-US" dirty="0">
                <a:effectLst/>
              </a:rPr>
              <a:t>ヒト</a:t>
            </a:r>
            <a:r>
              <a:rPr lang="en-US" altLang="ja-JP" dirty="0">
                <a:effectLst/>
              </a:rPr>
              <a:t>1</a:t>
            </a:r>
            <a:r>
              <a:rPr lang="ja-JP" altLang="en-US" dirty="0">
                <a:effectLst/>
              </a:rPr>
              <a:t>人の毛髪の本数を考える</a:t>
            </a:r>
          </a:p>
          <a:p>
            <a:pPr eaLnBrk="1" hangingPunct="1">
              <a:defRPr/>
            </a:pPr>
            <a:r>
              <a:rPr lang="ja-JP" altLang="en-US" dirty="0">
                <a:effectLst/>
              </a:rPr>
              <a:t>■	個体差があるので，たくさんの試料についてそれぞれの本数を測って平均をとる（どう平均をとるのか，ということはべつの話として</a:t>
            </a:r>
            <a:r>
              <a:rPr lang="ja-JP" altLang="en-US" dirty="0" err="1">
                <a:effectLst/>
              </a:rPr>
              <a:t>．．．</a:t>
            </a:r>
            <a:r>
              <a:rPr lang="ja-JP" altLang="en-US" dirty="0">
                <a:effectLst/>
              </a:rPr>
              <a:t>）．</a:t>
            </a:r>
          </a:p>
          <a:p>
            <a:pPr eaLnBrk="1" hangingPunct="1">
              <a:defRPr/>
            </a:pPr>
            <a:r>
              <a:rPr lang="ja-JP" altLang="en-US" dirty="0">
                <a:effectLst/>
              </a:rPr>
              <a:t>■	それぞれのヒトの毛髪の数をどうやって測るのか</a:t>
            </a:r>
          </a:p>
          <a:p>
            <a:pPr eaLnBrk="1" hangingPunct="1">
              <a:defRPr/>
            </a:pPr>
            <a:endParaRPr lang="ja-JP" altLang="en-US" dirty="0">
              <a:effectLst/>
            </a:endParaRPr>
          </a:p>
          <a:p>
            <a:pPr eaLnBrk="1" hangingPunct="1">
              <a:defRPr/>
            </a:pPr>
            <a:r>
              <a:rPr lang="ja-JP" altLang="en-US" dirty="0">
                <a:effectLst/>
              </a:rPr>
              <a:t>■	「日本人では平均</a:t>
            </a:r>
            <a:r>
              <a:rPr lang="en-US" altLang="ja-JP" dirty="0">
                <a:effectLst/>
              </a:rPr>
              <a:t>10</a:t>
            </a:r>
            <a:r>
              <a:rPr lang="ja-JP" altLang="en-US" dirty="0">
                <a:effectLst/>
              </a:rPr>
              <a:t>万本といわれている（眉毛は</a:t>
            </a:r>
            <a:r>
              <a:rPr lang="en-US" altLang="ja-JP" dirty="0">
                <a:effectLst/>
              </a:rPr>
              <a:t>1,300</a:t>
            </a:r>
            <a:r>
              <a:rPr lang="ja-JP" altLang="en-US" dirty="0">
                <a:effectLst/>
              </a:rPr>
              <a:t>本，まつげは</a:t>
            </a:r>
            <a:r>
              <a:rPr lang="en-US" altLang="ja-JP" dirty="0">
                <a:effectLst/>
              </a:rPr>
              <a:t>350</a:t>
            </a:r>
            <a:r>
              <a:rPr lang="ja-JP" altLang="en-US" dirty="0">
                <a:effectLst/>
              </a:rPr>
              <a:t>本）」</a:t>
            </a:r>
            <a:r>
              <a:rPr lang="ja-JP" altLang="en-US" dirty="0" err="1">
                <a:effectLst/>
              </a:rPr>
              <a:t>．．．</a:t>
            </a:r>
            <a:r>
              <a:rPr lang="ja-JP" altLang="en-US" dirty="0">
                <a:effectLst/>
              </a:rPr>
              <a:t>誰がどうやって調べたのか</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2"/>
          <p:cNvSpPr>
            <a:spLocks noGrp="1" noChangeArrowheads="1"/>
          </p:cNvSpPr>
          <p:nvPr>
            <p:ph type="title"/>
          </p:nvPr>
        </p:nvSpPr>
        <p:spPr/>
        <p:txBody>
          <a:bodyPr/>
          <a:lstStyle/>
          <a:p>
            <a:pPr eaLnBrk="1" hangingPunct="1">
              <a:defRPr/>
            </a:pPr>
            <a:r>
              <a:rPr lang="ja-JP" altLang="en-US"/>
              <a:t>毛髪の本数をどうやって測りますか</a:t>
            </a:r>
          </a:p>
        </p:txBody>
      </p:sp>
      <p:sp>
        <p:nvSpPr>
          <p:cNvPr id="804867" name="Rectangle 3"/>
          <p:cNvSpPr>
            <a:spLocks noGrp="1" noChangeArrowheads="1"/>
          </p:cNvSpPr>
          <p:nvPr>
            <p:ph idx="1"/>
          </p:nvPr>
        </p:nvSpPr>
        <p:spPr/>
        <p:txBody>
          <a:bodyPr/>
          <a:lstStyle/>
          <a:p>
            <a:pPr marL="538163" indent="-538163" eaLnBrk="1" hangingPunct="1">
              <a:defRPr/>
            </a:pPr>
            <a:r>
              <a:rPr lang="en-US" altLang="ja-JP" dirty="0"/>
              <a:t>■	</a:t>
            </a:r>
            <a:r>
              <a:rPr lang="ja-JP" altLang="en-US" dirty="0"/>
              <a:t>ひとつの答えは（ただし「破壊測定」），「一定の長さの毛髪を取得して，その一部の重量から，全体量を推測する」</a:t>
            </a:r>
          </a:p>
          <a:p>
            <a:pPr marL="538163" indent="-538163" eaLnBrk="1" hangingPunct="1">
              <a:defRPr/>
            </a:pPr>
            <a:endParaRPr lang="ja-JP" altLang="en-US" dirty="0"/>
          </a:p>
          <a:p>
            <a:pPr marL="892175" indent="-892175" eaLnBrk="1" hangingPunct="1">
              <a:defRPr/>
            </a:pPr>
            <a:r>
              <a:rPr lang="ja-JP" altLang="en-US" dirty="0"/>
              <a:t>（</a:t>
            </a:r>
            <a:r>
              <a:rPr lang="en-US" altLang="ja-JP" dirty="0"/>
              <a:t>1</a:t>
            </a:r>
            <a:r>
              <a:rPr lang="ja-JP" altLang="en-US" dirty="0"/>
              <a:t>）	やや長めにバリカンで刈り，切った毛はすてる．</a:t>
            </a:r>
          </a:p>
          <a:p>
            <a:pPr marL="892175" indent="-892175" eaLnBrk="1" hangingPunct="1">
              <a:defRPr/>
            </a:pPr>
            <a:r>
              <a:rPr lang="ja-JP" altLang="en-US" dirty="0"/>
              <a:t>（</a:t>
            </a:r>
            <a:r>
              <a:rPr lang="en-US" altLang="ja-JP" dirty="0"/>
              <a:t>2</a:t>
            </a:r>
            <a:r>
              <a:rPr lang="ja-JP" altLang="en-US" dirty="0"/>
              <a:t>）	短めのバリカンでもういちど刈り，切った毛を回収する．</a:t>
            </a:r>
          </a:p>
          <a:p>
            <a:pPr marL="892175" indent="-892175" eaLnBrk="1" hangingPunct="1">
              <a:defRPr/>
            </a:pPr>
            <a:r>
              <a:rPr lang="ja-JP" altLang="en-US" dirty="0"/>
              <a:t>（</a:t>
            </a:r>
            <a:r>
              <a:rPr lang="en-US" altLang="ja-JP" dirty="0"/>
              <a:t>3</a:t>
            </a:r>
            <a:r>
              <a:rPr lang="ja-JP" altLang="en-US" dirty="0"/>
              <a:t>）	切った毛の重さ をはかる．</a:t>
            </a:r>
          </a:p>
          <a:p>
            <a:pPr marL="892175" indent="-892175" eaLnBrk="1" hangingPunct="1">
              <a:defRPr/>
            </a:pPr>
            <a:r>
              <a:rPr lang="ja-JP" altLang="en-US" dirty="0"/>
              <a:t>（</a:t>
            </a:r>
            <a:r>
              <a:rPr lang="en-US" altLang="ja-JP" dirty="0"/>
              <a:t>4</a:t>
            </a:r>
            <a:r>
              <a:rPr lang="ja-JP" altLang="en-US" dirty="0"/>
              <a:t>）	本数を数えながら天秤で精度よくはかれる（たとえば</a:t>
            </a:r>
            <a:r>
              <a:rPr lang="en-US" altLang="ja-JP" dirty="0"/>
              <a:t>10 mg</a:t>
            </a:r>
            <a:r>
              <a:rPr lang="ja-JP" altLang="en-US" dirty="0"/>
              <a:t>以上）くらいのものの重さをはかり，</a:t>
            </a:r>
            <a:r>
              <a:rPr lang="en-US" altLang="ja-JP" dirty="0"/>
              <a:t>1</a:t>
            </a:r>
            <a:r>
              <a:rPr lang="ja-JP" altLang="en-US" dirty="0"/>
              <a:t>本の平均重さをもとめる．</a:t>
            </a:r>
          </a:p>
          <a:p>
            <a:pPr marL="892175" indent="-892175" eaLnBrk="1" hangingPunct="1">
              <a:defRPr/>
            </a:pPr>
            <a:r>
              <a:rPr lang="ja-JP" altLang="en-US" dirty="0"/>
              <a:t>（</a:t>
            </a:r>
            <a:r>
              <a:rPr lang="en-US" altLang="ja-JP" dirty="0"/>
              <a:t>5</a:t>
            </a:r>
            <a:r>
              <a:rPr lang="ja-JP" altLang="en-US" dirty="0"/>
              <a:t>）	全体の重さを</a:t>
            </a:r>
            <a:r>
              <a:rPr lang="en-US" altLang="ja-JP" dirty="0"/>
              <a:t>1</a:t>
            </a:r>
            <a:r>
              <a:rPr lang="ja-JP" altLang="en-US" dirty="0"/>
              <a:t>本の重さでわって本数を知る．</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p:cNvSpPr>
            <a:spLocks noGrp="1" noChangeArrowheads="1"/>
          </p:cNvSpPr>
          <p:nvPr>
            <p:ph type="title"/>
          </p:nvPr>
        </p:nvSpPr>
        <p:spPr/>
        <p:txBody>
          <a:bodyPr/>
          <a:lstStyle/>
          <a:p>
            <a:pPr eaLnBrk="1" hangingPunct="1">
              <a:defRPr/>
            </a:pPr>
            <a:r>
              <a:rPr lang="ja-JP" altLang="en-US"/>
              <a:t>やってみた</a:t>
            </a:r>
          </a:p>
        </p:txBody>
      </p:sp>
      <p:sp>
        <p:nvSpPr>
          <p:cNvPr id="806915" name="Rectangle 3"/>
          <p:cNvSpPr>
            <a:spLocks noGrp="1" noChangeArrowheads="1"/>
          </p:cNvSpPr>
          <p:nvPr>
            <p:ph type="body" sz="quarter" idx="10"/>
          </p:nvPr>
        </p:nvSpPr>
        <p:spPr/>
        <p:txBody>
          <a:bodyPr/>
          <a:lstStyle/>
          <a:p>
            <a:pPr eaLnBrk="1" hangingPunct="1">
              <a:defRPr/>
            </a:pPr>
            <a:r>
              <a:rPr lang="en-US" altLang="ja-JP" sz="2000"/>
              <a:t>■	2</a:t>
            </a:r>
            <a:r>
              <a:rPr lang="ja-JP" altLang="en-US" sz="2000"/>
              <a:t>回目に刈った毛を回収＝</a:t>
            </a:r>
            <a:r>
              <a:rPr lang="en-US" altLang="ja-JP" sz="2000"/>
              <a:t>1.506 g</a:t>
            </a:r>
          </a:p>
          <a:p>
            <a:pPr eaLnBrk="1" hangingPunct="1">
              <a:defRPr/>
            </a:pPr>
            <a:r>
              <a:rPr lang="en-US" altLang="ja-JP" sz="2000"/>
              <a:t>■	24.8 mg/598</a:t>
            </a:r>
            <a:r>
              <a:rPr lang="ja-JP" altLang="en-US" sz="2000"/>
              <a:t>本・</a:t>
            </a:r>
            <a:r>
              <a:rPr lang="en-US" altLang="ja-JP" sz="2000"/>
              <a:t>9.8 mg/218</a:t>
            </a:r>
            <a:r>
              <a:rPr lang="ja-JP" altLang="en-US" sz="2000"/>
              <a:t>本から</a:t>
            </a:r>
            <a:endParaRPr lang="en-US" altLang="ja-JP" sz="2000"/>
          </a:p>
          <a:p>
            <a:pPr eaLnBrk="1" hangingPunct="1">
              <a:defRPr/>
            </a:pPr>
            <a:r>
              <a:rPr lang="en-US" altLang="ja-JP" sz="2000"/>
              <a:t>	</a:t>
            </a:r>
            <a:r>
              <a:rPr lang="ja-JP" altLang="en-US" sz="2000"/>
              <a:t>平均値は，</a:t>
            </a:r>
            <a:r>
              <a:rPr lang="en-US" altLang="ja-JP" sz="2000"/>
              <a:t>0.0432 mg</a:t>
            </a:r>
            <a:r>
              <a:rPr lang="ja-JP" altLang="en-US" sz="2000"/>
              <a:t>．</a:t>
            </a:r>
          </a:p>
          <a:p>
            <a:pPr eaLnBrk="1" hangingPunct="1">
              <a:defRPr/>
            </a:pPr>
            <a:r>
              <a:rPr lang="ja-JP" altLang="en-US" sz="2000"/>
              <a:t>■	したがって，総本数は</a:t>
            </a:r>
          </a:p>
          <a:p>
            <a:pPr eaLnBrk="1" hangingPunct="1">
              <a:defRPr/>
            </a:pPr>
            <a:endParaRPr lang="ja-JP" altLang="en-US" sz="2000"/>
          </a:p>
        </p:txBody>
      </p:sp>
      <p:pic>
        <p:nvPicPr>
          <p:cNvPr id="11268" name="Picture 4" descr="20081110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860800"/>
            <a:ext cx="3598862" cy="2698750"/>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20081110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441325"/>
            <a:ext cx="3598862" cy="2700338"/>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20081110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536950"/>
            <a:ext cx="3598862" cy="2700338"/>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6919" name="Rectangle 7"/>
          <p:cNvSpPr>
            <a:spLocks noChangeArrowheads="1"/>
          </p:cNvSpPr>
          <p:nvPr/>
        </p:nvSpPr>
        <p:spPr bwMode="auto">
          <a:xfrm>
            <a:off x="971550" y="2708275"/>
            <a:ext cx="2663825" cy="863600"/>
          </a:xfrm>
          <a:prstGeom prst="rect">
            <a:avLst/>
          </a:prstGeom>
          <a:solidFill>
            <a:srgbClr val="669900"/>
          </a:solidFill>
          <a:ln>
            <a:noFill/>
          </a:ln>
          <a:effectLst>
            <a:outerShdw dist="107763" dir="2700000" algn="ctr" rotWithShape="0">
              <a:schemeClr val="bg2">
                <a:alpha val="50000"/>
              </a:schemeClr>
            </a:outerShdw>
          </a:effectLst>
          <a:extLst>
            <a:ext uri="{91240B29-F687-4F45-9708-019B960494DF}">
              <a14:hiddenLine xmlns:a14="http://schemas.microsoft.com/office/drawing/2010/main" w="12700">
                <a:solidFill>
                  <a:schemeClr val="tx1"/>
                </a:solidFill>
                <a:miter lim="800000"/>
                <a:headEnd/>
                <a:tailEnd type="none" w="sm" len="lg"/>
              </a14:hiddenLine>
            </a:ext>
          </a:extLst>
        </p:spPr>
        <p:txBody>
          <a:bodyPr wrap="none" anchor="ctr"/>
          <a:lstStyle/>
          <a:p>
            <a:pPr algn="ctr">
              <a:spcBef>
                <a:spcPct val="20000"/>
              </a:spcBef>
              <a:defRPr/>
            </a:pPr>
            <a:r>
              <a:rPr lang="ja-JP" altLang="en-US" sz="32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約</a:t>
            </a:r>
            <a:r>
              <a:rPr lang="en-US" altLang="ja-JP" sz="32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35,000</a:t>
            </a:r>
            <a:r>
              <a:rPr lang="ja-JP" altLang="en-US" sz="32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本</a:t>
            </a:r>
            <a:endParaRPr lang="ja-JP" altLang="en-US" dirty="0">
              <a:solidFill>
                <a:schemeClr val="bg1"/>
              </a:solidFill>
              <a:latin typeface="メイリオ" panose="020B0604030504040204" pitchFamily="50" charset="-128"/>
              <a:ea typeface="メイリオ" panose="020B0604030504040204" pitchFamily="50" charset="-128"/>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ChangeArrowheads="1"/>
          </p:cNvSpPr>
          <p:nvPr>
            <p:ph type="title"/>
          </p:nvPr>
        </p:nvSpPr>
        <p:spPr/>
        <p:txBody>
          <a:bodyPr/>
          <a:lstStyle/>
          <a:p>
            <a:r>
              <a:rPr lang="ja-JP" altLang="en-US"/>
              <a:t>必要条件と十分条件</a:t>
            </a:r>
          </a:p>
        </p:txBody>
      </p:sp>
      <p:sp>
        <p:nvSpPr>
          <p:cNvPr id="1036291" name="Rectangle 3"/>
          <p:cNvSpPr>
            <a:spLocks noGrp="1" noChangeArrowheads="1"/>
          </p:cNvSpPr>
          <p:nvPr>
            <p:ph type="body" sz="quarter" idx="10"/>
          </p:nvPr>
        </p:nvSpPr>
        <p:spPr/>
        <p:txBody>
          <a:bodyPr/>
          <a:lstStyle/>
          <a:p>
            <a:r>
              <a:rPr lang="en-US" altLang="ja-JP" sz="2000" dirty="0"/>
              <a:t>■	</a:t>
            </a:r>
            <a:r>
              <a:rPr lang="ja-JP" altLang="en-US" sz="2000" dirty="0"/>
              <a:t>ある物質の構造を特定する　</a:t>
            </a:r>
            <a:r>
              <a:rPr lang="ja-JP" altLang="en-US" sz="2800" dirty="0">
                <a:solidFill>
                  <a:srgbClr val="C00000"/>
                </a:solidFill>
                <a:effectLst/>
              </a:rPr>
              <a:t>十分条件</a:t>
            </a:r>
            <a:r>
              <a:rPr lang="ja-JP" altLang="en-US" sz="3200" dirty="0"/>
              <a:t>　</a:t>
            </a:r>
            <a:r>
              <a:rPr lang="ja-JP" altLang="en-US" sz="2000" dirty="0"/>
              <a:t>はなく，あるのは　</a:t>
            </a:r>
            <a:r>
              <a:rPr lang="ja-JP" altLang="en-US" sz="2800" dirty="0">
                <a:solidFill>
                  <a:srgbClr val="C00000"/>
                </a:solidFill>
                <a:effectLst/>
              </a:rPr>
              <a:t>必要条件</a:t>
            </a:r>
            <a:r>
              <a:rPr lang="ja-JP" altLang="en-US" sz="2000" dirty="0"/>
              <a:t>　だけ（いくつ必要条件があるのか不明）．</a:t>
            </a:r>
          </a:p>
          <a:p>
            <a:endParaRPr lang="ja-JP" altLang="en-US" sz="2000" dirty="0"/>
          </a:p>
          <a:p>
            <a:endParaRPr lang="ja-JP" altLang="en-US" sz="2000" dirty="0"/>
          </a:p>
          <a:p>
            <a:endParaRPr lang="ja-JP" altLang="en-US" sz="2000" dirty="0"/>
          </a:p>
          <a:p>
            <a:endParaRPr lang="ja-JP" altLang="en-US" sz="2000" dirty="0"/>
          </a:p>
          <a:p>
            <a:r>
              <a:rPr lang="ja-JP" altLang="en-US" sz="2000" dirty="0"/>
              <a:t>■	「もしこの物質が目的物質なら」</a:t>
            </a:r>
          </a:p>
          <a:p>
            <a:r>
              <a:rPr lang="ja-JP" altLang="en-US" sz="2000" dirty="0"/>
              <a:t>	・実験結果</a:t>
            </a:r>
            <a:r>
              <a:rPr lang="en-US" altLang="ja-JP" sz="2000" dirty="0"/>
              <a:t>A</a:t>
            </a:r>
            <a:r>
              <a:rPr lang="ja-JP" altLang="en-US" sz="2000" dirty="0"/>
              <a:t>が得られるはず・・・得られた　例：</a:t>
            </a:r>
            <a:r>
              <a:rPr lang="en-US" altLang="ja-JP" sz="2000" dirty="0"/>
              <a:t>NMR</a:t>
            </a:r>
          </a:p>
          <a:p>
            <a:r>
              <a:rPr lang="en-US" altLang="ja-JP" sz="2000" dirty="0"/>
              <a:t>	</a:t>
            </a:r>
            <a:r>
              <a:rPr lang="ja-JP" altLang="en-US" sz="2000" dirty="0"/>
              <a:t>・実験結果</a:t>
            </a:r>
            <a:r>
              <a:rPr lang="en-US" altLang="ja-JP" sz="2000" dirty="0"/>
              <a:t>B</a:t>
            </a:r>
            <a:r>
              <a:rPr lang="ja-JP" altLang="en-US" sz="2000" dirty="0"/>
              <a:t>が得られるはず・・・得られた　例：分子量</a:t>
            </a:r>
          </a:p>
          <a:p>
            <a:r>
              <a:rPr lang="ja-JP" altLang="en-US" sz="2000" dirty="0"/>
              <a:t>	・実験結果</a:t>
            </a:r>
            <a:r>
              <a:rPr lang="en-US" altLang="ja-JP" sz="2000" dirty="0"/>
              <a:t>C</a:t>
            </a:r>
            <a:r>
              <a:rPr lang="ja-JP" altLang="en-US" sz="2000" dirty="0"/>
              <a:t>が得られるはず・・・得られた　例：赤外吸収</a:t>
            </a:r>
          </a:p>
          <a:p>
            <a:r>
              <a:rPr lang="ja-JP" altLang="en-US" sz="2000" dirty="0"/>
              <a:t>	・実験結果</a:t>
            </a:r>
            <a:r>
              <a:rPr lang="en-US" altLang="ja-JP" sz="2000" dirty="0"/>
              <a:t>D</a:t>
            </a:r>
            <a:r>
              <a:rPr lang="ja-JP" altLang="en-US" sz="2000" dirty="0"/>
              <a:t>が得られるはず・・・得られた　例：元素分析</a:t>
            </a:r>
          </a:p>
          <a:p>
            <a:r>
              <a:rPr lang="ja-JP" altLang="en-US" sz="2000" dirty="0" err="1"/>
              <a:t>．．．</a:t>
            </a:r>
            <a:r>
              <a:rPr lang="ja-JP" altLang="en-US" sz="2000" dirty="0"/>
              <a:t>だから（経験的に）</a:t>
            </a:r>
          </a:p>
          <a:p>
            <a:endParaRPr lang="ja-JP" altLang="en-US" sz="2000" dirty="0"/>
          </a:p>
          <a:p>
            <a:pPr algn="ctr"/>
            <a:r>
              <a:rPr lang="ja-JP" altLang="en-US" dirty="0">
                <a:solidFill>
                  <a:srgbClr val="C00000"/>
                </a:solidFill>
                <a:effectLst/>
              </a:rPr>
              <a:t>「この物質は目的物質である可能性がきわめて高い」</a:t>
            </a:r>
          </a:p>
        </p:txBody>
      </p:sp>
      <p:grpSp>
        <p:nvGrpSpPr>
          <p:cNvPr id="1036292" name="Group 4"/>
          <p:cNvGrpSpPr>
            <a:grpSpLocks/>
          </p:cNvGrpSpPr>
          <p:nvPr/>
        </p:nvGrpSpPr>
        <p:grpSpPr bwMode="auto">
          <a:xfrm>
            <a:off x="754064" y="2040307"/>
            <a:ext cx="3534582" cy="1316685"/>
            <a:chOff x="113" y="1071"/>
            <a:chExt cx="2314" cy="862"/>
          </a:xfrm>
        </p:grpSpPr>
        <p:sp>
          <p:nvSpPr>
            <p:cNvPr id="1036293" name="Rectangle 5"/>
            <p:cNvSpPr>
              <a:spLocks noChangeArrowheads="1"/>
            </p:cNvSpPr>
            <p:nvPr/>
          </p:nvSpPr>
          <p:spPr bwMode="auto">
            <a:xfrm>
              <a:off x="113" y="1071"/>
              <a:ext cx="2314" cy="862"/>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grpSp>
          <p:nvGrpSpPr>
            <p:cNvPr id="1036294" name="Group 6"/>
            <p:cNvGrpSpPr>
              <a:grpSpLocks/>
            </p:cNvGrpSpPr>
            <p:nvPr/>
          </p:nvGrpSpPr>
          <p:grpSpPr bwMode="auto">
            <a:xfrm>
              <a:off x="295" y="1117"/>
              <a:ext cx="2068" cy="680"/>
              <a:chOff x="748" y="1117"/>
              <a:chExt cx="2068" cy="680"/>
            </a:xfrm>
          </p:grpSpPr>
          <p:sp>
            <p:nvSpPr>
              <p:cNvPr id="1036295" name="Oval 7"/>
              <p:cNvSpPr>
                <a:spLocks noChangeArrowheads="1"/>
              </p:cNvSpPr>
              <p:nvPr/>
            </p:nvSpPr>
            <p:spPr bwMode="auto">
              <a:xfrm>
                <a:off x="748" y="1298"/>
                <a:ext cx="1860" cy="499"/>
              </a:xfrm>
              <a:prstGeom prst="ellipse">
                <a:avLst/>
              </a:prstGeom>
              <a:noFill/>
              <a:ln w="12700">
                <a:solidFill>
                  <a:schemeClr val="tx1"/>
                </a:solidFill>
                <a:round/>
                <a:headEnd/>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036296" name="Oval 8"/>
              <p:cNvSpPr>
                <a:spLocks noChangeArrowheads="1"/>
              </p:cNvSpPr>
              <p:nvPr/>
            </p:nvSpPr>
            <p:spPr bwMode="auto">
              <a:xfrm>
                <a:off x="2064" y="1434"/>
                <a:ext cx="227" cy="227"/>
              </a:xfrm>
              <a:prstGeom prst="ellipse">
                <a:avLst/>
              </a:prstGeom>
              <a:solidFill>
                <a:srgbClr val="FF0000"/>
              </a:solidFill>
              <a:ln w="12700">
                <a:solidFill>
                  <a:schemeClr val="tx1"/>
                </a:solidFill>
                <a:round/>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036297" name="Oval 9"/>
              <p:cNvSpPr>
                <a:spLocks noChangeArrowheads="1"/>
              </p:cNvSpPr>
              <p:nvPr/>
            </p:nvSpPr>
            <p:spPr bwMode="auto">
              <a:xfrm>
                <a:off x="2133" y="1480"/>
                <a:ext cx="141" cy="141"/>
              </a:xfrm>
              <a:prstGeom prst="ellipse">
                <a:avLst/>
              </a:prstGeom>
              <a:solidFill>
                <a:schemeClr val="bg1"/>
              </a:solidFill>
              <a:ln w="12700">
                <a:solidFill>
                  <a:schemeClr val="tx1"/>
                </a:solidFill>
                <a:round/>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036298" name="Text Box 10"/>
              <p:cNvSpPr txBox="1">
                <a:spLocks noChangeArrowheads="1"/>
              </p:cNvSpPr>
              <p:nvPr/>
            </p:nvSpPr>
            <p:spPr bwMode="auto">
              <a:xfrm>
                <a:off x="1001" y="1389"/>
                <a:ext cx="591" cy="201"/>
              </a:xfrm>
              <a:prstGeom prst="rect">
                <a:avLst/>
              </a:prstGeom>
              <a:noFill/>
              <a:ln>
                <a:noFill/>
              </a:ln>
              <a:effectLst/>
              <a:extLst>
                <a:ext uri="{909E8E84-426E-40DD-AFC4-6F175D3DCCD1}">
                  <a14:hiddenFill xmlns:a14="http://schemas.microsoft.com/office/drawing/2010/main">
                    <a:solidFill>
                      <a:srgbClr val="F1E7DB"/>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必要条件</a:t>
                </a:r>
              </a:p>
            </p:txBody>
          </p:sp>
          <p:sp>
            <p:nvSpPr>
              <p:cNvPr id="1036299" name="Text Box 11"/>
              <p:cNvSpPr txBox="1">
                <a:spLocks noChangeArrowheads="1"/>
              </p:cNvSpPr>
              <p:nvPr/>
            </p:nvSpPr>
            <p:spPr bwMode="auto">
              <a:xfrm>
                <a:off x="2225" y="1152"/>
                <a:ext cx="591" cy="201"/>
              </a:xfrm>
              <a:prstGeom prst="rect">
                <a:avLst/>
              </a:prstGeom>
              <a:noFill/>
              <a:ln>
                <a:noFill/>
              </a:ln>
              <a:effectLst/>
              <a:extLst>
                <a:ext uri="{909E8E84-426E-40DD-AFC4-6F175D3DCCD1}">
                  <a14:hiddenFill xmlns:a14="http://schemas.microsoft.com/office/drawing/2010/main">
                    <a:solidFill>
                      <a:srgbClr val="F1E7DB"/>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十分条件</a:t>
                </a:r>
              </a:p>
            </p:txBody>
          </p:sp>
          <p:sp>
            <p:nvSpPr>
              <p:cNvPr id="1036300" name="Line 12"/>
              <p:cNvSpPr>
                <a:spLocks noChangeShapeType="1"/>
              </p:cNvSpPr>
              <p:nvPr/>
            </p:nvSpPr>
            <p:spPr bwMode="auto">
              <a:xfrm flipH="1">
                <a:off x="2202" y="1320"/>
                <a:ext cx="181" cy="226"/>
              </a:xfrm>
              <a:prstGeom prst="line">
                <a:avLst/>
              </a:prstGeom>
              <a:noFill/>
              <a:ln w="1270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036301" name="Text Box 13"/>
              <p:cNvSpPr txBox="1">
                <a:spLocks noChangeArrowheads="1"/>
              </p:cNvSpPr>
              <p:nvPr/>
            </p:nvSpPr>
            <p:spPr bwMode="auto">
              <a:xfrm>
                <a:off x="1773" y="1117"/>
                <a:ext cx="591" cy="201"/>
              </a:xfrm>
              <a:prstGeom prst="rect">
                <a:avLst/>
              </a:prstGeom>
              <a:noFill/>
              <a:ln>
                <a:noFill/>
              </a:ln>
              <a:effectLst/>
              <a:extLst>
                <a:ext uri="{909E8E84-426E-40DD-AFC4-6F175D3DCCD1}">
                  <a14:hiddenFill xmlns:a14="http://schemas.microsoft.com/office/drawing/2010/main">
                    <a:solidFill>
                      <a:srgbClr val="F1E7DB"/>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真理</a:t>
                </a:r>
                <a:r>
                  <a:rPr kumimoji="1" lang="en-US" altLang="ja-JP"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a:t>
                </a:r>
              </a:p>
            </p:txBody>
          </p:sp>
          <p:sp>
            <p:nvSpPr>
              <p:cNvPr id="1036302" name="Line 14"/>
              <p:cNvSpPr>
                <a:spLocks noChangeShapeType="1"/>
              </p:cNvSpPr>
              <p:nvPr/>
            </p:nvSpPr>
            <p:spPr bwMode="auto">
              <a:xfrm>
                <a:off x="2018" y="1298"/>
                <a:ext cx="115" cy="183"/>
              </a:xfrm>
              <a:prstGeom prst="line">
                <a:avLst/>
              </a:prstGeom>
              <a:noFill/>
              <a:ln w="1270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grpSp>
      </p:grpSp>
      <p:grpSp>
        <p:nvGrpSpPr>
          <p:cNvPr id="1036303" name="Group 15"/>
          <p:cNvGrpSpPr>
            <a:grpSpLocks/>
          </p:cNvGrpSpPr>
          <p:nvPr/>
        </p:nvGrpSpPr>
        <p:grpSpPr bwMode="auto">
          <a:xfrm>
            <a:off x="5183437" y="2119572"/>
            <a:ext cx="3565028" cy="2173524"/>
            <a:chOff x="3198" y="1081"/>
            <a:chExt cx="2562" cy="1562"/>
          </a:xfrm>
        </p:grpSpPr>
        <p:sp>
          <p:nvSpPr>
            <p:cNvPr id="1036304" name="Oval 16"/>
            <p:cNvSpPr>
              <a:spLocks noChangeArrowheads="1"/>
            </p:cNvSpPr>
            <p:nvPr/>
          </p:nvSpPr>
          <p:spPr bwMode="auto">
            <a:xfrm>
              <a:off x="3379" y="1299"/>
              <a:ext cx="1497" cy="453"/>
            </a:xfrm>
            <a:prstGeom prst="ellipse">
              <a:avLst/>
            </a:prstGeom>
            <a:noFill/>
            <a:ln w="12700">
              <a:solidFill>
                <a:schemeClr val="tx1"/>
              </a:solidFill>
              <a:round/>
              <a:headEnd/>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Arial" pitchFamily="34" charset="0"/>
                <a:ea typeface="Osaka" charset="-128"/>
                <a:cs typeface="+mn-cs"/>
              </a:endParaRPr>
            </a:p>
          </p:txBody>
        </p:sp>
        <p:sp>
          <p:nvSpPr>
            <p:cNvPr id="1036305" name="Oval 17"/>
            <p:cNvSpPr>
              <a:spLocks noChangeArrowheads="1"/>
            </p:cNvSpPr>
            <p:nvPr/>
          </p:nvSpPr>
          <p:spPr bwMode="auto">
            <a:xfrm rot="-412717">
              <a:off x="3198" y="1081"/>
              <a:ext cx="1936" cy="907"/>
            </a:xfrm>
            <a:prstGeom prst="ellipse">
              <a:avLst/>
            </a:prstGeom>
            <a:noFill/>
            <a:ln w="12700">
              <a:solidFill>
                <a:schemeClr val="tx1"/>
              </a:solidFill>
              <a:round/>
              <a:headEnd/>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Arial" pitchFamily="34" charset="0"/>
                <a:ea typeface="Osaka" charset="-128"/>
                <a:cs typeface="+mn-cs"/>
              </a:endParaRPr>
            </a:p>
          </p:txBody>
        </p:sp>
        <p:sp>
          <p:nvSpPr>
            <p:cNvPr id="1036306" name="Oval 18"/>
            <p:cNvSpPr>
              <a:spLocks noChangeArrowheads="1"/>
            </p:cNvSpPr>
            <p:nvPr/>
          </p:nvSpPr>
          <p:spPr bwMode="auto">
            <a:xfrm rot="-1450242">
              <a:off x="3678" y="1292"/>
              <a:ext cx="1497" cy="862"/>
            </a:xfrm>
            <a:prstGeom prst="ellipse">
              <a:avLst/>
            </a:prstGeom>
            <a:noFill/>
            <a:ln w="12700">
              <a:solidFill>
                <a:schemeClr val="tx1"/>
              </a:solidFill>
              <a:round/>
              <a:headEnd/>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Arial" pitchFamily="34" charset="0"/>
                <a:ea typeface="Osaka" charset="-128"/>
                <a:cs typeface="+mn-cs"/>
              </a:endParaRPr>
            </a:p>
          </p:txBody>
        </p:sp>
        <p:sp>
          <p:nvSpPr>
            <p:cNvPr id="1036307" name="Oval 19"/>
            <p:cNvSpPr>
              <a:spLocks noChangeArrowheads="1"/>
            </p:cNvSpPr>
            <p:nvPr/>
          </p:nvSpPr>
          <p:spPr bwMode="auto">
            <a:xfrm rot="3048174">
              <a:off x="4046" y="1623"/>
              <a:ext cx="1497" cy="544"/>
            </a:xfrm>
            <a:prstGeom prst="ellipse">
              <a:avLst/>
            </a:prstGeom>
            <a:noFill/>
            <a:ln w="12700">
              <a:solidFill>
                <a:schemeClr val="tx1"/>
              </a:solidFill>
              <a:round/>
              <a:headEnd/>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Arial" pitchFamily="34" charset="0"/>
                <a:ea typeface="Osaka" charset="-128"/>
                <a:cs typeface="+mn-cs"/>
              </a:endParaRPr>
            </a:p>
          </p:txBody>
        </p:sp>
        <p:sp>
          <p:nvSpPr>
            <p:cNvPr id="1036308" name="Oval 20"/>
            <p:cNvSpPr>
              <a:spLocks noChangeArrowheads="1"/>
            </p:cNvSpPr>
            <p:nvPr/>
          </p:nvSpPr>
          <p:spPr bwMode="auto">
            <a:xfrm rot="-1416466">
              <a:off x="4263" y="1207"/>
              <a:ext cx="1497" cy="453"/>
            </a:xfrm>
            <a:prstGeom prst="ellipse">
              <a:avLst/>
            </a:prstGeom>
            <a:noFill/>
            <a:ln w="12700">
              <a:solidFill>
                <a:schemeClr val="tx1"/>
              </a:solidFill>
              <a:round/>
              <a:headEnd/>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Arial" pitchFamily="34" charset="0"/>
                <a:ea typeface="Osaka" charset="-128"/>
                <a:cs typeface="+mn-cs"/>
              </a:endParaRPr>
            </a:p>
          </p:txBody>
        </p:sp>
        <p:sp>
          <p:nvSpPr>
            <p:cNvPr id="1036309" name="Oval 21"/>
            <p:cNvSpPr>
              <a:spLocks noChangeArrowheads="1"/>
            </p:cNvSpPr>
            <p:nvPr/>
          </p:nvSpPr>
          <p:spPr bwMode="auto">
            <a:xfrm>
              <a:off x="4542" y="1426"/>
              <a:ext cx="227" cy="227"/>
            </a:xfrm>
            <a:prstGeom prst="ellipse">
              <a:avLst/>
            </a:prstGeom>
            <a:solidFill>
              <a:srgbClr val="FF0000"/>
            </a:solidFill>
            <a:ln w="12700">
              <a:solidFill>
                <a:schemeClr val="tx1"/>
              </a:solidFill>
              <a:round/>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Arial" pitchFamily="34" charset="0"/>
                <a:ea typeface="Osaka" charset="-128"/>
                <a:cs typeface="+mn-cs"/>
              </a:endParaRPr>
            </a:p>
          </p:txBody>
        </p:sp>
        <p:sp>
          <p:nvSpPr>
            <p:cNvPr id="1036310" name="Oval 22"/>
            <p:cNvSpPr>
              <a:spLocks noChangeArrowheads="1"/>
            </p:cNvSpPr>
            <p:nvPr/>
          </p:nvSpPr>
          <p:spPr bwMode="auto">
            <a:xfrm>
              <a:off x="4446" y="1594"/>
              <a:ext cx="67" cy="67"/>
            </a:xfrm>
            <a:prstGeom prst="ellipse">
              <a:avLst/>
            </a:prstGeom>
            <a:solidFill>
              <a:schemeClr val="accent2"/>
            </a:solidFill>
            <a:ln>
              <a:noFill/>
            </a:ln>
            <a:effectLst/>
            <a:extLst>
              <a:ext uri="{91240B29-F687-4F45-9708-019B960494DF}">
                <a14:hiddenLine xmlns:a14="http://schemas.microsoft.com/office/drawing/2010/main" w="12700">
                  <a:solidFill>
                    <a:schemeClr val="tx1"/>
                  </a:solidFill>
                  <a:round/>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000000"/>
                </a:solidFill>
                <a:effectLst/>
                <a:uLnTx/>
                <a:uFillTx/>
                <a:latin typeface="Arial" pitchFamily="34" charset="0"/>
                <a:ea typeface="Osaka" charset="-128"/>
                <a:cs typeface="+mn-cs"/>
              </a:endParaRPr>
            </a:p>
          </p:txBody>
        </p:sp>
        <p:sp>
          <p:nvSpPr>
            <p:cNvPr id="1036311" name="Text Box 23"/>
            <p:cNvSpPr txBox="1">
              <a:spLocks noChangeArrowheads="1"/>
            </p:cNvSpPr>
            <p:nvPr/>
          </p:nvSpPr>
          <p:spPr bwMode="auto">
            <a:xfrm>
              <a:off x="3243" y="1616"/>
              <a:ext cx="183" cy="192"/>
            </a:xfrm>
            <a:prstGeom prst="rect">
              <a:avLst/>
            </a:prstGeom>
            <a:noFill/>
            <a:ln>
              <a:noFill/>
            </a:ln>
            <a:effectLst/>
            <a:extLst>
              <a:ext uri="{909E8E84-426E-40DD-AFC4-6F175D3DCCD1}">
                <a14:hiddenFill xmlns:a14="http://schemas.microsoft.com/office/drawing/2010/main">
                  <a:solidFill>
                    <a:srgbClr val="F1E7DB"/>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HGP創英角ｺﾞｼｯｸUB" pitchFamily="50" charset="-128"/>
                  <a:ea typeface="HGP創英角ｺﾞｼｯｸUB" pitchFamily="50" charset="-128"/>
                  <a:cs typeface="+mn-cs"/>
                </a:rPr>
                <a:t>A</a:t>
              </a:r>
            </a:p>
          </p:txBody>
        </p:sp>
        <p:sp>
          <p:nvSpPr>
            <p:cNvPr id="1036312" name="Text Box 24"/>
            <p:cNvSpPr txBox="1">
              <a:spLocks noChangeArrowheads="1"/>
            </p:cNvSpPr>
            <p:nvPr/>
          </p:nvSpPr>
          <p:spPr bwMode="auto">
            <a:xfrm>
              <a:off x="3423" y="1424"/>
              <a:ext cx="185" cy="192"/>
            </a:xfrm>
            <a:prstGeom prst="rect">
              <a:avLst/>
            </a:prstGeom>
            <a:noFill/>
            <a:ln>
              <a:noFill/>
            </a:ln>
            <a:effectLst/>
            <a:extLst>
              <a:ext uri="{909E8E84-426E-40DD-AFC4-6F175D3DCCD1}">
                <a14:hiddenFill xmlns:a14="http://schemas.microsoft.com/office/drawing/2010/main">
                  <a:solidFill>
                    <a:srgbClr val="F1E7DB"/>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HGP創英角ｺﾞｼｯｸUB" pitchFamily="50" charset="-128"/>
                  <a:ea typeface="HGP創英角ｺﾞｼｯｸUB" pitchFamily="50" charset="-128"/>
                  <a:cs typeface="+mn-cs"/>
                </a:rPr>
                <a:t>B</a:t>
              </a:r>
            </a:p>
          </p:txBody>
        </p:sp>
        <p:sp>
          <p:nvSpPr>
            <p:cNvPr id="1036313" name="Text Box 25"/>
            <p:cNvSpPr txBox="1">
              <a:spLocks noChangeArrowheads="1"/>
            </p:cNvSpPr>
            <p:nvPr/>
          </p:nvSpPr>
          <p:spPr bwMode="auto">
            <a:xfrm>
              <a:off x="3969" y="1979"/>
              <a:ext cx="189" cy="192"/>
            </a:xfrm>
            <a:prstGeom prst="rect">
              <a:avLst/>
            </a:prstGeom>
            <a:noFill/>
            <a:ln>
              <a:noFill/>
            </a:ln>
            <a:effectLst/>
            <a:extLst>
              <a:ext uri="{909E8E84-426E-40DD-AFC4-6F175D3DCCD1}">
                <a14:hiddenFill xmlns:a14="http://schemas.microsoft.com/office/drawing/2010/main">
                  <a:solidFill>
                    <a:srgbClr val="F1E7DB"/>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HGP創英角ｺﾞｼｯｸUB" pitchFamily="50" charset="-128"/>
                  <a:ea typeface="HGP創英角ｺﾞｼｯｸUB" pitchFamily="50" charset="-128"/>
                  <a:cs typeface="+mn-cs"/>
                </a:rPr>
                <a:t>C</a:t>
              </a:r>
            </a:p>
          </p:txBody>
        </p:sp>
        <p:sp>
          <p:nvSpPr>
            <p:cNvPr id="1036314" name="Text Box 26"/>
            <p:cNvSpPr txBox="1">
              <a:spLocks noChangeArrowheads="1"/>
            </p:cNvSpPr>
            <p:nvPr/>
          </p:nvSpPr>
          <p:spPr bwMode="auto">
            <a:xfrm>
              <a:off x="5012" y="2069"/>
              <a:ext cx="183" cy="192"/>
            </a:xfrm>
            <a:prstGeom prst="rect">
              <a:avLst/>
            </a:prstGeom>
            <a:noFill/>
            <a:ln>
              <a:noFill/>
            </a:ln>
            <a:effectLst/>
            <a:extLst>
              <a:ext uri="{909E8E84-426E-40DD-AFC4-6F175D3DCCD1}">
                <a14:hiddenFill xmlns:a14="http://schemas.microsoft.com/office/drawing/2010/main">
                  <a:solidFill>
                    <a:srgbClr val="F1E7DB"/>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HGP創英角ｺﾞｼｯｸUB" pitchFamily="50" charset="-128"/>
                  <a:ea typeface="HGP創英角ｺﾞｼｯｸUB" pitchFamily="50" charset="-128"/>
                  <a:cs typeface="+mn-cs"/>
                </a:rPr>
                <a:t>D</a:t>
              </a:r>
            </a:p>
          </p:txBody>
        </p:sp>
        <p:sp>
          <p:nvSpPr>
            <p:cNvPr id="1036315" name="Text Box 27"/>
            <p:cNvSpPr txBox="1">
              <a:spLocks noChangeArrowheads="1"/>
            </p:cNvSpPr>
            <p:nvPr/>
          </p:nvSpPr>
          <p:spPr bwMode="auto">
            <a:xfrm>
              <a:off x="5284" y="1162"/>
              <a:ext cx="176" cy="192"/>
            </a:xfrm>
            <a:prstGeom prst="rect">
              <a:avLst/>
            </a:prstGeom>
            <a:noFill/>
            <a:ln>
              <a:noFill/>
            </a:ln>
            <a:effectLst/>
            <a:extLst>
              <a:ext uri="{909E8E84-426E-40DD-AFC4-6F175D3DCCD1}">
                <a14:hiddenFill xmlns:a14="http://schemas.microsoft.com/office/drawing/2010/main">
                  <a:solidFill>
                    <a:srgbClr val="F1E7DB"/>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HGP創英角ｺﾞｼｯｸUB" pitchFamily="50" charset="-128"/>
                  <a:ea typeface="HGP創英角ｺﾞｼｯｸUB" pitchFamily="50" charset="-128"/>
                  <a:cs typeface="+mn-cs"/>
                </a:rPr>
                <a:t>E</a:t>
              </a:r>
            </a:p>
          </p:txBody>
        </p:sp>
      </p:grpSp>
    </p:spTree>
    <p:extLst>
      <p:ext uri="{BB962C8B-B14F-4D97-AF65-F5344CB8AC3E}">
        <p14:creationId xmlns:p14="http://schemas.microsoft.com/office/powerpoint/2010/main" val="406723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8" name="Rectangle 2"/>
          <p:cNvSpPr>
            <a:spLocks noGrp="1" noChangeArrowheads="1"/>
          </p:cNvSpPr>
          <p:nvPr>
            <p:ph type="title"/>
          </p:nvPr>
        </p:nvSpPr>
        <p:spPr/>
        <p:txBody>
          <a:bodyPr/>
          <a:lstStyle/>
          <a:p>
            <a:pPr>
              <a:defRPr/>
            </a:pPr>
            <a:r>
              <a:rPr lang="ja-JP" altLang="en-US"/>
              <a:t>電子レンジ：水分子の回転励起と緩和</a:t>
            </a:r>
          </a:p>
        </p:txBody>
      </p:sp>
      <p:sp>
        <p:nvSpPr>
          <p:cNvPr id="1089539" name="Rectangle 3"/>
          <p:cNvSpPr>
            <a:spLocks noGrp="1" noChangeArrowheads="1"/>
          </p:cNvSpPr>
          <p:nvPr>
            <p:ph type="body" sz="quarter" idx="10"/>
          </p:nvPr>
        </p:nvSpPr>
        <p:spPr/>
        <p:txBody>
          <a:bodyPr/>
          <a:lstStyle/>
          <a:p>
            <a:pPr>
              <a:defRPr/>
            </a:pPr>
            <a:r>
              <a:rPr lang="en-US" altLang="ja-JP" dirty="0">
                <a:effectLst/>
              </a:rPr>
              <a:t>■</a:t>
            </a:r>
            <a:r>
              <a:rPr lang="ja-JP" altLang="en-US" dirty="0">
                <a:effectLst/>
              </a:rPr>
              <a:t>マグネトロン（発振器）から出るマイクロ波</a:t>
            </a:r>
            <a:endParaRPr lang="ja-JP" altLang="en-US" sz="2000" dirty="0">
              <a:effectLst/>
            </a:endParaRPr>
          </a:p>
          <a:p>
            <a:pPr>
              <a:defRPr/>
            </a:pPr>
            <a:r>
              <a:rPr lang="ja-JP" altLang="en-US" sz="2000" dirty="0">
                <a:effectLst/>
              </a:rPr>
              <a:t>　周波数</a:t>
            </a:r>
            <a:r>
              <a:rPr lang="en-US" altLang="ja-JP" sz="2000" dirty="0">
                <a:effectLst/>
              </a:rPr>
              <a:t>2.45 GHz</a:t>
            </a:r>
            <a:r>
              <a:rPr lang="ja-JP" altLang="en-US" sz="2000" dirty="0">
                <a:effectLst/>
              </a:rPr>
              <a:t>・波長</a:t>
            </a:r>
            <a:r>
              <a:rPr lang="en-US" altLang="ja-JP" sz="2000" dirty="0">
                <a:effectLst/>
              </a:rPr>
              <a:t>12 cm</a:t>
            </a:r>
          </a:p>
          <a:p>
            <a:pPr>
              <a:defRPr/>
            </a:pPr>
            <a:endParaRPr lang="en-US" altLang="ja-JP" dirty="0">
              <a:effectLst/>
            </a:endParaRPr>
          </a:p>
          <a:p>
            <a:pPr>
              <a:defRPr/>
            </a:pPr>
            <a:r>
              <a:rPr lang="en-US" altLang="ja-JP" dirty="0">
                <a:effectLst/>
              </a:rPr>
              <a:t>■</a:t>
            </a:r>
            <a:r>
              <a:rPr lang="ja-JP" altLang="en-US" dirty="0">
                <a:effectLst/>
              </a:rPr>
              <a:t>水分子が回転励起（</a:t>
            </a:r>
            <a:r>
              <a:rPr lang="ja-JP" altLang="en-US" dirty="0">
                <a:solidFill>
                  <a:srgbClr val="C00000"/>
                </a:solidFill>
                <a:effectLst/>
              </a:rPr>
              <a:t>もともと回転している</a:t>
            </a:r>
            <a:r>
              <a:rPr lang="ja-JP" altLang="en-US" dirty="0">
                <a:effectLst/>
              </a:rPr>
              <a:t>）</a:t>
            </a:r>
          </a:p>
          <a:p>
            <a:pPr>
              <a:defRPr/>
            </a:pPr>
            <a:r>
              <a:rPr lang="ja-JP" altLang="en-US" sz="2000" dirty="0">
                <a:effectLst/>
              </a:rPr>
              <a:t>　水分子が回転していない氷ではマイクロ波は吸収されない</a:t>
            </a:r>
          </a:p>
          <a:p>
            <a:pPr>
              <a:defRPr/>
            </a:pPr>
            <a:endParaRPr lang="ja-JP" altLang="en-US" dirty="0">
              <a:effectLst/>
            </a:endParaRPr>
          </a:p>
          <a:p>
            <a:pPr>
              <a:defRPr/>
            </a:pPr>
            <a:r>
              <a:rPr lang="ja-JP" altLang="en-US" dirty="0">
                <a:effectLst/>
              </a:rPr>
              <a:t>■緩和：分子の並進エネルギー（熱）に変換される</a:t>
            </a:r>
          </a:p>
          <a:p>
            <a:pPr>
              <a:defRPr/>
            </a:pPr>
            <a:r>
              <a:rPr lang="ja-JP" altLang="en-US" sz="2000" dirty="0">
                <a:effectLst/>
              </a:rPr>
              <a:t>　電磁波のエネルギー </a:t>
            </a:r>
            <a:r>
              <a:rPr lang="ja-JP" altLang="en-US" sz="3200" dirty="0">
                <a:solidFill>
                  <a:srgbClr val="C00000"/>
                </a:solidFill>
                <a:effectLst/>
              </a:rPr>
              <a:t>→</a:t>
            </a:r>
            <a:r>
              <a:rPr lang="ja-JP" altLang="en-US" sz="2000" dirty="0">
                <a:effectLst/>
              </a:rPr>
              <a:t> 水分子の回転励起 </a:t>
            </a:r>
            <a:r>
              <a:rPr lang="ja-JP" altLang="en-US" sz="3200" dirty="0">
                <a:solidFill>
                  <a:srgbClr val="C00000"/>
                </a:solidFill>
                <a:effectLst/>
              </a:rPr>
              <a:t>→</a:t>
            </a:r>
            <a:r>
              <a:rPr lang="ja-JP" altLang="en-US" sz="2000" dirty="0">
                <a:effectLst/>
              </a:rPr>
              <a:t> 並進エネルギー</a:t>
            </a:r>
            <a:endParaRPr lang="ja-JP" altLang="en-US" dirty="0">
              <a:effectLst/>
            </a:endParaRPr>
          </a:p>
          <a:p>
            <a:pPr>
              <a:defRPr/>
            </a:pPr>
            <a:endParaRPr lang="ja-JP" altLang="en-US" sz="2000" dirty="0">
              <a:effectLs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908" y="44624"/>
            <a:ext cx="2880320"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794" y="3412108"/>
            <a:ext cx="3214643"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4261" r="28176"/>
          <a:stretch/>
        </p:blipFill>
        <p:spPr bwMode="auto">
          <a:xfrm>
            <a:off x="2502161" y="1628800"/>
            <a:ext cx="2789919" cy="1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34398"/>
          <a:stretch/>
        </p:blipFill>
        <p:spPr bwMode="auto">
          <a:xfrm>
            <a:off x="170257" y="1866032"/>
            <a:ext cx="2267282" cy="1625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7" descr="「電子レンジ 仕組み」の画像検索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prstClr val="black"/>
              </a:solidFill>
              <a:effectLst/>
              <a:uLnTx/>
              <a:uFillTx/>
              <a:latin typeface="Arial" pitchFamily="34" charset="0"/>
              <a:ea typeface="Osaka" charset="-128"/>
              <a:cs typeface="+mn-cs"/>
            </a:endParaRPr>
          </a:p>
        </p:txBody>
      </p:sp>
      <p:sp>
        <p:nvSpPr>
          <p:cNvPr id="5" name="AutoShape 10" descr="「電子レンジ 仕組み」の画像検索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prstClr val="black"/>
              </a:solidFill>
              <a:effectLst/>
              <a:uLnTx/>
              <a:uFillTx/>
              <a:latin typeface="Arial" pitchFamily="34" charset="0"/>
              <a:ea typeface="Osaka" charset="-128"/>
              <a:cs typeface="+mn-cs"/>
            </a:endParaRPr>
          </a:p>
        </p:txBody>
      </p:sp>
      <p:pic>
        <p:nvPicPr>
          <p:cNvPr id="1035" name="Picture 11"/>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38760"/>
          <a:stretch/>
        </p:blipFill>
        <p:spPr bwMode="auto">
          <a:xfrm>
            <a:off x="0" y="5216500"/>
            <a:ext cx="2863431" cy="1548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60232" y="33167"/>
            <a:ext cx="249555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48728" y="1407785"/>
            <a:ext cx="2827728" cy="1780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4513" r="25770" b="23646"/>
          <a:stretch/>
        </p:blipFill>
        <p:spPr bwMode="auto">
          <a:xfrm>
            <a:off x="6405976" y="3461536"/>
            <a:ext cx="2737465" cy="1616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0" name="Picture 16"/>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68589" y="113832"/>
            <a:ext cx="1890929" cy="1504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1" name="Picture 17"/>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2826" y="5013176"/>
            <a:ext cx="2454958" cy="1810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2" name="Picture 18"/>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1586792"/>
            <a:ext cx="2284106" cy="162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3" name="Picture 19"/>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t="14734" b="47584"/>
          <a:stretch/>
        </p:blipFill>
        <p:spPr bwMode="auto">
          <a:xfrm>
            <a:off x="1691680" y="3140968"/>
            <a:ext cx="3747354" cy="2129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 name="Picture 20"/>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4288" y="5380967"/>
            <a:ext cx="18288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4938" t="18399" r="3456"/>
          <a:stretch/>
        </p:blipFill>
        <p:spPr bwMode="auto">
          <a:xfrm>
            <a:off x="4245334" y="3528185"/>
            <a:ext cx="3393084" cy="174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p:cNvPicPr>
            <a:picLocks noChangeAspect="1" noChangeArrowheads="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b="15253"/>
          <a:stretch/>
        </p:blipFill>
        <p:spPr bwMode="auto">
          <a:xfrm>
            <a:off x="4359990" y="4876713"/>
            <a:ext cx="3163772" cy="1887922"/>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descr="http://home.sato-gallery.com/research/p10.jpg"/>
          <p:cNvPicPr>
            <a:picLocks noChangeAspect="1" noChangeArrowheads="1"/>
          </p:cNvPicPr>
          <p:nvPr/>
        </p:nvPicPr>
        <p:blipFill rotWithShape="1">
          <a:blip r:embed="rId17">
            <a:clrChange>
              <a:clrFrom>
                <a:srgbClr val="FFFCDB"/>
              </a:clrFrom>
              <a:clrTo>
                <a:srgbClr val="FFFCDB">
                  <a:alpha val="0"/>
                </a:srgbClr>
              </a:clrTo>
            </a:clrChange>
            <a:extLst>
              <a:ext uri="{28A0092B-C50C-407E-A947-70E740481C1C}">
                <a14:useLocalDpi xmlns:a14="http://schemas.microsoft.com/office/drawing/2010/main" val="0"/>
              </a:ext>
            </a:extLst>
          </a:blip>
          <a:srcRect l="57905" t="36257" r="6791" b="30906"/>
          <a:stretch/>
        </p:blipFill>
        <p:spPr bwMode="auto">
          <a:xfrm>
            <a:off x="2398624" y="206891"/>
            <a:ext cx="2533416" cy="1547674"/>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a:extLst>
              <a:ext uri="{FF2B5EF4-FFF2-40B4-BE49-F238E27FC236}">
                <a16:creationId xmlns:a16="http://schemas.microsoft.com/office/drawing/2014/main" id="{A613C4FE-3C4C-4B4D-A8BE-28C6E6080C04}"/>
              </a:ext>
            </a:extLst>
          </p:cNvPr>
          <p:cNvSpPr txBox="1"/>
          <p:nvPr/>
        </p:nvSpPr>
        <p:spPr bwMode="auto">
          <a:xfrm>
            <a:off x="0" y="0"/>
            <a:ext cx="9144000" cy="660400"/>
          </a:xfrm>
          <a:prstGeom prst="rect">
            <a:avLst/>
          </a:prstGeom>
          <a:solidFill>
            <a:srgbClr val="C00000"/>
          </a:solidFill>
          <a:ln>
            <a:noFill/>
          </a:ln>
          <a:effectLst/>
        </p:spPr>
        <p:txBody>
          <a:bodyPr wrap="square" bIns="0" rtlCol="0" anchor="ctr" anchorCtr="0">
            <a:noAutofit/>
          </a:bodyPr>
          <a:lstStyle/>
          <a:p>
            <a:pPr algn="ctr" eaLnBrk="1" hangingPunct="1"/>
            <a:r>
              <a:rPr kumimoji="1" lang="ja-JP" altLang="en-US" sz="2800">
                <a:solidFill>
                  <a:schemeClr val="bg1"/>
                </a:solidFill>
                <a:latin typeface="メイリオ" panose="020B0604030504040204" pitchFamily="50" charset="-128"/>
                <a:ea typeface="メイリオ" panose="020B0604030504040204" pitchFamily="50" charset="-128"/>
              </a:rPr>
              <a:t>やられた？</a:t>
            </a:r>
            <a:endParaRPr kumimoji="1" lang="en-US" sz="280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7449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p:txBody>
          <a:bodyPr/>
          <a:lstStyle/>
          <a:p>
            <a:pPr eaLnBrk="1" hangingPunct="1">
              <a:defRPr/>
            </a:pPr>
            <a:r>
              <a:rPr lang="ja-JP" altLang="en-US"/>
              <a:t>予定</a:t>
            </a:r>
          </a:p>
        </p:txBody>
      </p:sp>
      <p:sp>
        <p:nvSpPr>
          <p:cNvPr id="648195" name="Rectangle 3"/>
          <p:cNvSpPr>
            <a:spLocks noGrp="1" noChangeArrowheads="1"/>
          </p:cNvSpPr>
          <p:nvPr>
            <p:ph type="body" idx="1"/>
          </p:nvPr>
        </p:nvSpPr>
        <p:spPr>
          <a:xfrm>
            <a:off x="43517" y="908720"/>
            <a:ext cx="9075092" cy="5617170"/>
          </a:xfrm>
        </p:spPr>
        <p:txBody>
          <a:bodyPr/>
          <a:lstStyle/>
          <a:p>
            <a:pPr marL="534988" indent="-534988" eaLnBrk="1" hangingPunct="1">
              <a:spcBef>
                <a:spcPts val="300"/>
              </a:spcBef>
              <a:tabLst>
                <a:tab pos="2062163" algn="l"/>
              </a:tabLst>
              <a:defRPr/>
            </a:pPr>
            <a:r>
              <a:rPr lang="ja-JP" altLang="en-US" sz="1800" dirty="0">
                <a:solidFill>
                  <a:schemeClr val="bg1">
                    <a:lumMod val="50000"/>
                  </a:schemeClr>
                </a:solidFill>
                <a:effectLst/>
              </a:rPr>
              <a:t>（</a:t>
            </a:r>
            <a:r>
              <a:rPr lang="en-US" altLang="ja-JP" sz="1800" dirty="0">
                <a:solidFill>
                  <a:schemeClr val="bg1">
                    <a:lumMod val="50000"/>
                  </a:schemeClr>
                </a:solidFill>
                <a:effectLst/>
              </a:rPr>
              <a:t>1</a:t>
            </a:r>
            <a:r>
              <a:rPr lang="ja-JP" altLang="en-US" sz="1800" dirty="0">
                <a:solidFill>
                  <a:schemeClr val="bg1">
                    <a:lumMod val="50000"/>
                  </a:schemeClr>
                </a:solidFill>
                <a:effectLst/>
              </a:rPr>
              <a:t>）</a:t>
            </a:r>
            <a:r>
              <a:rPr lang="en-US" altLang="ja-JP" sz="1800" dirty="0">
                <a:solidFill>
                  <a:schemeClr val="bg1">
                    <a:lumMod val="50000"/>
                  </a:schemeClr>
                </a:solidFill>
                <a:effectLst/>
              </a:rPr>
              <a:t>9/10《2》	</a:t>
            </a:r>
            <a:r>
              <a:rPr lang="ja-JP" altLang="en-US" sz="1800" dirty="0">
                <a:solidFill>
                  <a:schemeClr val="bg1">
                    <a:lumMod val="50000"/>
                  </a:schemeClr>
                </a:solidFill>
                <a:effectLst/>
              </a:rPr>
              <a:t>科学研究に必要なことー自己紹介からのイントロダクション</a:t>
            </a:r>
          </a:p>
          <a:p>
            <a:pPr marL="534988" indent="-534988" eaLnBrk="1" hangingPunct="1">
              <a:spcBef>
                <a:spcPts val="300"/>
              </a:spcBef>
              <a:tabLst>
                <a:tab pos="2062163" algn="l"/>
              </a:tabLst>
              <a:defRPr/>
            </a:pPr>
            <a:r>
              <a:rPr lang="ja-JP" altLang="en-US" sz="1800" dirty="0">
                <a:solidFill>
                  <a:schemeClr val="bg1">
                    <a:lumMod val="50000"/>
                  </a:schemeClr>
                </a:solidFill>
                <a:effectLst/>
              </a:rPr>
              <a:t>（</a:t>
            </a:r>
            <a:r>
              <a:rPr lang="en-US" altLang="ja-JP" sz="1800" dirty="0">
                <a:solidFill>
                  <a:schemeClr val="bg1">
                    <a:lumMod val="50000"/>
                  </a:schemeClr>
                </a:solidFill>
                <a:effectLst/>
              </a:rPr>
              <a:t>2</a:t>
            </a:r>
            <a:r>
              <a:rPr lang="ja-JP" altLang="en-US" sz="1800" dirty="0">
                <a:solidFill>
                  <a:schemeClr val="bg1">
                    <a:lumMod val="50000"/>
                  </a:schemeClr>
                </a:solidFill>
                <a:effectLst/>
              </a:rPr>
              <a:t>）</a:t>
            </a:r>
            <a:r>
              <a:rPr lang="en-US" altLang="ja-JP" sz="1800" dirty="0">
                <a:solidFill>
                  <a:schemeClr val="bg1">
                    <a:lumMod val="50000"/>
                  </a:schemeClr>
                </a:solidFill>
                <a:effectLst/>
              </a:rPr>
              <a:t>9/10《3》	</a:t>
            </a:r>
            <a:r>
              <a:rPr lang="ja-JP" altLang="en-US" sz="1800" dirty="0">
                <a:solidFill>
                  <a:schemeClr val="bg1">
                    <a:lumMod val="50000"/>
                  </a:schemeClr>
                </a:solidFill>
                <a:effectLst/>
              </a:rPr>
              <a:t>化学の基本「モルとアボガドロ定数」からまなぶ科学の方法論</a:t>
            </a:r>
            <a:endParaRPr lang="en-US" altLang="ja-JP" sz="1800" dirty="0">
              <a:solidFill>
                <a:schemeClr val="bg1">
                  <a:lumMod val="50000"/>
                </a:schemeClr>
              </a:solidFill>
              <a:effectLst/>
            </a:endParaRPr>
          </a:p>
          <a:p>
            <a:pPr marL="534988" indent="-534988" eaLnBrk="1" hangingPunct="1">
              <a:spcBef>
                <a:spcPts val="300"/>
              </a:spcBef>
              <a:tabLst>
                <a:tab pos="2062163" algn="l"/>
              </a:tabLst>
              <a:defRPr/>
            </a:pPr>
            <a:r>
              <a:rPr lang="ja-JP" altLang="en-US" sz="1800" dirty="0">
                <a:solidFill>
                  <a:schemeClr val="bg1">
                    <a:lumMod val="50000"/>
                  </a:schemeClr>
                </a:solidFill>
                <a:effectLst/>
              </a:rPr>
              <a:t>（</a:t>
            </a:r>
            <a:r>
              <a:rPr lang="en-US" altLang="ja-JP" sz="1800" dirty="0">
                <a:solidFill>
                  <a:schemeClr val="bg1">
                    <a:lumMod val="50000"/>
                  </a:schemeClr>
                </a:solidFill>
                <a:effectLst/>
              </a:rPr>
              <a:t>3</a:t>
            </a:r>
            <a:r>
              <a:rPr lang="ja-JP" altLang="en-US" sz="1800" dirty="0">
                <a:solidFill>
                  <a:schemeClr val="bg1">
                    <a:lumMod val="50000"/>
                  </a:schemeClr>
                </a:solidFill>
                <a:effectLst/>
              </a:rPr>
              <a:t>）</a:t>
            </a:r>
            <a:r>
              <a:rPr lang="en-US" altLang="ja-JP" sz="1800" dirty="0">
                <a:solidFill>
                  <a:schemeClr val="bg1">
                    <a:lumMod val="50000"/>
                  </a:schemeClr>
                </a:solidFill>
                <a:effectLst/>
              </a:rPr>
              <a:t>9/10《4》</a:t>
            </a:r>
            <a:r>
              <a:rPr lang="ja-JP" altLang="en-US" sz="1800" dirty="0">
                <a:solidFill>
                  <a:schemeClr val="bg1">
                    <a:lumMod val="50000"/>
                  </a:schemeClr>
                </a:solidFill>
                <a:effectLst/>
              </a:rPr>
              <a:t>	科学研究の方法論ー必要条件</a:t>
            </a:r>
            <a:r>
              <a:rPr lang="en-US" altLang="ja-JP" sz="1800" dirty="0">
                <a:solidFill>
                  <a:schemeClr val="bg1">
                    <a:lumMod val="50000"/>
                  </a:schemeClr>
                </a:solidFill>
                <a:effectLst/>
              </a:rPr>
              <a:t>/</a:t>
            </a:r>
            <a:r>
              <a:rPr lang="ja-JP" altLang="en-US" sz="1800" dirty="0">
                <a:solidFill>
                  <a:schemeClr val="bg1">
                    <a:lumMod val="50000"/>
                  </a:schemeClr>
                </a:solidFill>
                <a:effectLst/>
              </a:rPr>
              <a:t>十分条件と相関関係</a:t>
            </a:r>
            <a:r>
              <a:rPr lang="en-US" altLang="ja-JP" sz="1800" dirty="0">
                <a:solidFill>
                  <a:schemeClr val="bg1">
                    <a:lumMod val="50000"/>
                  </a:schemeClr>
                </a:solidFill>
                <a:effectLst/>
              </a:rPr>
              <a:t>/</a:t>
            </a:r>
            <a:r>
              <a:rPr lang="ja-JP" altLang="en-US" sz="1800" dirty="0">
                <a:solidFill>
                  <a:schemeClr val="bg1">
                    <a:lumMod val="50000"/>
                  </a:schemeClr>
                </a:solidFill>
                <a:effectLst/>
              </a:rPr>
              <a:t>因果関係</a:t>
            </a:r>
            <a:endParaRPr lang="en-US" altLang="ja-JP" sz="1800" dirty="0">
              <a:solidFill>
                <a:schemeClr val="bg1">
                  <a:lumMod val="50000"/>
                </a:schemeClr>
              </a:solidFill>
              <a:effectLst/>
            </a:endParaRPr>
          </a:p>
          <a:p>
            <a:pPr marL="534988" indent="-534988" eaLnBrk="1" hangingPunct="1">
              <a:spcBef>
                <a:spcPts val="300"/>
              </a:spcBef>
              <a:tabLst>
                <a:tab pos="2062163" algn="l"/>
              </a:tabLst>
              <a:defRPr/>
            </a:pPr>
            <a:r>
              <a:rPr lang="ja-JP" altLang="en-US" sz="1800" dirty="0">
                <a:solidFill>
                  <a:schemeClr val="bg1">
                    <a:lumMod val="50000"/>
                  </a:schemeClr>
                </a:solidFill>
                <a:effectLst/>
              </a:rPr>
              <a:t>（</a:t>
            </a:r>
            <a:r>
              <a:rPr lang="en-US" altLang="ja-JP" sz="1800" dirty="0">
                <a:solidFill>
                  <a:schemeClr val="bg1">
                    <a:lumMod val="50000"/>
                  </a:schemeClr>
                </a:solidFill>
                <a:effectLst/>
              </a:rPr>
              <a:t>4</a:t>
            </a:r>
            <a:r>
              <a:rPr lang="ja-JP" altLang="en-US" sz="1800" dirty="0">
                <a:solidFill>
                  <a:schemeClr val="bg1">
                    <a:lumMod val="50000"/>
                  </a:schemeClr>
                </a:solidFill>
                <a:effectLst/>
              </a:rPr>
              <a:t>）</a:t>
            </a:r>
            <a:r>
              <a:rPr lang="en-US" altLang="ja-JP" sz="1800" dirty="0">
                <a:solidFill>
                  <a:schemeClr val="bg1">
                    <a:lumMod val="50000"/>
                  </a:schemeClr>
                </a:solidFill>
                <a:effectLst/>
              </a:rPr>
              <a:t>9/10《5》</a:t>
            </a:r>
            <a:r>
              <a:rPr lang="ja-JP" altLang="en-US" sz="1800" dirty="0">
                <a:solidFill>
                  <a:schemeClr val="bg1">
                    <a:lumMod val="50000"/>
                  </a:schemeClr>
                </a:solidFill>
                <a:effectLst/>
              </a:rPr>
              <a:t>	科学研究の基本としての実験（観察）ノート</a:t>
            </a:r>
            <a:endParaRPr lang="en-US" altLang="ja-JP" sz="1800" dirty="0">
              <a:solidFill>
                <a:schemeClr val="bg1">
                  <a:lumMod val="50000"/>
                </a:schemeClr>
              </a:solidFill>
              <a:effectLst/>
            </a:endParaRPr>
          </a:p>
          <a:p>
            <a:pPr marL="534988" indent="-534988" eaLnBrk="1" hangingPunct="1">
              <a:spcBef>
                <a:spcPts val="300"/>
              </a:spcBef>
              <a:tabLst>
                <a:tab pos="2062163" algn="l"/>
              </a:tabLst>
              <a:defRPr/>
            </a:pPr>
            <a:r>
              <a:rPr lang="en-US" altLang="ja-JP" sz="1800" dirty="0">
                <a:solidFill>
                  <a:schemeClr val="bg1">
                    <a:lumMod val="50000"/>
                  </a:schemeClr>
                </a:solidFill>
                <a:effectLst/>
              </a:rPr>
              <a:t>		</a:t>
            </a:r>
            <a:r>
              <a:rPr lang="ja-JP" altLang="en-US" sz="1800" dirty="0">
                <a:solidFill>
                  <a:schemeClr val="bg1">
                    <a:lumMod val="50000"/>
                  </a:schemeClr>
                </a:solidFill>
                <a:effectLst/>
              </a:rPr>
              <a:t>（感想と意見＋質問提出）</a:t>
            </a:r>
            <a:endParaRPr lang="en-US" altLang="ja-JP" sz="1800" dirty="0">
              <a:solidFill>
                <a:schemeClr val="bg1">
                  <a:lumMod val="50000"/>
                </a:schemeClr>
              </a:solidFill>
              <a:effectLst/>
            </a:endParaRPr>
          </a:p>
          <a:p>
            <a:pPr marL="534988" indent="-534988" eaLnBrk="1" hangingPunct="1">
              <a:spcBef>
                <a:spcPts val="300"/>
              </a:spcBef>
              <a:tabLst>
                <a:tab pos="2062163" algn="l"/>
              </a:tabLst>
              <a:defRPr/>
            </a:pPr>
            <a:endParaRPr lang="en-US" altLang="ja-JP" sz="1800" dirty="0">
              <a:effectLst/>
            </a:endParaRPr>
          </a:p>
          <a:p>
            <a:pPr marL="534988" indent="-534988" eaLnBrk="1" hangingPunct="1">
              <a:spcBef>
                <a:spcPts val="300"/>
              </a:spcBef>
              <a:tabLst>
                <a:tab pos="2062163" algn="l"/>
              </a:tabLst>
              <a:defRPr/>
            </a:pPr>
            <a:r>
              <a:rPr lang="ja-JP" altLang="en-US" sz="1800" dirty="0">
                <a:solidFill>
                  <a:schemeClr val="bg1">
                    <a:lumMod val="50000"/>
                  </a:schemeClr>
                </a:solidFill>
                <a:effectLst/>
              </a:rPr>
              <a:t>（</a:t>
            </a:r>
            <a:r>
              <a:rPr lang="en-US" altLang="ja-JP" sz="1800" dirty="0">
                <a:solidFill>
                  <a:schemeClr val="bg1">
                    <a:lumMod val="50000"/>
                  </a:schemeClr>
                </a:solidFill>
                <a:effectLst/>
              </a:rPr>
              <a:t>5</a:t>
            </a:r>
            <a:r>
              <a:rPr lang="ja-JP" altLang="en-US" sz="1800" dirty="0">
                <a:solidFill>
                  <a:schemeClr val="bg1">
                    <a:lumMod val="50000"/>
                  </a:schemeClr>
                </a:solidFill>
                <a:effectLst/>
              </a:rPr>
              <a:t>）</a:t>
            </a:r>
            <a:r>
              <a:rPr lang="en-US" altLang="ja-JP" sz="1800" dirty="0">
                <a:solidFill>
                  <a:schemeClr val="bg1">
                    <a:lumMod val="50000"/>
                  </a:schemeClr>
                </a:solidFill>
                <a:effectLst/>
              </a:rPr>
              <a:t>9/11《2》</a:t>
            </a:r>
            <a:r>
              <a:rPr lang="ja-JP" altLang="en-US" sz="1800" dirty="0">
                <a:solidFill>
                  <a:schemeClr val="bg1">
                    <a:lumMod val="50000"/>
                  </a:schemeClr>
                </a:solidFill>
                <a:effectLst/>
              </a:rPr>
              <a:t>	インターネットと血液型性格判断からまなぶ科学</a:t>
            </a:r>
            <a:endParaRPr lang="en-US" altLang="ja-JP" sz="1800" dirty="0">
              <a:solidFill>
                <a:schemeClr val="bg1">
                  <a:lumMod val="50000"/>
                </a:schemeClr>
              </a:solidFill>
              <a:effectLst/>
            </a:endParaRPr>
          </a:p>
          <a:p>
            <a:pPr marL="534988" indent="-534988" eaLnBrk="1" hangingPunct="1">
              <a:spcBef>
                <a:spcPts val="300"/>
              </a:spcBef>
              <a:tabLst>
                <a:tab pos="2062163" algn="l"/>
              </a:tabLst>
              <a:defRPr/>
            </a:pPr>
            <a:r>
              <a:rPr lang="ja-JP" altLang="en-US" sz="1800" dirty="0">
                <a:solidFill>
                  <a:schemeClr val="bg1">
                    <a:lumMod val="50000"/>
                  </a:schemeClr>
                </a:solidFill>
                <a:effectLst/>
              </a:rPr>
              <a:t>（</a:t>
            </a:r>
            <a:r>
              <a:rPr lang="en-US" altLang="ja-JP" sz="1800" dirty="0">
                <a:solidFill>
                  <a:schemeClr val="bg1">
                    <a:lumMod val="50000"/>
                  </a:schemeClr>
                </a:solidFill>
                <a:effectLst/>
              </a:rPr>
              <a:t>6</a:t>
            </a:r>
            <a:r>
              <a:rPr lang="ja-JP" altLang="en-US" sz="1800" dirty="0">
                <a:solidFill>
                  <a:schemeClr val="bg1">
                    <a:lumMod val="50000"/>
                  </a:schemeClr>
                </a:solidFill>
                <a:effectLst/>
              </a:rPr>
              <a:t>）</a:t>
            </a:r>
            <a:r>
              <a:rPr lang="en-US" altLang="ja-JP" sz="1800" dirty="0">
                <a:solidFill>
                  <a:schemeClr val="bg1">
                    <a:lumMod val="50000"/>
                  </a:schemeClr>
                </a:solidFill>
                <a:effectLst/>
              </a:rPr>
              <a:t>9/11《3》</a:t>
            </a:r>
            <a:r>
              <a:rPr lang="ja-JP" altLang="en-US" sz="1800" dirty="0">
                <a:solidFill>
                  <a:schemeClr val="bg1">
                    <a:lumMod val="50000"/>
                  </a:schemeClr>
                </a:solidFill>
                <a:effectLst/>
              </a:rPr>
              <a:t>	科学の三冠王ー科学研究でなにをめざすのか</a:t>
            </a:r>
            <a:endParaRPr lang="en-US" altLang="ja-JP" sz="1800" dirty="0">
              <a:solidFill>
                <a:schemeClr val="bg1">
                  <a:lumMod val="50000"/>
                </a:schemeClr>
              </a:solidFill>
              <a:effectLst/>
            </a:endParaRPr>
          </a:p>
          <a:p>
            <a:pPr marL="534988" indent="-534988" eaLnBrk="1" hangingPunct="1">
              <a:spcBef>
                <a:spcPts val="300"/>
              </a:spcBef>
              <a:tabLst>
                <a:tab pos="2062163" algn="l"/>
              </a:tabLst>
              <a:defRPr/>
            </a:pPr>
            <a:endParaRPr lang="en-US" altLang="ja-JP" sz="1800" dirty="0">
              <a:solidFill>
                <a:schemeClr val="bg1">
                  <a:lumMod val="50000"/>
                </a:schemeClr>
              </a:solidFill>
              <a:effectLst/>
            </a:endParaRPr>
          </a:p>
          <a:p>
            <a:pPr marL="534988" indent="-534988" eaLnBrk="1" hangingPunct="1">
              <a:spcBef>
                <a:spcPts val="300"/>
              </a:spcBef>
              <a:tabLst>
                <a:tab pos="2062163" algn="l"/>
              </a:tabLst>
              <a:defRPr/>
            </a:pPr>
            <a:r>
              <a:rPr lang="ja-JP" altLang="en-US" sz="1800" dirty="0">
                <a:solidFill>
                  <a:schemeClr val="bg1">
                    <a:lumMod val="50000"/>
                  </a:schemeClr>
                </a:solidFill>
                <a:effectLst/>
              </a:rPr>
              <a:t>（</a:t>
            </a:r>
            <a:r>
              <a:rPr lang="en-US" altLang="ja-JP" sz="1800" dirty="0">
                <a:solidFill>
                  <a:schemeClr val="bg1">
                    <a:lumMod val="50000"/>
                  </a:schemeClr>
                </a:solidFill>
                <a:effectLst/>
              </a:rPr>
              <a:t>7</a:t>
            </a:r>
            <a:r>
              <a:rPr lang="ja-JP" altLang="en-US" sz="1800" dirty="0">
                <a:solidFill>
                  <a:schemeClr val="bg1">
                    <a:lumMod val="50000"/>
                  </a:schemeClr>
                </a:solidFill>
                <a:effectLst/>
              </a:rPr>
              <a:t>）</a:t>
            </a:r>
            <a:r>
              <a:rPr lang="en-US" altLang="ja-JP" sz="1800" dirty="0">
                <a:solidFill>
                  <a:schemeClr val="bg1">
                    <a:lumMod val="50000"/>
                  </a:schemeClr>
                </a:solidFill>
                <a:effectLst/>
              </a:rPr>
              <a:t>9/11《4》</a:t>
            </a:r>
            <a:r>
              <a:rPr lang="ja-JP" altLang="en-US" sz="1800" dirty="0">
                <a:solidFill>
                  <a:schemeClr val="bg1">
                    <a:lumMod val="50000"/>
                  </a:schemeClr>
                </a:solidFill>
                <a:effectLst/>
              </a:rPr>
              <a:t>	</a:t>
            </a:r>
            <a:r>
              <a:rPr lang="en-US" altLang="ja-JP" sz="1800" dirty="0">
                <a:solidFill>
                  <a:schemeClr val="bg1">
                    <a:lumMod val="50000"/>
                  </a:schemeClr>
                </a:solidFill>
                <a:effectLst/>
              </a:rPr>
              <a:t>〈</a:t>
            </a:r>
            <a:r>
              <a:rPr lang="ja-JP" altLang="en-US" sz="1800" dirty="0">
                <a:solidFill>
                  <a:schemeClr val="bg1">
                    <a:lumMod val="50000"/>
                  </a:schemeClr>
                </a:solidFill>
                <a:effectLst/>
              </a:rPr>
              <a:t>講演会</a:t>
            </a:r>
            <a:r>
              <a:rPr lang="en-US" altLang="ja-JP" sz="1800" dirty="0">
                <a:solidFill>
                  <a:schemeClr val="bg1">
                    <a:lumMod val="50000"/>
                  </a:schemeClr>
                </a:solidFill>
                <a:effectLst/>
              </a:rPr>
              <a:t>〉</a:t>
            </a:r>
            <a:r>
              <a:rPr lang="ja-JP" altLang="en-US" sz="1800" dirty="0">
                <a:solidFill>
                  <a:schemeClr val="bg1">
                    <a:lumMod val="50000"/>
                  </a:schemeClr>
                </a:solidFill>
                <a:effectLst/>
              </a:rPr>
              <a:t>微粒子材料の構造評価ー電子トラップ測定のこころみ</a:t>
            </a:r>
            <a:endParaRPr lang="en-US" altLang="ja-JP" sz="1800" dirty="0">
              <a:solidFill>
                <a:schemeClr val="bg1">
                  <a:lumMod val="50000"/>
                </a:schemeClr>
              </a:solidFill>
              <a:effectLst/>
            </a:endParaRPr>
          </a:p>
          <a:p>
            <a:pPr marL="534988" indent="-534988" eaLnBrk="1" hangingPunct="1">
              <a:spcBef>
                <a:spcPts val="300"/>
              </a:spcBef>
              <a:tabLst>
                <a:tab pos="2062163" algn="l"/>
              </a:tabLst>
              <a:defRPr/>
            </a:pPr>
            <a:endParaRPr lang="en-US" altLang="ja-JP" sz="1800" dirty="0">
              <a:effectLst/>
            </a:endParaRPr>
          </a:p>
          <a:p>
            <a:pPr marL="534988" indent="-534988" eaLnBrk="1" hangingPunct="1">
              <a:spcBef>
                <a:spcPts val="300"/>
              </a:spcBef>
              <a:tabLst>
                <a:tab pos="2062163" algn="l"/>
              </a:tabLst>
              <a:defRPr/>
            </a:pPr>
            <a:r>
              <a:rPr lang="ja-JP" altLang="en-US" sz="1800" dirty="0">
                <a:solidFill>
                  <a:srgbClr val="C00000"/>
                </a:solidFill>
                <a:effectLst/>
              </a:rPr>
              <a:t>（</a:t>
            </a:r>
            <a:r>
              <a:rPr lang="en-US" altLang="ja-JP" sz="1800" dirty="0">
                <a:solidFill>
                  <a:srgbClr val="C00000"/>
                </a:solidFill>
                <a:effectLst/>
              </a:rPr>
              <a:t>8</a:t>
            </a:r>
            <a:r>
              <a:rPr lang="ja-JP" altLang="en-US" sz="1800" dirty="0">
                <a:solidFill>
                  <a:srgbClr val="C00000"/>
                </a:solidFill>
                <a:effectLst/>
              </a:rPr>
              <a:t>）</a:t>
            </a:r>
            <a:r>
              <a:rPr lang="en-US" altLang="ja-JP" sz="1800" dirty="0">
                <a:solidFill>
                  <a:srgbClr val="C00000"/>
                </a:solidFill>
                <a:effectLst/>
              </a:rPr>
              <a:t>9/11《5》	</a:t>
            </a:r>
            <a:r>
              <a:rPr lang="ja-JP" altLang="en-US" sz="1800" dirty="0">
                <a:solidFill>
                  <a:srgbClr val="C00000"/>
                </a:solidFill>
                <a:effectLst/>
              </a:rPr>
              <a:t>科学研究におけるイノベーションーなにがきっかけか</a:t>
            </a:r>
            <a:endParaRPr lang="en-US" altLang="ja-JP" sz="1800" dirty="0">
              <a:solidFill>
                <a:srgbClr val="C00000"/>
              </a:solidFill>
              <a:effectLst/>
            </a:endParaRPr>
          </a:p>
          <a:p>
            <a:pPr marL="534988" indent="-534988" eaLnBrk="1" hangingPunct="1">
              <a:spcBef>
                <a:spcPts val="300"/>
              </a:spcBef>
              <a:tabLst>
                <a:tab pos="2062163" algn="l"/>
              </a:tabLst>
              <a:defRPr/>
            </a:pPr>
            <a:r>
              <a:rPr lang="en-US" altLang="ja-JP" sz="1800" dirty="0">
                <a:effectLst/>
              </a:rPr>
              <a:t>		</a:t>
            </a:r>
            <a:r>
              <a:rPr lang="ja-JP" altLang="en-US" sz="1800" dirty="0">
                <a:effectLst/>
              </a:rPr>
              <a:t> （感想と意見提出）</a:t>
            </a:r>
            <a:endParaRPr lang="en-US" altLang="ja-JP" sz="1800" dirty="0">
              <a:effectLst/>
            </a:endParaRPr>
          </a:p>
          <a:p>
            <a:pPr marL="534988" indent="-534988" eaLnBrk="1" hangingPunct="1">
              <a:spcBef>
                <a:spcPts val="300"/>
              </a:spcBef>
              <a:tabLst>
                <a:tab pos="2062163" algn="l"/>
              </a:tabLst>
              <a:defRPr/>
            </a:pPr>
            <a:endParaRPr lang="en-US" altLang="ja-JP" sz="1800" dirty="0">
              <a:effectLst/>
            </a:endParaRPr>
          </a:p>
          <a:p>
            <a:pPr marL="534988" indent="-534988" algn="ctr" eaLnBrk="1" hangingPunct="1">
              <a:spcBef>
                <a:spcPts val="300"/>
              </a:spcBef>
              <a:tabLst>
                <a:tab pos="2062163" algn="l"/>
              </a:tabLst>
              <a:defRPr/>
            </a:pPr>
            <a:r>
              <a:rPr lang="en-US" altLang="ja-JP" sz="2000" dirty="0">
                <a:solidFill>
                  <a:srgbClr val="CC0000"/>
                </a:solidFill>
                <a:effectLst/>
              </a:rPr>
              <a:t>9/19</a:t>
            </a:r>
            <a:r>
              <a:rPr lang="ja-JP" altLang="en-US" sz="2000" dirty="0">
                <a:solidFill>
                  <a:srgbClr val="CC0000"/>
                </a:solidFill>
                <a:effectLst/>
              </a:rPr>
              <a:t>（金）までに</a:t>
            </a:r>
            <a:endParaRPr lang="en-US" altLang="ja-JP" sz="2000" dirty="0">
              <a:solidFill>
                <a:srgbClr val="CC0000"/>
              </a:solidFill>
              <a:effectLst/>
            </a:endParaRPr>
          </a:p>
          <a:p>
            <a:pPr marL="534988" indent="-534988" algn="ctr" eaLnBrk="1" hangingPunct="1">
              <a:spcBef>
                <a:spcPts val="300"/>
              </a:spcBef>
              <a:tabLst>
                <a:tab pos="2062163" algn="l"/>
              </a:tabLst>
              <a:defRPr/>
            </a:pPr>
            <a:r>
              <a:rPr lang="ja-JP" altLang="en-US" dirty="0">
                <a:solidFill>
                  <a:srgbClr val="CC0000"/>
                </a:solidFill>
                <a:effectLst/>
              </a:rPr>
              <a:t>「オリジナルな」クイズをつくってレポートとして提出</a:t>
            </a:r>
            <a:endParaRPr lang="en-US" altLang="ja-JP" sz="1800" dirty="0">
              <a:solidFill>
                <a:srgbClr val="CC0000"/>
              </a:solidFill>
              <a:effectLst/>
            </a:endParaRPr>
          </a:p>
          <a:p>
            <a:pPr marL="534988" indent="-534988" eaLnBrk="1" hangingPunct="1">
              <a:spcBef>
                <a:spcPts val="300"/>
              </a:spcBef>
              <a:tabLst>
                <a:tab pos="2062163" algn="l"/>
              </a:tabLst>
              <a:defRPr/>
            </a:pPr>
            <a:endParaRPr lang="en-US" altLang="ja-JP" sz="1800" dirty="0">
              <a:effectLst/>
            </a:endParaRPr>
          </a:p>
        </p:txBody>
      </p:sp>
    </p:spTree>
  </p:cSld>
  <p:clrMapOvr>
    <a:masterClrMapping/>
  </p:clrMapOvr>
  <p:transition>
    <p:split/>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 name="IMG_5165">
            <a:hlinkClick r:id="" action="ppaction://media"/>
            <a:extLst>
              <a:ext uri="{FF2B5EF4-FFF2-40B4-BE49-F238E27FC236}">
                <a16:creationId xmlns:a16="http://schemas.microsoft.com/office/drawing/2014/main" id="{F93EEA71-FE09-4336-A639-36A711F06B8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1560" y="206585"/>
            <a:ext cx="3631832" cy="6456592"/>
          </a:xfrm>
          <a:prstGeom prst="rect">
            <a:avLst/>
          </a:prstGeom>
        </p:spPr>
      </p:pic>
      <p:sp>
        <p:nvSpPr>
          <p:cNvPr id="5" name="テキスト ボックス 4">
            <a:extLst>
              <a:ext uri="{FF2B5EF4-FFF2-40B4-BE49-F238E27FC236}">
                <a16:creationId xmlns:a16="http://schemas.microsoft.com/office/drawing/2014/main" id="{926A0A52-502B-4825-AEC9-A0B2F1D6B627}"/>
              </a:ext>
            </a:extLst>
          </p:cNvPr>
          <p:cNvSpPr txBox="1"/>
          <p:nvPr/>
        </p:nvSpPr>
        <p:spPr>
          <a:xfrm>
            <a:off x="2051720" y="5805264"/>
            <a:ext cx="2005677"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a:ln>
                  <a:noFill/>
                </a:ln>
                <a:solidFill>
                  <a:prstClr val="white">
                    <a:lumMod val="95000"/>
                  </a:prstClr>
                </a:solidFill>
                <a:effectLst>
                  <a:outerShdw blurRad="38100" dist="38100" dir="2700000" algn="tl">
                    <a:srgbClr val="000000">
                      <a:alpha val="43137"/>
                    </a:srgbClr>
                  </a:outerShdw>
                </a:effectLst>
                <a:uLnTx/>
                <a:uFillTx/>
                <a:latin typeface="Arial" pitchFamily="34" charset="0"/>
                <a:ea typeface="Osaka" charset="-128"/>
                <a:cs typeface="+mn-cs"/>
              </a:rPr>
              <a:t>high</a:t>
            </a:r>
            <a:r>
              <a:rPr kumimoji="1" lang="ja-JP" altLang="en-US" sz="2800" b="0" i="0" u="none" strike="noStrike" kern="1200" cap="none" spc="0" normalizeH="0" baseline="0" noProof="0">
                <a:ln>
                  <a:noFill/>
                </a:ln>
                <a:solidFill>
                  <a:prstClr val="white">
                    <a:lumMod val="95000"/>
                  </a:prstClr>
                </a:solidFill>
                <a:effectLst>
                  <a:outerShdw blurRad="38100" dist="38100" dir="2700000" algn="tl">
                    <a:srgbClr val="000000">
                      <a:alpha val="43137"/>
                    </a:srgbClr>
                  </a:outerShdw>
                </a:effectLst>
                <a:uLnTx/>
                <a:uFillTx/>
                <a:latin typeface="Arial" pitchFamily="34" charset="0"/>
                <a:ea typeface="Osaka" charset="-128"/>
                <a:cs typeface="+mn-cs"/>
              </a:rPr>
              <a:t> </a:t>
            </a:r>
            <a:r>
              <a:rPr kumimoji="1" lang="en-US" altLang="ja-JP" sz="2800" b="0" i="0" u="none" strike="noStrike" kern="1200" cap="none" spc="0" normalizeH="0" baseline="0" noProof="0">
                <a:ln>
                  <a:noFill/>
                </a:ln>
                <a:solidFill>
                  <a:prstClr val="white">
                    <a:lumMod val="95000"/>
                  </a:prstClr>
                </a:solidFill>
                <a:effectLst>
                  <a:outerShdw blurRad="38100" dist="38100" dir="2700000" algn="tl">
                    <a:srgbClr val="000000">
                      <a:alpha val="43137"/>
                    </a:srgbClr>
                  </a:outerShdw>
                </a:effectLst>
                <a:uLnTx/>
                <a:uFillTx/>
                <a:latin typeface="Arial" pitchFamily="34" charset="0"/>
                <a:ea typeface="Osaka" charset="-128"/>
                <a:cs typeface="+mn-cs"/>
              </a:rPr>
              <a:t>quality</a:t>
            </a:r>
            <a:endParaRPr kumimoji="1" lang="ja-JP" altLang="en-US" sz="2800" b="0" i="0" u="none" strike="noStrike" kern="1200" cap="none" spc="0" normalizeH="0" baseline="0" noProof="0">
              <a:ln>
                <a:noFill/>
              </a:ln>
              <a:solidFill>
                <a:prstClr val="white">
                  <a:lumMod val="95000"/>
                </a:prstClr>
              </a:solidFill>
              <a:effectLst>
                <a:outerShdw blurRad="38100" dist="38100" dir="2700000" algn="tl">
                  <a:srgbClr val="000000">
                    <a:alpha val="43137"/>
                  </a:srgbClr>
                </a:outerShdw>
              </a:effectLst>
              <a:uLnTx/>
              <a:uFillTx/>
              <a:latin typeface="Arial" pitchFamily="34" charset="0"/>
              <a:ea typeface="Osaka" charset="-128"/>
              <a:cs typeface="+mn-cs"/>
            </a:endParaRPr>
          </a:p>
        </p:txBody>
      </p:sp>
      <p:pic>
        <p:nvPicPr>
          <p:cNvPr id="6" name="IMG_5166">
            <a:hlinkClick r:id="" action="ppaction://media"/>
            <a:extLst>
              <a:ext uri="{FF2B5EF4-FFF2-40B4-BE49-F238E27FC236}">
                <a16:creationId xmlns:a16="http://schemas.microsoft.com/office/drawing/2014/main" id="{A419113E-B4BE-46F5-B1E2-2559B96598B1}"/>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900607" y="206585"/>
            <a:ext cx="3631833" cy="6456592"/>
          </a:xfrm>
          <a:prstGeom prst="rect">
            <a:avLst/>
          </a:prstGeom>
        </p:spPr>
      </p:pic>
      <p:sp>
        <p:nvSpPr>
          <p:cNvPr id="7" name="テキスト ボックス 6">
            <a:extLst>
              <a:ext uri="{FF2B5EF4-FFF2-40B4-BE49-F238E27FC236}">
                <a16:creationId xmlns:a16="http://schemas.microsoft.com/office/drawing/2014/main" id="{97C7091B-9511-4291-8006-F034A88104A1}"/>
              </a:ext>
            </a:extLst>
          </p:cNvPr>
          <p:cNvSpPr txBox="1"/>
          <p:nvPr/>
        </p:nvSpPr>
        <p:spPr>
          <a:xfrm>
            <a:off x="5067346" y="5805264"/>
            <a:ext cx="1864613"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a:ln>
                  <a:noFill/>
                </a:ln>
                <a:solidFill>
                  <a:prstClr val="white">
                    <a:lumMod val="95000"/>
                  </a:prstClr>
                </a:solidFill>
                <a:effectLst>
                  <a:outerShdw blurRad="38100" dist="38100" dir="2700000" algn="tl">
                    <a:srgbClr val="000000">
                      <a:alpha val="43137"/>
                    </a:srgbClr>
                  </a:outerShdw>
                </a:effectLst>
                <a:uLnTx/>
                <a:uFillTx/>
                <a:latin typeface="Arial" pitchFamily="34" charset="0"/>
                <a:ea typeface="Osaka" charset="-128"/>
                <a:cs typeface="+mn-cs"/>
              </a:rPr>
              <a:t>low</a:t>
            </a:r>
            <a:r>
              <a:rPr kumimoji="1" lang="ja-JP" altLang="en-US" sz="2800" b="0" i="0" u="none" strike="noStrike" kern="1200" cap="none" spc="0" normalizeH="0" baseline="0" noProof="0">
                <a:ln>
                  <a:noFill/>
                </a:ln>
                <a:solidFill>
                  <a:prstClr val="white">
                    <a:lumMod val="95000"/>
                  </a:prstClr>
                </a:solidFill>
                <a:effectLst>
                  <a:outerShdw blurRad="38100" dist="38100" dir="2700000" algn="tl">
                    <a:srgbClr val="000000">
                      <a:alpha val="43137"/>
                    </a:srgbClr>
                  </a:outerShdw>
                </a:effectLst>
                <a:uLnTx/>
                <a:uFillTx/>
                <a:latin typeface="Arial" pitchFamily="34" charset="0"/>
                <a:ea typeface="Osaka" charset="-128"/>
                <a:cs typeface="+mn-cs"/>
              </a:rPr>
              <a:t> </a:t>
            </a:r>
            <a:r>
              <a:rPr kumimoji="1" lang="en-US" altLang="ja-JP" sz="2800" b="0" i="0" u="none" strike="noStrike" kern="1200" cap="none" spc="0" normalizeH="0" baseline="0" noProof="0">
                <a:ln>
                  <a:noFill/>
                </a:ln>
                <a:solidFill>
                  <a:prstClr val="white">
                    <a:lumMod val="95000"/>
                  </a:prstClr>
                </a:solidFill>
                <a:effectLst>
                  <a:outerShdw blurRad="38100" dist="38100" dir="2700000" algn="tl">
                    <a:srgbClr val="000000">
                      <a:alpha val="43137"/>
                    </a:srgbClr>
                  </a:outerShdw>
                </a:effectLst>
                <a:uLnTx/>
                <a:uFillTx/>
                <a:latin typeface="Arial" pitchFamily="34" charset="0"/>
                <a:ea typeface="Osaka" charset="-128"/>
                <a:cs typeface="+mn-cs"/>
              </a:rPr>
              <a:t>quality</a:t>
            </a:r>
            <a:endParaRPr kumimoji="1" lang="ja-JP" altLang="en-US" sz="2800" b="0" i="0" u="none" strike="noStrike" kern="1200" cap="none" spc="0" normalizeH="0" baseline="0" noProof="0">
              <a:ln>
                <a:noFill/>
              </a:ln>
              <a:solidFill>
                <a:prstClr val="white">
                  <a:lumMod val="95000"/>
                </a:prstClr>
              </a:solidFill>
              <a:effectLst>
                <a:outerShdw blurRad="38100" dist="38100" dir="2700000" algn="tl">
                  <a:srgbClr val="000000">
                    <a:alpha val="43137"/>
                  </a:srgbClr>
                </a:outerShdw>
              </a:effectLst>
              <a:uLnTx/>
              <a:uFillTx/>
              <a:latin typeface="Arial" pitchFamily="34" charset="0"/>
              <a:ea typeface="Osaka" charset="-128"/>
              <a:cs typeface="+mn-cs"/>
            </a:endParaRPr>
          </a:p>
        </p:txBody>
      </p:sp>
      <p:sp>
        <p:nvSpPr>
          <p:cNvPr id="8" name="テキスト ボックス 7">
            <a:extLst>
              <a:ext uri="{FF2B5EF4-FFF2-40B4-BE49-F238E27FC236}">
                <a16:creationId xmlns:a16="http://schemas.microsoft.com/office/drawing/2014/main" id="{1DC95814-DBB1-4C5A-B7C0-1F91571B7EA4}"/>
              </a:ext>
            </a:extLst>
          </p:cNvPr>
          <p:cNvSpPr txBox="1"/>
          <p:nvPr/>
        </p:nvSpPr>
        <p:spPr bwMode="auto">
          <a:xfrm>
            <a:off x="0" y="0"/>
            <a:ext cx="9144000" cy="660400"/>
          </a:xfrm>
          <a:prstGeom prst="rect">
            <a:avLst/>
          </a:prstGeom>
          <a:solidFill>
            <a:srgbClr val="C00000"/>
          </a:solidFill>
          <a:ln>
            <a:noFill/>
          </a:ln>
          <a:effectLst/>
        </p:spPr>
        <p:txBody>
          <a:bodyPr wrap="square" bIns="0" rtlCol="0" anchor="ctr" anchorCtr="0">
            <a:noAutofit/>
          </a:bodyPr>
          <a:lstStyle/>
          <a:p>
            <a:pPr algn="ctr" eaLnBrk="1" hangingPunct="1"/>
            <a:r>
              <a:rPr kumimoji="1" lang="ja-JP" altLang="en-US" sz="2800">
                <a:solidFill>
                  <a:schemeClr val="bg1"/>
                </a:solidFill>
                <a:latin typeface="メイリオ" panose="020B0604030504040204" pitchFamily="50" charset="-128"/>
                <a:ea typeface="メイリオ" panose="020B0604030504040204" pitchFamily="50" charset="-128"/>
              </a:rPr>
              <a:t>やられた？</a:t>
            </a:r>
            <a:endParaRPr kumimoji="1" lang="en-US" sz="280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904618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1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513"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p:cMediaNode vol="80000">
                <p:cTn id="22" fill="hold" display="0">
                  <p:stCondLst>
                    <p:cond delay="indefinite"/>
                  </p:stCondLst>
                </p:cTn>
                <p:tgtEl>
                  <p:spTgt spid="6"/>
                </p:tgtEl>
              </p:cMediaNode>
            </p:video>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6"/>
                                        </p:tgtEl>
                                      </p:cBhvr>
                                    </p:cmd>
                                  </p:childTnLst>
                                </p:cTn>
                              </p:par>
                            </p:childTnLst>
                          </p:cTn>
                        </p:par>
                      </p:childTnLst>
                    </p:cTn>
                  </p:par>
                </p:childTnLst>
              </p:cTn>
              <p:nextCondLst>
                <p:cond evt="onClick" delay="0">
                  <p:tgtEl>
                    <p:spTgt spid="6"/>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p:txBody>
          <a:bodyPr/>
          <a:lstStyle/>
          <a:p>
            <a:pPr>
              <a:defRPr/>
            </a:pPr>
            <a:r>
              <a:rPr lang="ja-JP" altLang="en-US" dirty="0"/>
              <a:t>バスは続けて</a:t>
            </a:r>
            <a:r>
              <a:rPr lang="ja-JP" altLang="en-US" dirty="0" err="1"/>
              <a:t>くるの</a:t>
            </a:r>
            <a:r>
              <a:rPr lang="ja-JP" altLang="en-US" dirty="0"/>
              <a:t>法則</a:t>
            </a: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563" y="71438"/>
            <a:ext cx="3321050" cy="6383337"/>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Lst>
        </p:spPr>
      </p:pic>
      <p:sp>
        <p:nvSpPr>
          <p:cNvPr id="6" name="Rectangle 3">
            <a:extLst>
              <a:ext uri="{FF2B5EF4-FFF2-40B4-BE49-F238E27FC236}">
                <a16:creationId xmlns:a16="http://schemas.microsoft.com/office/drawing/2014/main" id="{CE39F787-4F6B-4E81-B9E6-345B7D74A185}"/>
              </a:ext>
            </a:extLst>
          </p:cNvPr>
          <p:cNvSpPr txBox="1">
            <a:spLocks noChangeArrowheads="1"/>
          </p:cNvSpPr>
          <p:nvPr/>
        </p:nvSpPr>
        <p:spPr>
          <a:xfrm>
            <a:off x="358775" y="898525"/>
            <a:ext cx="4213225" cy="5399088"/>
          </a:xfrm>
          <a:prstGeom prst="rect">
            <a:avLst/>
          </a:prstGeom>
        </p:spPr>
        <p:txBody>
          <a:bodyPr/>
          <a:lstStyle>
            <a:lvl1pPr marL="342900" indent="-342900" algn="l" defTabSz="8093075" rtl="0" eaLnBrk="1" fontAlgn="base" hangingPunct="0">
              <a:spcBef>
                <a:spcPct val="20000"/>
              </a:spcBef>
              <a:spcAft>
                <a:spcPct val="0"/>
              </a:spcAft>
              <a:defRPr kumimoji="1" sz="2400">
                <a:solidFill>
                  <a:schemeClr val="tx1"/>
                </a:solidFill>
                <a:effectLst/>
                <a:latin typeface="Arial" panose="020B0604020202020204" pitchFamily="34" charset="0"/>
                <a:ea typeface="メイリオ" panose="020B0604030504040204" pitchFamily="50" charset="-128"/>
                <a:cs typeface="Arial" panose="020B0604020202020204" pitchFamily="34" charset="0"/>
              </a:defRPr>
            </a:lvl1pPr>
            <a:lvl2pPr marL="742950" indent="-285750" algn="l" defTabSz="8093075" rtl="0" eaLnBrk="1" fontAlgn="base" hangingPunct="0">
              <a:spcBef>
                <a:spcPct val="20000"/>
              </a:spcBef>
              <a:spcAft>
                <a:spcPct val="0"/>
              </a:spcAft>
              <a:defRPr kumimoji="1" sz="1600">
                <a:solidFill>
                  <a:schemeClr val="tx1"/>
                </a:solidFill>
                <a:effectLst/>
                <a:latin typeface="Arial" panose="020B0604020202020204" pitchFamily="34" charset="0"/>
                <a:ea typeface="メイリオ" panose="020B0604030504040204" pitchFamily="50" charset="-128"/>
                <a:cs typeface="Arial" panose="020B0604020202020204" pitchFamily="34" charset="0"/>
              </a:defRPr>
            </a:lvl2pPr>
            <a:lvl3pPr marL="1143000" indent="-228600" algn="l" defTabSz="8093075" rtl="0" eaLnBrk="1" fontAlgn="base" hangingPunct="0">
              <a:spcBef>
                <a:spcPct val="20000"/>
              </a:spcBef>
              <a:spcAft>
                <a:spcPct val="0"/>
              </a:spcAft>
              <a:defRPr kumimoji="1" sz="1400">
                <a:solidFill>
                  <a:schemeClr val="tx1"/>
                </a:solidFill>
                <a:effectLst/>
                <a:latin typeface="Arial" panose="020B0604020202020204" pitchFamily="34" charset="0"/>
                <a:ea typeface="メイリオ" panose="020B0604030504040204" pitchFamily="50" charset="-128"/>
                <a:cs typeface="Arial" panose="020B0604020202020204" pitchFamily="34" charset="0"/>
              </a:defRPr>
            </a:lvl3pPr>
            <a:lvl4pPr marL="1600200" indent="-228600" algn="l" defTabSz="8093075" rtl="0" eaLnBrk="1" fontAlgn="base" hangingPunct="0">
              <a:spcBef>
                <a:spcPct val="20000"/>
              </a:spcBef>
              <a:spcAft>
                <a:spcPct val="0"/>
              </a:spcAft>
              <a:defRPr kumimoji="1" sz="1400">
                <a:solidFill>
                  <a:schemeClr val="tx1"/>
                </a:solidFill>
                <a:effectLst/>
                <a:latin typeface="Arial" panose="020B0604020202020204" pitchFamily="34" charset="0"/>
                <a:ea typeface="メイリオ" panose="020B0604030504040204" pitchFamily="50" charset="-128"/>
                <a:cs typeface="Arial" panose="020B0604020202020204" pitchFamily="34" charset="0"/>
              </a:defRPr>
            </a:lvl4pPr>
            <a:lvl5pPr marL="2057400" indent="-228600" algn="l" defTabSz="8093075" rtl="0" eaLnBrk="1" fontAlgn="base" hangingPunct="0">
              <a:spcBef>
                <a:spcPct val="20000"/>
              </a:spcBef>
              <a:spcAft>
                <a:spcPct val="0"/>
              </a:spcAft>
              <a:defRPr kumimoji="1" sz="1400">
                <a:solidFill>
                  <a:schemeClr val="tx1"/>
                </a:solidFill>
                <a:effectLst/>
                <a:latin typeface="Arial" panose="020B0604020202020204" pitchFamily="34" charset="0"/>
                <a:ea typeface="メイリオ" panose="020B0604030504040204" pitchFamily="50" charset="-128"/>
                <a:cs typeface="Arial" panose="020B0604020202020204" pitchFamily="34" charset="0"/>
              </a:defRPr>
            </a:lvl5pPr>
            <a:lvl6pPr marL="25146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6pPr>
            <a:lvl7pPr marL="29718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7pPr>
            <a:lvl8pPr marL="34290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8pPr>
            <a:lvl9pPr marL="3886200" indent="-228600" algn="l" defTabSz="8093075" rtl="0" fontAlgn="base">
              <a:spcBef>
                <a:spcPct val="20000"/>
              </a:spcBef>
              <a:spcAft>
                <a:spcPct val="0"/>
              </a:spcAft>
              <a:defRPr kumimoji="1" sz="1400">
                <a:solidFill>
                  <a:schemeClr val="tx1"/>
                </a:solidFill>
                <a:effectLst>
                  <a:outerShdw blurRad="38100" dist="38100" dir="2700000" algn="tl">
                    <a:srgbClr val="FFFFFF"/>
                  </a:outerShdw>
                </a:effectLst>
                <a:latin typeface="+mn-lt"/>
                <a:ea typeface="+mn-ea"/>
              </a:defRPr>
            </a:lvl9pPr>
          </a:lstStyle>
          <a:p>
            <a:pPr marL="363538" indent="-363538">
              <a:defRPr/>
            </a:pPr>
            <a:r>
              <a:rPr lang="ja-JP" altLang="en-US" sz="2800" kern="0">
                <a:solidFill>
                  <a:srgbClr val="C00000"/>
                </a:solidFill>
                <a:effectLst>
                  <a:outerShdw blurRad="38100" dist="38100" dir="2700000" algn="tl">
                    <a:srgbClr val="000000">
                      <a:alpha val="43137"/>
                    </a:srgbClr>
                  </a:outerShdw>
                </a:effectLst>
              </a:rPr>
              <a:t>Ｑ</a:t>
            </a:r>
            <a:r>
              <a:rPr lang="ja-JP" altLang="en-US" kern="0">
                <a:solidFill>
                  <a:schemeClr val="folHlink"/>
                </a:solidFill>
              </a:rPr>
              <a:t>　</a:t>
            </a:r>
            <a:r>
              <a:rPr lang="en-US" altLang="ja-JP" kern="0"/>
              <a:t>『</a:t>
            </a:r>
            <a:r>
              <a:rPr lang="ja-JP" altLang="en-US" kern="0"/>
              <a:t>オバさんの逆襲</a:t>
            </a:r>
            <a:r>
              <a:rPr lang="en-US" altLang="ja-JP" kern="0"/>
              <a:t>』</a:t>
            </a:r>
            <a:r>
              <a:rPr lang="ja-JP" altLang="en-US" kern="0"/>
              <a:t>（小林洋子・</a:t>
            </a:r>
            <a:r>
              <a:rPr lang="en-US" altLang="ja-JP" kern="0"/>
              <a:t>2002</a:t>
            </a:r>
            <a:r>
              <a:rPr lang="ja-JP" altLang="en-US" kern="0"/>
              <a:t>年</a:t>
            </a:r>
            <a:r>
              <a:rPr lang="en-US" altLang="ja-JP" kern="0"/>
              <a:t>3</a:t>
            </a:r>
            <a:r>
              <a:rPr lang="ja-JP" altLang="en-US" kern="0"/>
              <a:t>月</a:t>
            </a:r>
            <a:r>
              <a:rPr lang="en-US" altLang="ja-JP" kern="0"/>
              <a:t>4</a:t>
            </a:r>
            <a:r>
              <a:rPr lang="ja-JP" altLang="en-US" kern="0"/>
              <a:t>日・毎日新聞）を聴いて内容を</a:t>
            </a:r>
            <a:r>
              <a:rPr lang="en-US" altLang="ja-JP" kern="0"/>
              <a:t>100</a:t>
            </a:r>
            <a:r>
              <a:rPr lang="ja-JP" altLang="en-US" kern="0"/>
              <a:t>字以内に要約してください</a:t>
            </a: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p:cNvSpPr>
            <a:spLocks noGrp="1" noChangeArrowheads="1"/>
          </p:cNvSpPr>
          <p:nvPr>
            <p:ph type="title"/>
          </p:nvPr>
        </p:nvSpPr>
        <p:spPr/>
        <p:txBody>
          <a:bodyPr/>
          <a:lstStyle/>
          <a:p>
            <a:pPr>
              <a:defRPr/>
            </a:pPr>
            <a:r>
              <a:rPr lang="ja-JP" altLang="en-US"/>
              <a:t>バスは続けてくるの法則</a:t>
            </a:r>
          </a:p>
        </p:txBody>
      </p:sp>
      <p:sp>
        <p:nvSpPr>
          <p:cNvPr id="1021955" name="Rectangle 3"/>
          <p:cNvSpPr>
            <a:spLocks noGrp="1" noChangeArrowheads="1"/>
          </p:cNvSpPr>
          <p:nvPr>
            <p:ph idx="1"/>
          </p:nvPr>
        </p:nvSpPr>
        <p:spPr>
          <a:xfrm>
            <a:off x="358775" y="898525"/>
            <a:ext cx="4213225" cy="5399088"/>
          </a:xfrm>
        </p:spPr>
        <p:txBody>
          <a:bodyPr/>
          <a:lstStyle/>
          <a:p>
            <a:pPr marL="363538" indent="-363538">
              <a:defRPr/>
            </a:pPr>
            <a:r>
              <a:rPr lang="ja-JP" altLang="en-US" dirty="0">
                <a:solidFill>
                  <a:schemeClr val="folHlink"/>
                </a:solidFill>
                <a:effectLst/>
              </a:rPr>
              <a:t>Ｑ　</a:t>
            </a:r>
            <a:r>
              <a:rPr lang="en-US" altLang="ja-JP" dirty="0">
                <a:solidFill>
                  <a:schemeClr val="folHlink"/>
                </a:solidFill>
                <a:effectLst/>
              </a:rPr>
              <a:t>『</a:t>
            </a:r>
            <a:r>
              <a:rPr lang="ja-JP" altLang="en-US" dirty="0">
                <a:solidFill>
                  <a:schemeClr val="folHlink"/>
                </a:solidFill>
                <a:effectLst/>
              </a:rPr>
              <a:t>オバさんの逆襲</a:t>
            </a:r>
            <a:r>
              <a:rPr lang="en-US" altLang="ja-JP" dirty="0">
                <a:solidFill>
                  <a:schemeClr val="folHlink"/>
                </a:solidFill>
                <a:effectLst/>
              </a:rPr>
              <a:t>』</a:t>
            </a:r>
            <a:r>
              <a:rPr lang="ja-JP" altLang="en-US" dirty="0">
                <a:solidFill>
                  <a:schemeClr val="folHlink"/>
                </a:solidFill>
                <a:effectLst/>
              </a:rPr>
              <a:t>（小林洋子・</a:t>
            </a:r>
            <a:r>
              <a:rPr lang="en-US" altLang="ja-JP" dirty="0">
                <a:solidFill>
                  <a:schemeClr val="folHlink"/>
                </a:solidFill>
                <a:effectLst/>
              </a:rPr>
              <a:t>2002</a:t>
            </a:r>
            <a:r>
              <a:rPr lang="ja-JP" altLang="en-US" dirty="0">
                <a:solidFill>
                  <a:schemeClr val="folHlink"/>
                </a:solidFill>
                <a:effectLst/>
              </a:rPr>
              <a:t>年</a:t>
            </a:r>
            <a:r>
              <a:rPr lang="en-US" altLang="ja-JP" dirty="0">
                <a:solidFill>
                  <a:schemeClr val="folHlink"/>
                </a:solidFill>
                <a:effectLst/>
              </a:rPr>
              <a:t>3</a:t>
            </a:r>
            <a:r>
              <a:rPr lang="ja-JP" altLang="en-US" dirty="0">
                <a:solidFill>
                  <a:schemeClr val="folHlink"/>
                </a:solidFill>
                <a:effectLst/>
              </a:rPr>
              <a:t>月</a:t>
            </a:r>
            <a:r>
              <a:rPr lang="en-US" altLang="ja-JP" dirty="0">
                <a:solidFill>
                  <a:schemeClr val="folHlink"/>
                </a:solidFill>
                <a:effectLst/>
              </a:rPr>
              <a:t>4</a:t>
            </a:r>
            <a:r>
              <a:rPr lang="ja-JP" altLang="en-US" dirty="0">
                <a:solidFill>
                  <a:schemeClr val="folHlink"/>
                </a:solidFill>
                <a:effectLst/>
              </a:rPr>
              <a:t>日・毎日新聞）を聴いて内容を</a:t>
            </a:r>
            <a:r>
              <a:rPr lang="en-US" altLang="ja-JP" dirty="0">
                <a:solidFill>
                  <a:schemeClr val="folHlink"/>
                </a:solidFill>
                <a:effectLst/>
              </a:rPr>
              <a:t>100</a:t>
            </a:r>
            <a:r>
              <a:rPr lang="ja-JP" altLang="en-US" dirty="0">
                <a:solidFill>
                  <a:schemeClr val="folHlink"/>
                </a:solidFill>
                <a:effectLst/>
              </a:rPr>
              <a:t>字以内に要約してください</a:t>
            </a:r>
          </a:p>
          <a:p>
            <a:pPr marL="363538" indent="-363538">
              <a:defRPr/>
            </a:pPr>
            <a:endParaRPr lang="ja-JP" altLang="en-US" dirty="0">
              <a:solidFill>
                <a:schemeClr val="folHlink"/>
              </a:solidFill>
              <a:effectLst>
                <a:outerShdw blurRad="38100" dist="38100" dir="2700000" algn="tl">
                  <a:srgbClr val="000000"/>
                </a:outerShdw>
              </a:effectLst>
            </a:endParaRPr>
          </a:p>
          <a:p>
            <a:pPr marL="363538" indent="-363538">
              <a:defRPr/>
            </a:pPr>
            <a:r>
              <a:rPr lang="ja-JP" altLang="en-US" sz="2800" dirty="0">
                <a:solidFill>
                  <a:srgbClr val="C00000"/>
                </a:solidFill>
                <a:effectLst>
                  <a:outerShdw blurRad="38100" dist="38100" dir="2700000" algn="tl">
                    <a:srgbClr val="000000">
                      <a:alpha val="43137"/>
                    </a:srgbClr>
                  </a:outerShdw>
                </a:effectLst>
              </a:rPr>
              <a:t>Ｑ</a:t>
            </a:r>
            <a:r>
              <a:rPr lang="ja-JP" altLang="en-US" dirty="0"/>
              <a:t>　「バスは続けて</a:t>
            </a:r>
            <a:r>
              <a:rPr lang="ja-JP" altLang="en-US" dirty="0" err="1"/>
              <a:t>くるの</a:t>
            </a:r>
            <a:r>
              <a:rPr lang="ja-JP" altLang="en-US" dirty="0"/>
              <a:t>法則」を発見したのは誰ですか</a:t>
            </a: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563" y="71438"/>
            <a:ext cx="3321050" cy="6383337"/>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Lst>
        </p:spPr>
      </p:pic>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p:cNvSpPr>
            <a:spLocks noGrp="1" noChangeArrowheads="1"/>
          </p:cNvSpPr>
          <p:nvPr>
            <p:ph type="title"/>
          </p:nvPr>
        </p:nvSpPr>
        <p:spPr/>
        <p:txBody>
          <a:bodyPr/>
          <a:lstStyle/>
          <a:p>
            <a:pPr>
              <a:defRPr/>
            </a:pPr>
            <a:r>
              <a:rPr lang="ja-JP" altLang="en-US"/>
              <a:t>寺田寅彦「電車の混雑について」</a:t>
            </a:r>
          </a:p>
        </p:txBody>
      </p:sp>
      <p:sp>
        <p:nvSpPr>
          <p:cNvPr id="971779" name="Rectangle 3"/>
          <p:cNvSpPr>
            <a:spLocks noGrp="1" noChangeArrowheads="1"/>
          </p:cNvSpPr>
          <p:nvPr>
            <p:ph type="body" sz="quarter" idx="10"/>
          </p:nvPr>
        </p:nvSpPr>
        <p:spPr/>
        <p:txBody>
          <a:bodyPr/>
          <a:lstStyle/>
          <a:p>
            <a:pPr marL="0" indent="0" eaLnBrk="1">
              <a:lnSpc>
                <a:spcPct val="90000"/>
              </a:lnSpc>
              <a:defRPr/>
            </a:pPr>
            <a:r>
              <a:rPr lang="ja-JP" altLang="en-US" sz="2000" dirty="0"/>
              <a:t>寺田寅彦の随筆「萬華鏡」の中の</a:t>
            </a:r>
            <a:r>
              <a:rPr lang="en-US" altLang="ja-JP" sz="2000" dirty="0"/>
              <a:t>『</a:t>
            </a:r>
            <a:r>
              <a:rPr lang="ja-JP" altLang="en-US" sz="2000" dirty="0"/>
              <a:t>電車の混雑に</a:t>
            </a:r>
            <a:r>
              <a:rPr lang="ja-JP" altLang="en-US" sz="2000" dirty="0" err="1"/>
              <a:t>就て</a:t>
            </a:r>
            <a:r>
              <a:rPr lang="ja-JP" altLang="en-US" sz="2000" dirty="0"/>
              <a:t>（ついて）</a:t>
            </a:r>
            <a:r>
              <a:rPr lang="en-US" altLang="ja-JP" sz="2000" dirty="0"/>
              <a:t>』</a:t>
            </a:r>
            <a:r>
              <a:rPr lang="ja-JP" altLang="en-US" sz="2000" dirty="0"/>
              <a:t>に，「バスは続けて</a:t>
            </a:r>
            <a:r>
              <a:rPr lang="ja-JP" altLang="en-US" sz="2000" dirty="0" err="1"/>
              <a:t>くるの</a:t>
            </a:r>
            <a:r>
              <a:rPr lang="ja-JP" altLang="en-US" sz="2000" dirty="0"/>
              <a:t>法則」と本質的に同じアイデアが，より科学的な議論とともに述べられている（バスではなく路面電車についての話）</a:t>
            </a:r>
          </a:p>
          <a:p>
            <a:pPr marL="0" indent="0" eaLnBrk="1">
              <a:lnSpc>
                <a:spcPct val="90000"/>
              </a:lnSpc>
              <a:defRPr/>
            </a:pPr>
            <a:endParaRPr lang="ja-JP" altLang="en-US" sz="2000" dirty="0"/>
          </a:p>
          <a:p>
            <a:pPr marL="0" indent="0" eaLnBrk="1">
              <a:lnSpc>
                <a:spcPct val="90000"/>
              </a:lnSpc>
              <a:defRPr/>
            </a:pPr>
            <a:r>
              <a:rPr lang="ja-JP" altLang="en-US" sz="2800" dirty="0">
                <a:solidFill>
                  <a:srgbClr val="C00000"/>
                </a:solidFill>
                <a:effectLst/>
              </a:rPr>
              <a:t>科学研究のオリジナリティの問題</a:t>
            </a:r>
          </a:p>
          <a:p>
            <a:pPr marL="0" indent="0" eaLnBrk="1">
              <a:lnSpc>
                <a:spcPct val="90000"/>
              </a:lnSpc>
              <a:defRPr/>
            </a:pPr>
            <a:endParaRPr lang="ja-JP" altLang="en-US" sz="2800" dirty="0">
              <a:solidFill>
                <a:schemeClr val="accent2"/>
              </a:solidFill>
              <a:effectLst>
                <a:outerShdw blurRad="38100" dist="38100" dir="2700000" algn="tl">
                  <a:srgbClr val="000000"/>
                </a:outerShdw>
              </a:effectLst>
            </a:endParaRPr>
          </a:p>
          <a:p>
            <a:pPr marL="0" indent="0" eaLnBrk="1">
              <a:lnSpc>
                <a:spcPct val="90000"/>
              </a:lnSpc>
              <a:defRPr/>
            </a:pPr>
            <a:r>
              <a:rPr lang="ja-JP" altLang="en-US" sz="1800" dirty="0"/>
              <a:t>底本：「寺田寅彦随筆集　第二巻」小宮豊隆編，</a:t>
            </a:r>
          </a:p>
          <a:p>
            <a:pPr marL="0" indent="0" eaLnBrk="1">
              <a:lnSpc>
                <a:spcPct val="90000"/>
              </a:lnSpc>
              <a:defRPr/>
            </a:pPr>
            <a:r>
              <a:rPr lang="ja-JP" altLang="en-US" sz="1800" dirty="0"/>
              <a:t>　　　岩波文庫，岩波書店 </a:t>
            </a:r>
            <a:br>
              <a:rPr lang="ja-JP" altLang="en-US" sz="1800" dirty="0"/>
            </a:br>
            <a:r>
              <a:rPr lang="ja-JP" altLang="en-US" sz="1800" dirty="0"/>
              <a:t>　　　</a:t>
            </a:r>
            <a:r>
              <a:rPr lang="en-US" altLang="ja-JP" sz="1800" dirty="0"/>
              <a:t>1947</a:t>
            </a:r>
            <a:r>
              <a:rPr lang="ja-JP" altLang="en-US" sz="1800" dirty="0"/>
              <a:t>（昭和</a:t>
            </a:r>
            <a:r>
              <a:rPr lang="en-US" altLang="ja-JP" sz="1800" dirty="0"/>
              <a:t>22</a:t>
            </a:r>
            <a:r>
              <a:rPr lang="ja-JP" altLang="en-US" sz="1800" dirty="0"/>
              <a:t>）年</a:t>
            </a:r>
            <a:r>
              <a:rPr lang="en-US" altLang="ja-JP" sz="1800" dirty="0"/>
              <a:t>9</a:t>
            </a:r>
            <a:r>
              <a:rPr lang="ja-JP" altLang="en-US" sz="1800" dirty="0"/>
              <a:t>月</a:t>
            </a:r>
            <a:r>
              <a:rPr lang="en-US" altLang="ja-JP" sz="1800" dirty="0"/>
              <a:t>10</a:t>
            </a:r>
            <a:r>
              <a:rPr lang="ja-JP" altLang="en-US" sz="1800" dirty="0"/>
              <a:t>日第</a:t>
            </a:r>
            <a:r>
              <a:rPr lang="en-US" altLang="ja-JP" sz="1800" dirty="0"/>
              <a:t>1</a:t>
            </a:r>
            <a:r>
              <a:rPr lang="ja-JP" altLang="en-US" sz="1800" dirty="0"/>
              <a:t>刷発行</a:t>
            </a:r>
            <a:br>
              <a:rPr lang="ja-JP" altLang="en-US" sz="1800" dirty="0"/>
            </a:br>
            <a:r>
              <a:rPr lang="ja-JP" altLang="en-US" sz="1800" dirty="0"/>
              <a:t>　　　</a:t>
            </a:r>
            <a:r>
              <a:rPr lang="en-US" altLang="ja-JP" sz="1800" dirty="0"/>
              <a:t>1964</a:t>
            </a:r>
            <a:r>
              <a:rPr lang="ja-JP" altLang="en-US" sz="1800" dirty="0"/>
              <a:t>（昭和</a:t>
            </a:r>
            <a:r>
              <a:rPr lang="en-US" altLang="ja-JP" sz="1800" dirty="0"/>
              <a:t>39</a:t>
            </a:r>
            <a:r>
              <a:rPr lang="ja-JP" altLang="en-US" sz="1800" dirty="0"/>
              <a:t>）年</a:t>
            </a:r>
            <a:r>
              <a:rPr lang="en-US" altLang="ja-JP" sz="1800" dirty="0"/>
              <a:t>1</a:t>
            </a:r>
            <a:r>
              <a:rPr lang="ja-JP" altLang="en-US" sz="1800" dirty="0"/>
              <a:t>月</a:t>
            </a:r>
            <a:r>
              <a:rPr lang="en-US" altLang="ja-JP" sz="1800" dirty="0"/>
              <a:t>16</a:t>
            </a:r>
            <a:r>
              <a:rPr lang="ja-JP" altLang="en-US" sz="1800" dirty="0"/>
              <a:t>日第</a:t>
            </a:r>
            <a:r>
              <a:rPr lang="en-US" altLang="ja-JP" sz="1800" dirty="0"/>
              <a:t>22</a:t>
            </a:r>
            <a:r>
              <a:rPr lang="ja-JP" altLang="en-US" sz="1800" dirty="0"/>
              <a:t>刷改版発行</a:t>
            </a:r>
            <a:br>
              <a:rPr lang="ja-JP" altLang="en-US" sz="1800" dirty="0"/>
            </a:br>
            <a:r>
              <a:rPr lang="ja-JP" altLang="en-US" sz="1800" dirty="0"/>
              <a:t>　　　</a:t>
            </a:r>
            <a:r>
              <a:rPr lang="en-US" altLang="ja-JP" sz="1800" dirty="0"/>
              <a:t>1997</a:t>
            </a:r>
            <a:r>
              <a:rPr lang="ja-JP" altLang="en-US" sz="1800" dirty="0"/>
              <a:t>（平成</a:t>
            </a:r>
            <a:r>
              <a:rPr lang="en-US" altLang="ja-JP" sz="1800" dirty="0"/>
              <a:t>9</a:t>
            </a:r>
            <a:r>
              <a:rPr lang="ja-JP" altLang="en-US" sz="1800" dirty="0"/>
              <a:t>）年</a:t>
            </a:r>
            <a:r>
              <a:rPr lang="en-US" altLang="ja-JP" sz="1800" dirty="0"/>
              <a:t>5</a:t>
            </a:r>
            <a:r>
              <a:rPr lang="ja-JP" altLang="en-US" sz="1800" dirty="0"/>
              <a:t>月</a:t>
            </a:r>
            <a:r>
              <a:rPr lang="en-US" altLang="ja-JP" sz="1800" dirty="0"/>
              <a:t>6</a:t>
            </a:r>
            <a:r>
              <a:rPr lang="ja-JP" altLang="en-US" sz="1800" dirty="0"/>
              <a:t>日第</a:t>
            </a:r>
            <a:r>
              <a:rPr lang="en-US" altLang="ja-JP" sz="1800" dirty="0"/>
              <a:t>70</a:t>
            </a:r>
            <a:r>
              <a:rPr lang="ja-JP" altLang="en-US" sz="1800" dirty="0"/>
              <a:t>刷発行</a:t>
            </a:r>
            <a:br>
              <a:rPr lang="ja-JP" altLang="en-US" sz="1800" dirty="0"/>
            </a:br>
            <a:endParaRPr lang="ja-JP" altLang="en-US" sz="1800" dirty="0"/>
          </a:p>
          <a:p>
            <a:pPr marL="0" indent="0" eaLnBrk="1">
              <a:lnSpc>
                <a:spcPct val="90000"/>
              </a:lnSpc>
              <a:defRPr/>
            </a:pPr>
            <a:endParaRPr lang="ja-JP" altLang="en-US" dirty="0"/>
          </a:p>
          <a:p>
            <a:pPr marL="0" indent="0" eaLnBrk="1">
              <a:lnSpc>
                <a:spcPct val="90000"/>
              </a:lnSpc>
              <a:defRPr/>
            </a:pPr>
            <a:endParaRPr lang="ja-JP" altLang="en-US" dirty="0"/>
          </a:p>
          <a:p>
            <a:pPr marL="0" indent="0" eaLnBrk="1">
              <a:lnSpc>
                <a:spcPct val="90000"/>
              </a:lnSpc>
              <a:defRPr/>
            </a:pPr>
            <a:r>
              <a:rPr lang="en-US" altLang="ja-JP" sz="1600" dirty="0"/>
              <a:t>http://www.aozora.gr.jp/cards/000042/files/2449_11267.html</a:t>
            </a:r>
          </a:p>
        </p:txBody>
      </p:sp>
      <p:pic>
        <p:nvPicPr>
          <p:cNvPr id="8196" name="Picture 4" descr="寺田寅彦写真"/>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1151" y="2205038"/>
            <a:ext cx="2298487" cy="3352081"/>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7" name="Group 5"/>
          <p:cNvGrpSpPr>
            <a:grpSpLocks/>
          </p:cNvGrpSpPr>
          <p:nvPr/>
        </p:nvGrpSpPr>
        <p:grpSpPr bwMode="auto">
          <a:xfrm>
            <a:off x="468313" y="4941168"/>
            <a:ext cx="3959225" cy="781050"/>
            <a:chOff x="295" y="3339"/>
            <a:chExt cx="2494" cy="492"/>
          </a:xfrm>
        </p:grpSpPr>
        <p:sp>
          <p:nvSpPr>
            <p:cNvPr id="8198" name="Rectangle 6"/>
            <p:cNvSpPr>
              <a:spLocks noChangeArrowheads="1"/>
            </p:cNvSpPr>
            <p:nvPr/>
          </p:nvSpPr>
          <p:spPr bwMode="auto">
            <a:xfrm>
              <a:off x="295" y="3339"/>
              <a:ext cx="2494" cy="492"/>
            </a:xfrm>
            <a:prstGeom prst="rect">
              <a:avLst/>
            </a:prstGeom>
            <a:solidFill>
              <a:schemeClr val="accent2"/>
            </a:solidFill>
            <a:ln>
              <a:noFill/>
            </a:ln>
            <a:effectLst>
              <a:outerShdw dist="107763" dir="2700000" algn="ctr" rotWithShape="0">
                <a:schemeClr val="bg2">
                  <a:alpha val="50000"/>
                </a:schemeClr>
              </a:outerShdw>
            </a:effectLst>
            <a:extLst>
              <a:ext uri="{91240B29-F687-4F45-9708-019B960494DF}">
                <a14:hiddenLine xmlns:a14="http://schemas.microsoft.com/office/drawing/2010/main" w="12700">
                  <a:solidFill>
                    <a:schemeClr val="tx1"/>
                  </a:solidFill>
                  <a:miter lim="800000"/>
                  <a:headEnd/>
                  <a:tailEnd type="none" w="sm" len="lg"/>
                </a14:hiddenLine>
              </a:ext>
            </a:extLst>
          </p:spPr>
          <p:txBody>
            <a:bodyPr wrap="none" lIns="90000" tIns="90000" rIns="90000" bIns="90000" anchor="ctr"/>
            <a:lstStyle/>
            <a:p>
              <a:endParaRPr lang="en-US">
                <a:latin typeface="メイリオ" panose="020B0604030504040204" pitchFamily="50" charset="-128"/>
                <a:ea typeface="メイリオ" panose="020B0604030504040204" pitchFamily="50" charset="-128"/>
              </a:endParaRPr>
            </a:p>
          </p:txBody>
        </p:sp>
        <p:sp>
          <p:nvSpPr>
            <p:cNvPr id="971783" name="Text Box 7"/>
            <p:cNvSpPr txBox="1">
              <a:spLocks noChangeArrowheads="1"/>
            </p:cNvSpPr>
            <p:nvPr/>
          </p:nvSpPr>
          <p:spPr bwMode="auto">
            <a:xfrm>
              <a:off x="407" y="3432"/>
              <a:ext cx="1566" cy="295"/>
            </a:xfrm>
            <a:prstGeom prst="rect">
              <a:avLst/>
            </a:prstGeom>
            <a:solidFill>
              <a:schemeClr val="bg1"/>
            </a:solidFill>
            <a:ln w="12700">
              <a:solidFill>
                <a:schemeClr val="tx1"/>
              </a:solidFill>
              <a:miter lim="800000"/>
              <a:headEnd/>
              <a:tailEnd type="none" w="sm" len="lg"/>
            </a:ln>
            <a:effectLst/>
            <a:extLst>
              <a:ext uri="{AF507438-7753-43E0-B8FC-AC1667EBCBE1}">
                <a14:hiddenEffects xmlns:a14="http://schemas.microsoft.com/office/drawing/2010/main">
                  <a:effectLst>
                    <a:outerShdw dist="92457" dir="4443276" algn="ctr" rotWithShape="0">
                      <a:schemeClr val="bg2"/>
                    </a:outerShdw>
                  </a:effectLst>
                </a14:hiddenEffects>
              </a:ext>
            </a:extLst>
          </p:spPr>
          <p:txBody>
            <a:bodyPr lIns="36000" tIns="90000" rIns="0" bIns="90000" anchor="ctr"/>
            <a:lstStyle/>
            <a:p>
              <a:pPr>
                <a:spcBef>
                  <a:spcPct val="50000"/>
                </a:spcBef>
                <a:defRPr/>
              </a:pPr>
              <a:r>
                <a:rPr lang="ja-JP" altLang="en-US">
                  <a:effectLst>
                    <a:outerShdw blurRad="38100" dist="38100" dir="2700000" algn="tl">
                      <a:srgbClr val="C0C0C0"/>
                    </a:outerShdw>
                  </a:effectLst>
                  <a:latin typeface="メイリオ" panose="020B0604030504040204" pitchFamily="50" charset="-128"/>
                  <a:ea typeface="メイリオ" panose="020B0604030504040204" pitchFamily="50" charset="-128"/>
                </a:rPr>
                <a:t>青空文庫　寺田寅彦</a:t>
              </a:r>
            </a:p>
          </p:txBody>
        </p:sp>
        <p:sp>
          <p:nvSpPr>
            <p:cNvPr id="971784" name="AutoShape 8">
              <a:hlinkClick r:id="" action="ppaction://noaction" highlightClick="1"/>
            </p:cNvPr>
            <p:cNvSpPr>
              <a:spLocks noChangeArrowheads="1"/>
            </p:cNvSpPr>
            <p:nvPr/>
          </p:nvSpPr>
          <p:spPr bwMode="auto">
            <a:xfrm>
              <a:off x="2127" y="3443"/>
              <a:ext cx="545" cy="272"/>
            </a:xfrm>
            <a:prstGeom prst="actionButtonBlank">
              <a:avLst/>
            </a:prstGeom>
            <a:solidFill>
              <a:schemeClr val="hlink"/>
            </a:solidFill>
            <a:ln>
              <a:noFill/>
            </a:ln>
            <a:effectLst/>
            <a:extLs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92457" dir="4443276" algn="ctr" rotWithShape="0">
                      <a:schemeClr val="bg2"/>
                    </a:outerShdw>
                  </a:effectLst>
                </a14:hiddenEffects>
              </a:ext>
            </a:extLst>
          </p:spPr>
          <p:txBody>
            <a:bodyPr wrap="none" lIns="90000" tIns="90000" rIns="90000" bIns="90000" anchor="ctr"/>
            <a:lstStyle/>
            <a:p>
              <a:pPr algn="ctr">
                <a:defRPr/>
              </a:pPr>
              <a:r>
                <a:rPr lang="ja-JP" altLang="en-US">
                  <a:effectLst>
                    <a:outerShdw blurRad="38100" dist="38100" dir="2700000" algn="tl">
                      <a:srgbClr val="FFFFFF"/>
                    </a:outerShdw>
                  </a:effectLst>
                  <a:latin typeface="メイリオ" panose="020B0604030504040204" pitchFamily="50" charset="-128"/>
                  <a:ea typeface="メイリオ" panose="020B0604030504040204" pitchFamily="50" charset="-128"/>
                </a:rPr>
                <a:t>検索</a:t>
              </a:r>
            </a:p>
          </p:txBody>
        </p:sp>
        <p:sp>
          <p:nvSpPr>
            <p:cNvPr id="8201" name="AutoShape 9"/>
            <p:cNvSpPr>
              <a:spLocks noChangeArrowheads="1"/>
            </p:cNvSpPr>
            <p:nvPr/>
          </p:nvSpPr>
          <p:spPr bwMode="auto">
            <a:xfrm rot="-8289201">
              <a:off x="2517" y="3612"/>
              <a:ext cx="227" cy="91"/>
            </a:xfrm>
            <a:prstGeom prst="rightArrow">
              <a:avLst>
                <a:gd name="adj1" fmla="val 56046"/>
                <a:gd name="adj2" fmla="val 95600"/>
              </a:avLst>
            </a:prstGeom>
            <a:solidFill>
              <a:schemeClr val="bg1"/>
            </a:solidFill>
            <a:ln w="12700">
              <a:solidFill>
                <a:schemeClr val="tx1"/>
              </a:solidFill>
              <a:miter lim="800000"/>
              <a:headEnd/>
              <a:tailEnd type="none" w="sm" len="lg"/>
            </a:ln>
            <a:effectLst/>
            <a:extLst>
              <a:ext uri="{AF507438-7753-43E0-B8FC-AC1667EBCBE1}">
                <a14:hiddenEffects xmlns:a14="http://schemas.microsoft.com/office/drawing/2010/main">
                  <a:effectLst>
                    <a:outerShdw dist="159131" dir="7116628" algn="ctr" rotWithShape="0">
                      <a:srgbClr val="808080">
                        <a:alpha val="50000"/>
                      </a:srgbClr>
                    </a:outerShdw>
                  </a:effectLst>
                </a14:hiddenEffects>
              </a:ext>
            </a:extLst>
          </p:spPr>
          <p:txBody>
            <a:bodyPr wrap="none" lIns="90000" tIns="90000" rIns="90000" bIns="90000" anchor="ctr"/>
            <a:lstStyle/>
            <a:p>
              <a:endParaRPr lang="en-US">
                <a:latin typeface="メイリオ" panose="020B0604030504040204" pitchFamily="50" charset="-128"/>
                <a:ea typeface="メイリオ" panose="020B0604030504040204" pitchFamily="50" charset="-128"/>
              </a:endParaRPr>
            </a:p>
          </p:txBody>
        </p:sp>
      </p:gr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5410" name="Rectangle 2"/>
          <p:cNvSpPr>
            <a:spLocks noGrp="1" noChangeArrowheads="1"/>
          </p:cNvSpPr>
          <p:nvPr>
            <p:ph type="title"/>
          </p:nvPr>
        </p:nvSpPr>
        <p:spPr/>
        <p:txBody>
          <a:bodyPr/>
          <a:lstStyle/>
          <a:p>
            <a:r>
              <a:rPr lang="ja-JP" altLang="en-US" dirty="0"/>
              <a:t>電車の混雑について（寺田寅彦）</a:t>
            </a:r>
            <a:endParaRPr lang="en-US" altLang="ja-JP" dirty="0"/>
          </a:p>
        </p:txBody>
      </p:sp>
      <p:sp>
        <p:nvSpPr>
          <p:cNvPr id="2705411" name="Rectangle 3"/>
          <p:cNvSpPr>
            <a:spLocks noGrp="1" noChangeArrowheads="1"/>
          </p:cNvSpPr>
          <p:nvPr>
            <p:ph type="body" sz="quarter" idx="10"/>
          </p:nvPr>
        </p:nvSpPr>
        <p:spPr/>
        <p:txBody>
          <a:bodyPr/>
          <a:lstStyle/>
          <a:p>
            <a:r>
              <a:rPr lang="en-US" altLang="ja-JP" sz="2200" dirty="0">
                <a:effectLst/>
              </a:rPr>
              <a:t>■	</a:t>
            </a:r>
            <a:r>
              <a:rPr lang="en-US" altLang="ja-JP" sz="2200" i="1" dirty="0">
                <a:solidFill>
                  <a:schemeClr val="tx2"/>
                </a:solidFill>
                <a:effectLst/>
              </a:rPr>
              <a:t>m</a:t>
            </a:r>
            <a:r>
              <a:rPr lang="en-US" altLang="ja-JP" sz="2200" dirty="0">
                <a:solidFill>
                  <a:schemeClr val="tx2"/>
                </a:solidFill>
                <a:effectLst/>
              </a:rPr>
              <a:t> </a:t>
            </a:r>
            <a:r>
              <a:rPr lang="ja-JP" altLang="en-US" sz="2200" dirty="0">
                <a:effectLst/>
              </a:rPr>
              <a:t>番目の停留所における発車の遅れは，</a:t>
            </a:r>
          </a:p>
          <a:p>
            <a:pPr algn="ctr"/>
            <a:r>
              <a:rPr lang="en-US" altLang="ja-JP" sz="2800" i="1" dirty="0">
                <a:solidFill>
                  <a:schemeClr val="tx2"/>
                </a:solidFill>
                <a:effectLst/>
              </a:rPr>
              <a:t>a</a:t>
            </a:r>
            <a:r>
              <a:rPr lang="en-US" altLang="ja-JP" sz="2800" dirty="0">
                <a:solidFill>
                  <a:schemeClr val="tx2"/>
                </a:solidFill>
                <a:effectLst/>
              </a:rPr>
              <a:t> (</a:t>
            </a:r>
            <a:r>
              <a:rPr lang="en-US" altLang="ja-JP" sz="2800" i="1" dirty="0" err="1">
                <a:solidFill>
                  <a:schemeClr val="tx2"/>
                </a:solidFill>
                <a:effectLst/>
              </a:rPr>
              <a:t>kn</a:t>
            </a:r>
            <a:r>
              <a:rPr lang="en-US" altLang="ja-JP" sz="2800" dirty="0">
                <a:solidFill>
                  <a:schemeClr val="tx2"/>
                </a:solidFill>
                <a:effectLst/>
              </a:rPr>
              <a:t> )</a:t>
            </a:r>
            <a:r>
              <a:rPr lang="en-US" altLang="ja-JP" sz="2800" i="1" baseline="30000" dirty="0">
                <a:solidFill>
                  <a:schemeClr val="tx2"/>
                </a:solidFill>
                <a:effectLst/>
              </a:rPr>
              <a:t>m</a:t>
            </a:r>
            <a:r>
              <a:rPr lang="en-US" altLang="ja-JP" sz="2800" i="1" baseline="30000" dirty="0">
                <a:solidFill>
                  <a:srgbClr val="FF0000"/>
                </a:solidFill>
                <a:effectLst/>
              </a:rPr>
              <a:t> </a:t>
            </a:r>
            <a:r>
              <a:rPr lang="ja-JP" altLang="en-US" sz="2800" dirty="0">
                <a:effectLst/>
              </a:rPr>
              <a:t>分</a:t>
            </a:r>
          </a:p>
          <a:p>
            <a:r>
              <a:rPr lang="ja-JP" altLang="en-US" sz="2200" dirty="0">
                <a:effectLst/>
              </a:rPr>
              <a:t>	であるから，</a:t>
            </a:r>
            <a:r>
              <a:rPr lang="en-US" altLang="ja-JP" sz="2200" i="1" dirty="0">
                <a:solidFill>
                  <a:schemeClr val="tx2"/>
                </a:solidFill>
                <a:effectLst/>
              </a:rPr>
              <a:t>m</a:t>
            </a:r>
            <a:r>
              <a:rPr lang="en-US" altLang="ja-JP" sz="2200" dirty="0">
                <a:effectLst/>
              </a:rPr>
              <a:t> </a:t>
            </a:r>
            <a:r>
              <a:rPr lang="ja-JP" altLang="en-US" sz="2200" dirty="0">
                <a:effectLst/>
              </a:rPr>
              <a:t>番目の停留所において発車した後の車内の乗客は平均よりも，</a:t>
            </a:r>
          </a:p>
          <a:p>
            <a:pPr algn="ctr"/>
            <a:r>
              <a:rPr lang="en-US" altLang="ja-JP" sz="2800" i="1" dirty="0">
                <a:solidFill>
                  <a:schemeClr val="tx2"/>
                </a:solidFill>
                <a:effectLst/>
              </a:rPr>
              <a:t>a</a:t>
            </a:r>
            <a:r>
              <a:rPr lang="en-US" altLang="ja-JP" sz="2800" dirty="0">
                <a:solidFill>
                  <a:schemeClr val="tx2"/>
                </a:solidFill>
                <a:effectLst/>
              </a:rPr>
              <a:t> (</a:t>
            </a:r>
            <a:r>
              <a:rPr lang="en-US" altLang="ja-JP" sz="2800" i="1" dirty="0" err="1">
                <a:solidFill>
                  <a:schemeClr val="tx2"/>
                </a:solidFill>
                <a:effectLst/>
              </a:rPr>
              <a:t>kn</a:t>
            </a:r>
            <a:r>
              <a:rPr lang="en-US" altLang="ja-JP" sz="2800" dirty="0">
                <a:solidFill>
                  <a:schemeClr val="tx2"/>
                </a:solidFill>
                <a:effectLst/>
              </a:rPr>
              <a:t> )</a:t>
            </a:r>
            <a:r>
              <a:rPr lang="en-US" altLang="ja-JP" sz="2800" i="1" baseline="30000" dirty="0">
                <a:solidFill>
                  <a:schemeClr val="tx2"/>
                </a:solidFill>
                <a:effectLst/>
              </a:rPr>
              <a:t>m </a:t>
            </a:r>
            <a:r>
              <a:rPr lang="en-US" altLang="ja-JP" sz="2800" dirty="0">
                <a:solidFill>
                  <a:schemeClr val="tx2"/>
                </a:solidFill>
                <a:effectLst/>
              </a:rPr>
              <a:t>× </a:t>
            </a:r>
            <a:r>
              <a:rPr lang="en-US" altLang="ja-JP" sz="2800" i="1" dirty="0">
                <a:solidFill>
                  <a:schemeClr val="tx2"/>
                </a:solidFill>
                <a:effectLst/>
              </a:rPr>
              <a:t>n</a:t>
            </a:r>
            <a:r>
              <a:rPr lang="en-US" altLang="ja-JP" sz="2800" dirty="0">
                <a:solidFill>
                  <a:srgbClr val="FF0000"/>
                </a:solidFill>
                <a:effectLst/>
              </a:rPr>
              <a:t> </a:t>
            </a:r>
            <a:r>
              <a:rPr lang="ja-JP" altLang="en-US" sz="2800" dirty="0">
                <a:effectLst/>
              </a:rPr>
              <a:t>人</a:t>
            </a:r>
          </a:p>
          <a:p>
            <a:r>
              <a:rPr lang="ja-JP" altLang="en-US" sz="2200" dirty="0">
                <a:effectLst/>
              </a:rPr>
              <a:t>	</a:t>
            </a:r>
          </a:p>
          <a:p>
            <a:r>
              <a:rPr lang="ja-JP" altLang="en-US" sz="2200" dirty="0">
                <a:effectLst/>
              </a:rPr>
              <a:t>	多く，これは停留所数の </a:t>
            </a:r>
            <a:r>
              <a:rPr lang="ja-JP" altLang="en-US" sz="3400" dirty="0">
                <a:solidFill>
                  <a:schemeClr val="tx2"/>
                </a:solidFill>
                <a:effectLst/>
              </a:rPr>
              <a:t>べき乗</a:t>
            </a:r>
            <a:r>
              <a:rPr lang="ja-JP" altLang="en-US" sz="3400" dirty="0">
                <a:solidFill>
                  <a:schemeClr val="accent2"/>
                </a:solidFill>
                <a:effectLst/>
              </a:rPr>
              <a:t> </a:t>
            </a:r>
            <a:r>
              <a:rPr lang="ja-JP" altLang="en-US" sz="2200" dirty="0">
                <a:effectLst/>
              </a:rPr>
              <a:t>になっている．</a:t>
            </a:r>
          </a:p>
        </p:txBody>
      </p:sp>
    </p:spTree>
    <p:extLst>
      <p:ext uri="{BB962C8B-B14F-4D97-AF65-F5344CB8AC3E}">
        <p14:creationId xmlns:p14="http://schemas.microsoft.com/office/powerpoint/2010/main" val="38912272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yanken（じゃんけん）を英語で説明してみよう！おもてなしEnglish2.0 – アブソブログ｜ 初心者専門英語塾">
            <a:extLst>
              <a:ext uri="{FF2B5EF4-FFF2-40B4-BE49-F238E27FC236}">
                <a16:creationId xmlns:a16="http://schemas.microsoft.com/office/drawing/2014/main" id="{4C6E3EF9-BD3D-4FEB-AA37-756EF92B79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4B37C0A4-7318-4FB4-A153-3EF0C5DE8B99}"/>
              </a:ext>
            </a:extLst>
          </p:cNvPr>
          <p:cNvSpPr txBox="1"/>
          <p:nvPr/>
        </p:nvSpPr>
        <p:spPr>
          <a:xfrm>
            <a:off x="3165414" y="456975"/>
            <a:ext cx="958917"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32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Arial" panose="020B0604020202020204" pitchFamily="34" charset="0"/>
              </a:rPr>
              <a:t>rock</a:t>
            </a:r>
          </a:p>
        </p:txBody>
      </p:sp>
      <p:sp>
        <p:nvSpPr>
          <p:cNvPr id="4" name="テキスト ボックス 3">
            <a:extLst>
              <a:ext uri="{FF2B5EF4-FFF2-40B4-BE49-F238E27FC236}">
                <a16:creationId xmlns:a16="http://schemas.microsoft.com/office/drawing/2014/main" id="{5DFBB723-D7DA-4BF8-9077-6F1F8B561BE1}"/>
              </a:ext>
            </a:extLst>
          </p:cNvPr>
          <p:cNvSpPr txBox="1"/>
          <p:nvPr/>
        </p:nvSpPr>
        <p:spPr>
          <a:xfrm>
            <a:off x="2749760" y="4876575"/>
            <a:ext cx="1231427"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32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Arial" panose="020B0604020202020204" pitchFamily="34" charset="0"/>
              </a:rPr>
              <a:t>paper</a:t>
            </a:r>
          </a:p>
        </p:txBody>
      </p:sp>
      <p:sp>
        <p:nvSpPr>
          <p:cNvPr id="5" name="テキスト ボックス 4">
            <a:extLst>
              <a:ext uri="{FF2B5EF4-FFF2-40B4-BE49-F238E27FC236}">
                <a16:creationId xmlns:a16="http://schemas.microsoft.com/office/drawing/2014/main" id="{CD54933F-C947-4E2B-B71A-1447C08FD9D7}"/>
              </a:ext>
            </a:extLst>
          </p:cNvPr>
          <p:cNvSpPr txBox="1"/>
          <p:nvPr/>
        </p:nvSpPr>
        <p:spPr>
          <a:xfrm>
            <a:off x="6198621" y="3056242"/>
            <a:ext cx="1665841"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32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Arial" panose="020B0604020202020204" pitchFamily="34" charset="0"/>
              </a:rPr>
              <a:t>scissors</a:t>
            </a:r>
          </a:p>
        </p:txBody>
      </p:sp>
      <p:sp>
        <p:nvSpPr>
          <p:cNvPr id="10" name="テキスト ボックス 9">
            <a:extLst>
              <a:ext uri="{FF2B5EF4-FFF2-40B4-BE49-F238E27FC236}">
                <a16:creationId xmlns:a16="http://schemas.microsoft.com/office/drawing/2014/main" id="{4A38129D-9E41-422A-A0BB-1FCEBF4C1E1B}"/>
              </a:ext>
            </a:extLst>
          </p:cNvPr>
          <p:cNvSpPr txBox="1"/>
          <p:nvPr/>
        </p:nvSpPr>
        <p:spPr>
          <a:xfrm>
            <a:off x="366712" y="3356992"/>
            <a:ext cx="8451849" cy="648072"/>
          </a:xfrm>
          <a:prstGeom prst="rect">
            <a:avLst/>
          </a:prstGeom>
          <a:solidFill>
            <a:srgbClr val="C00000"/>
          </a:solidFill>
        </p:spPr>
        <p:txBody>
          <a:bodyPr wrap="square" bIns="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3200" b="0">
                <a:solidFill>
                  <a:srgbClr val="FFFFFF"/>
                </a:solidFill>
                <a:latin typeface="Arial" panose="020B0604020202020204" pitchFamily="34" charset="0"/>
                <a:ea typeface="メイリオ" panose="020B0604030504040204" pitchFamily="50" charset="-128"/>
                <a:cs typeface="Arial" panose="020B0604020202020204" pitchFamily="34" charset="0"/>
              </a:rPr>
              <a:t>やられた</a:t>
            </a:r>
            <a:r>
              <a:rPr lang="en-US" sz="3200" b="0">
                <a:solidFill>
                  <a:srgbClr val="FFFFFF"/>
                </a:solidFill>
                <a:latin typeface="Arial" panose="020B0604020202020204" pitchFamily="34" charset="0"/>
                <a:cs typeface="Arial" panose="020B0604020202020204" pitchFamily="34" charset="0"/>
              </a:rPr>
              <a:t>!</a:t>
            </a:r>
            <a:endParaRPr kumimoji="1" lang="en-US" sz="3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0234811"/>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2"/>
          <p:cNvSpPr>
            <a:spLocks noGrp="1" noChangeArrowheads="1"/>
          </p:cNvSpPr>
          <p:nvPr>
            <p:ph type="title"/>
          </p:nvPr>
        </p:nvSpPr>
        <p:spPr/>
        <p:txBody>
          <a:bodyPr/>
          <a:lstStyle/>
          <a:p>
            <a:r>
              <a:rPr lang="ja-JP" altLang="en-US"/>
              <a:t>Ｑ：　ノートをとってください</a:t>
            </a:r>
          </a:p>
        </p:txBody>
      </p:sp>
      <p:pic>
        <p:nvPicPr>
          <p:cNvPr id="4" name="Picture 4">
            <a:extLst>
              <a:ext uri="{FF2B5EF4-FFF2-40B4-BE49-F238E27FC236}">
                <a16:creationId xmlns:a16="http://schemas.microsoft.com/office/drawing/2014/main" id="{A2F6608D-DD06-4D9A-9A2F-70F479EC3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6652" y="548680"/>
            <a:ext cx="3915435" cy="5760640"/>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type="none" w="sm" len="lg"/>
              </a14:hiddenLine>
            </a:ext>
          </a:extLst>
        </p:spPr>
      </p:pic>
      <p:sp>
        <p:nvSpPr>
          <p:cNvPr id="5" name="Text Box 4">
            <a:extLst>
              <a:ext uri="{FF2B5EF4-FFF2-40B4-BE49-F238E27FC236}">
                <a16:creationId xmlns:a16="http://schemas.microsoft.com/office/drawing/2014/main" id="{95F14DA4-E467-4C9C-985F-69206F126B1C}"/>
              </a:ext>
            </a:extLst>
          </p:cNvPr>
          <p:cNvSpPr txBox="1">
            <a:spLocks noChangeArrowheads="1"/>
          </p:cNvSpPr>
          <p:nvPr/>
        </p:nvSpPr>
        <p:spPr bwMode="auto">
          <a:xfrm>
            <a:off x="323528" y="1052736"/>
            <a:ext cx="4464495"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noAutofit/>
          </a:bodyPr>
          <a:lstStyle>
            <a:lvl1pPr eaLnBrk="0" hangingPunct="0">
              <a:defRPr kumimoji="1">
                <a:solidFill>
                  <a:schemeClr val="tx1"/>
                </a:solidFill>
                <a:latin typeface="Arial" pitchFamily="34" charset="0"/>
                <a:ea typeface="Osaka" charset="-128"/>
              </a:defRPr>
            </a:lvl1pPr>
            <a:lvl2pPr marL="742950" indent="-285750" eaLnBrk="0" hangingPunct="0">
              <a:defRPr kumimoji="1">
                <a:solidFill>
                  <a:schemeClr val="tx1"/>
                </a:solidFill>
                <a:latin typeface="Arial" pitchFamily="34" charset="0"/>
                <a:ea typeface="Osaka" charset="-128"/>
              </a:defRPr>
            </a:lvl2pPr>
            <a:lvl3pPr marL="1143000" indent="-228600" eaLnBrk="0" hangingPunct="0">
              <a:defRPr kumimoji="1">
                <a:solidFill>
                  <a:schemeClr val="tx1"/>
                </a:solidFill>
                <a:latin typeface="Arial" pitchFamily="34" charset="0"/>
                <a:ea typeface="Osaka" charset="-128"/>
              </a:defRPr>
            </a:lvl3pPr>
            <a:lvl4pPr marL="1600200" indent="-228600" eaLnBrk="0" hangingPunct="0">
              <a:defRPr kumimoji="1">
                <a:solidFill>
                  <a:schemeClr val="tx1"/>
                </a:solidFill>
                <a:latin typeface="Arial" pitchFamily="34" charset="0"/>
                <a:ea typeface="Osaka" charset="-128"/>
              </a:defRPr>
            </a:lvl4pPr>
            <a:lvl5pPr marL="2057400" indent="-228600" eaLnBrk="0" hangingPunct="0">
              <a:defRPr kumimoji="1">
                <a:solidFill>
                  <a:schemeClr val="tx1"/>
                </a:solidFill>
                <a:latin typeface="Arial" pitchFamily="34" charset="0"/>
                <a:ea typeface="Osaka" charset="-128"/>
              </a:defRPr>
            </a:lvl5pPr>
            <a:lvl6pPr marL="2514600" indent="-228600" eaLnBrk="0" fontAlgn="base" hangingPunct="0">
              <a:spcBef>
                <a:spcPct val="0"/>
              </a:spcBef>
              <a:spcAft>
                <a:spcPct val="0"/>
              </a:spcAft>
              <a:defRPr kumimoji="1">
                <a:solidFill>
                  <a:schemeClr val="tx1"/>
                </a:solidFill>
                <a:latin typeface="Arial" pitchFamily="34" charset="0"/>
                <a:ea typeface="Osaka" charset="-128"/>
              </a:defRPr>
            </a:lvl6pPr>
            <a:lvl7pPr marL="2971800" indent="-228600" eaLnBrk="0" fontAlgn="base" hangingPunct="0">
              <a:spcBef>
                <a:spcPct val="0"/>
              </a:spcBef>
              <a:spcAft>
                <a:spcPct val="0"/>
              </a:spcAft>
              <a:defRPr kumimoji="1">
                <a:solidFill>
                  <a:schemeClr val="tx1"/>
                </a:solidFill>
                <a:latin typeface="Arial" pitchFamily="34" charset="0"/>
                <a:ea typeface="Osaka" charset="-128"/>
              </a:defRPr>
            </a:lvl7pPr>
            <a:lvl8pPr marL="3429000" indent="-228600" eaLnBrk="0" fontAlgn="base" hangingPunct="0">
              <a:spcBef>
                <a:spcPct val="0"/>
              </a:spcBef>
              <a:spcAft>
                <a:spcPct val="0"/>
              </a:spcAft>
              <a:defRPr kumimoji="1">
                <a:solidFill>
                  <a:schemeClr val="tx1"/>
                </a:solidFill>
                <a:latin typeface="Arial" pitchFamily="34" charset="0"/>
                <a:ea typeface="Osaka" charset="-128"/>
              </a:defRPr>
            </a:lvl8pPr>
            <a:lvl9pPr marL="3886200" indent="-228600" eaLnBrk="0" fontAlgn="base" hangingPunct="0">
              <a:spcBef>
                <a:spcPct val="0"/>
              </a:spcBef>
              <a:spcAft>
                <a:spcPct val="0"/>
              </a:spcAft>
              <a:defRPr kumimoji="1">
                <a:solidFill>
                  <a:schemeClr val="tx1"/>
                </a:solidFill>
                <a:latin typeface="Arial" pitchFamily="34" charset="0"/>
                <a:ea typeface="Osaka" charset="-128"/>
              </a:defRPr>
            </a:lvl9pPr>
          </a:lstStyle>
          <a:p>
            <a:pPr lvl="0" algn="just" eaLnBrk="1" hangingPunct="1"/>
            <a:r>
              <a:rPr lang="ja-JP" altLang="en-US" sz="2000">
                <a:solidFill>
                  <a:srgbClr val="000000"/>
                </a:solidFill>
                <a:latin typeface="メイリオ" panose="020B0604030504040204" pitchFamily="50" charset="-128"/>
                <a:ea typeface="メイリオ" panose="020B0604030504040204" pitchFamily="50" charset="-128"/>
              </a:rPr>
              <a:t>■ いまから，新聞の記事（</a:t>
            </a:r>
            <a:r>
              <a:rPr lang="en-US" altLang="ja-JP" sz="2000">
                <a:solidFill>
                  <a:srgbClr val="000000"/>
                </a:solidFill>
                <a:latin typeface="メイリオ" panose="020B0604030504040204" pitchFamily="50" charset="-128"/>
                <a:ea typeface="メイリオ" panose="020B0604030504040204" pitchFamily="50" charset="-128"/>
              </a:rPr>
              <a:t>2006</a:t>
            </a:r>
            <a:r>
              <a:rPr lang="ja-JP" altLang="en-US" sz="2000">
                <a:solidFill>
                  <a:srgbClr val="000000"/>
                </a:solidFill>
                <a:latin typeface="メイリオ" panose="020B0604030504040204" pitchFamily="50" charset="-128"/>
                <a:ea typeface="メイリオ" panose="020B0604030504040204" pitchFamily="50" charset="-128"/>
              </a:rPr>
              <a:t>年</a:t>
            </a:r>
            <a:r>
              <a:rPr lang="en-US" altLang="ja-JP" sz="2000">
                <a:solidFill>
                  <a:srgbClr val="000000"/>
                </a:solidFill>
                <a:latin typeface="メイリオ" panose="020B0604030504040204" pitchFamily="50" charset="-128"/>
                <a:ea typeface="メイリオ" panose="020B0604030504040204" pitchFamily="50" charset="-128"/>
              </a:rPr>
              <a:t>7</a:t>
            </a:r>
            <a:r>
              <a:rPr lang="ja-JP" altLang="en-US" sz="2000">
                <a:solidFill>
                  <a:srgbClr val="000000"/>
                </a:solidFill>
                <a:latin typeface="メイリオ" panose="020B0604030504040204" pitchFamily="50" charset="-128"/>
                <a:ea typeface="メイリオ" panose="020B0604030504040204" pitchFamily="50" charset="-128"/>
              </a:rPr>
              <a:t>月</a:t>
            </a:r>
            <a:r>
              <a:rPr lang="en-US" altLang="ja-JP" sz="2000">
                <a:solidFill>
                  <a:srgbClr val="000000"/>
                </a:solidFill>
                <a:latin typeface="メイリオ" panose="020B0604030504040204" pitchFamily="50" charset="-128"/>
                <a:ea typeface="メイリオ" panose="020B0604030504040204" pitchFamily="50" charset="-128"/>
              </a:rPr>
              <a:t>16</a:t>
            </a:r>
            <a:r>
              <a:rPr lang="ja-JP" altLang="en-US" sz="2000">
                <a:solidFill>
                  <a:srgbClr val="000000"/>
                </a:solidFill>
                <a:latin typeface="メイリオ" panose="020B0604030504040204" pitchFamily="50" charset="-128"/>
                <a:ea typeface="メイリオ" panose="020B0604030504040204" pitchFamily="50" charset="-128"/>
              </a:rPr>
              <a:t>日・毎日新聞「時代の風」同志社大学教授・浜矩子）を読みますので，ノートをとってください．ただし，このあとで，そのノートを見てヨーロッパと北アフリカの地図を書いてもらいます．そのことを意識してノートをとってください．さきほどのＱのノートを見てもかまいません．</a:t>
            </a:r>
          </a:p>
        </p:txBody>
      </p:sp>
    </p:spTree>
    <p:extLst>
      <p:ext uri="{BB962C8B-B14F-4D97-AF65-F5344CB8AC3E}">
        <p14:creationId xmlns:p14="http://schemas.microsoft.com/office/powerpoint/2010/main" val="94007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8" name="Rectangle 2"/>
          <p:cNvSpPr>
            <a:spLocks noGrp="1" noChangeArrowheads="1"/>
          </p:cNvSpPr>
          <p:nvPr>
            <p:ph type="title"/>
          </p:nvPr>
        </p:nvSpPr>
        <p:spPr/>
        <p:txBody>
          <a:bodyPr/>
          <a:lstStyle/>
          <a:p>
            <a:r>
              <a:rPr lang="ja-JP" altLang="en-US"/>
              <a:t>論理を組み立てる</a:t>
            </a:r>
          </a:p>
        </p:txBody>
      </p:sp>
      <p:sp>
        <p:nvSpPr>
          <p:cNvPr id="1048579" name="Rectangle 3"/>
          <p:cNvSpPr>
            <a:spLocks noGrp="1" noChangeArrowheads="1"/>
          </p:cNvSpPr>
          <p:nvPr>
            <p:ph idx="1"/>
          </p:nvPr>
        </p:nvSpPr>
        <p:spPr/>
        <p:txBody>
          <a:bodyPr/>
          <a:lstStyle/>
          <a:p>
            <a:pPr>
              <a:spcBef>
                <a:spcPct val="0"/>
              </a:spcBef>
              <a:spcAft>
                <a:spcPct val="50000"/>
              </a:spcAft>
            </a:pPr>
            <a:r>
              <a:rPr lang="ja-JP" altLang="en-US" sz="2000" dirty="0">
                <a:effectLst/>
              </a:rPr>
              <a:t>・</a:t>
            </a:r>
            <a:r>
              <a:rPr lang="ja-JP" altLang="en-US" sz="2000" u="sng" dirty="0">
                <a:effectLst/>
              </a:rPr>
              <a:t>イタリア</a:t>
            </a:r>
            <a:r>
              <a:rPr lang="ja-JP" altLang="en-US" sz="2000" dirty="0">
                <a:effectLst/>
              </a:rPr>
              <a:t>：　長靴型</a:t>
            </a:r>
            <a:r>
              <a:rPr lang="en-US" altLang="ja-JP" sz="2000" dirty="0">
                <a:effectLst/>
              </a:rPr>
              <a:t>/</a:t>
            </a:r>
            <a:r>
              <a:rPr lang="ja-JP" altLang="en-US" sz="2000" dirty="0">
                <a:effectLst/>
              </a:rPr>
              <a:t>かかと</a:t>
            </a:r>
            <a:r>
              <a:rPr lang="ja-JP" altLang="en-US" sz="2000" dirty="0" err="1">
                <a:effectLst/>
              </a:rPr>
              <a:t>ごしに</a:t>
            </a:r>
            <a:r>
              <a:rPr lang="ja-JP" altLang="en-US" sz="2000" dirty="0">
                <a:effectLst/>
              </a:rPr>
              <a:t>うしろに</a:t>
            </a:r>
            <a:r>
              <a:rPr lang="ja-JP" altLang="en-US" sz="2000" u="sng" dirty="0">
                <a:effectLst/>
              </a:rPr>
              <a:t>アルバニア</a:t>
            </a:r>
            <a:r>
              <a:rPr lang="ja-JP" altLang="en-US" sz="2000" dirty="0">
                <a:effectLst/>
              </a:rPr>
              <a:t>（間に海）</a:t>
            </a:r>
          </a:p>
          <a:p>
            <a:pPr>
              <a:spcBef>
                <a:spcPct val="0"/>
              </a:spcBef>
              <a:spcAft>
                <a:spcPct val="50000"/>
              </a:spcAft>
            </a:pPr>
            <a:r>
              <a:rPr lang="ja-JP" altLang="en-US" sz="2000" dirty="0">
                <a:effectLst/>
              </a:rPr>
              <a:t>・</a:t>
            </a:r>
            <a:r>
              <a:rPr lang="ja-JP" altLang="en-US" sz="2000" u="sng" dirty="0">
                <a:effectLst/>
              </a:rPr>
              <a:t>フランス</a:t>
            </a:r>
            <a:r>
              <a:rPr lang="ja-JP" altLang="en-US" sz="2000" dirty="0">
                <a:effectLst/>
              </a:rPr>
              <a:t>：　下（</a:t>
            </a:r>
            <a:r>
              <a:rPr lang="ja-JP" altLang="en-US" sz="2000" u="sng" dirty="0">
                <a:effectLst/>
              </a:rPr>
              <a:t>地中海</a:t>
            </a:r>
            <a:r>
              <a:rPr lang="ja-JP" altLang="en-US" sz="2000" dirty="0">
                <a:effectLst/>
              </a:rPr>
              <a:t>ごし）に</a:t>
            </a:r>
            <a:r>
              <a:rPr lang="ja-JP" altLang="en-US" sz="2000" u="sng" dirty="0">
                <a:effectLst/>
              </a:rPr>
              <a:t>アルジェリア</a:t>
            </a:r>
          </a:p>
          <a:p>
            <a:pPr>
              <a:spcBef>
                <a:spcPct val="0"/>
              </a:spcBef>
              <a:spcAft>
                <a:spcPct val="50000"/>
              </a:spcAft>
            </a:pPr>
            <a:r>
              <a:rPr lang="ja-JP" altLang="en-US" sz="2000" dirty="0">
                <a:effectLst/>
              </a:rPr>
              <a:t>・</a:t>
            </a:r>
            <a:r>
              <a:rPr lang="ja-JP" altLang="en-US" sz="2000" u="sng" dirty="0">
                <a:effectLst/>
              </a:rPr>
              <a:t>ドイツ</a:t>
            </a:r>
            <a:r>
              <a:rPr lang="ja-JP" altLang="en-US" sz="2000" dirty="0">
                <a:effectLst/>
              </a:rPr>
              <a:t>：　振り向く（東欧なので右）と</a:t>
            </a:r>
            <a:r>
              <a:rPr lang="ja-JP" altLang="en-US" sz="2000" u="sng" dirty="0">
                <a:effectLst/>
              </a:rPr>
              <a:t>ポーランド</a:t>
            </a:r>
            <a:r>
              <a:rPr lang="en-US" altLang="ja-JP" sz="2000" dirty="0">
                <a:effectLst/>
              </a:rPr>
              <a:t>/</a:t>
            </a:r>
            <a:r>
              <a:rPr lang="ja-JP" altLang="en-US" sz="2000" u="sng" dirty="0">
                <a:effectLst/>
              </a:rPr>
              <a:t>チェコ</a:t>
            </a:r>
          </a:p>
          <a:p>
            <a:pPr>
              <a:spcBef>
                <a:spcPct val="0"/>
              </a:spcBef>
              <a:spcAft>
                <a:spcPct val="50000"/>
              </a:spcAft>
            </a:pPr>
            <a:r>
              <a:rPr lang="ja-JP" altLang="en-US" sz="2000" dirty="0">
                <a:effectLst/>
              </a:rPr>
              <a:t>・</a:t>
            </a:r>
            <a:r>
              <a:rPr lang="ja-JP" altLang="en-US" sz="2000" u="sng" dirty="0">
                <a:effectLst/>
              </a:rPr>
              <a:t>ポルトガル</a:t>
            </a:r>
            <a:r>
              <a:rPr lang="ja-JP" altLang="en-US" sz="2000" dirty="0">
                <a:effectLst/>
              </a:rPr>
              <a:t>：　</a:t>
            </a:r>
            <a:r>
              <a:rPr lang="ja-JP" altLang="en-US" sz="2000" u="sng" dirty="0">
                <a:effectLst/>
              </a:rPr>
              <a:t>スペイン</a:t>
            </a:r>
            <a:r>
              <a:rPr lang="ja-JP" altLang="en-US" sz="2000" dirty="0">
                <a:effectLst/>
              </a:rPr>
              <a:t>としか接していない（</a:t>
            </a:r>
            <a:r>
              <a:rPr lang="ja-JP" altLang="en-US" sz="2000" u="sng" dirty="0">
                <a:effectLst/>
              </a:rPr>
              <a:t>スペイン</a:t>
            </a:r>
            <a:r>
              <a:rPr lang="ja-JP" altLang="en-US" sz="2000" dirty="0">
                <a:effectLst/>
              </a:rPr>
              <a:t>と</a:t>
            </a:r>
            <a:r>
              <a:rPr lang="ja-JP" altLang="en-US" sz="2000" u="sng" dirty="0">
                <a:effectLst/>
              </a:rPr>
              <a:t>ポルトガル</a:t>
            </a:r>
            <a:r>
              <a:rPr lang="ja-JP" altLang="en-US" sz="2000" dirty="0">
                <a:effectLst/>
              </a:rPr>
              <a:t>の</a:t>
            </a:r>
            <a:r>
              <a:rPr lang="en-US" altLang="ja-JP" sz="2000" dirty="0">
                <a:effectLst/>
              </a:rPr>
              <a:t>2</a:t>
            </a:r>
            <a:r>
              <a:rPr lang="ja-JP" altLang="en-US" sz="2000" dirty="0">
                <a:effectLst/>
              </a:rPr>
              <a:t>国が</a:t>
            </a:r>
            <a:r>
              <a:rPr lang="ja-JP" altLang="en-US" sz="2000" u="sng" dirty="0">
                <a:effectLst/>
              </a:rPr>
              <a:t>イベリア半島</a:t>
            </a:r>
            <a:r>
              <a:rPr lang="ja-JP" altLang="en-US" sz="2000" dirty="0">
                <a:effectLst/>
              </a:rPr>
              <a:t>）</a:t>
            </a:r>
          </a:p>
          <a:p>
            <a:pPr>
              <a:spcBef>
                <a:spcPct val="0"/>
              </a:spcBef>
              <a:spcAft>
                <a:spcPct val="50000"/>
              </a:spcAft>
            </a:pPr>
            <a:r>
              <a:rPr lang="ja-JP" altLang="en-US" sz="2000" dirty="0">
                <a:effectLst/>
              </a:rPr>
              <a:t>・</a:t>
            </a:r>
            <a:r>
              <a:rPr lang="ja-JP" altLang="en-US" sz="2000" u="sng" dirty="0">
                <a:effectLst/>
              </a:rPr>
              <a:t>スペイン</a:t>
            </a:r>
            <a:r>
              <a:rPr lang="ja-JP" altLang="en-US" sz="2000" dirty="0">
                <a:effectLst/>
              </a:rPr>
              <a:t>：　</a:t>
            </a:r>
            <a:r>
              <a:rPr lang="ja-JP" altLang="en-US" sz="2000" u="sng" dirty="0">
                <a:effectLst/>
              </a:rPr>
              <a:t>ピレネー山脈</a:t>
            </a:r>
            <a:r>
              <a:rPr lang="ja-JP" altLang="en-US" sz="2000" dirty="0">
                <a:effectLst/>
              </a:rPr>
              <a:t>を介して</a:t>
            </a:r>
            <a:r>
              <a:rPr lang="ja-JP" altLang="en-US" sz="2000" u="sng" dirty="0">
                <a:effectLst/>
              </a:rPr>
              <a:t>フランス</a:t>
            </a:r>
            <a:r>
              <a:rPr lang="ja-JP" altLang="en-US" sz="2000" dirty="0">
                <a:effectLst/>
              </a:rPr>
              <a:t>，反対側に</a:t>
            </a:r>
            <a:r>
              <a:rPr lang="ja-JP" altLang="en-US" sz="2000" u="sng" dirty="0">
                <a:effectLst/>
              </a:rPr>
              <a:t>ポルトガル</a:t>
            </a:r>
          </a:p>
          <a:p>
            <a:pPr>
              <a:spcBef>
                <a:spcPct val="0"/>
              </a:spcBef>
              <a:spcAft>
                <a:spcPct val="50000"/>
              </a:spcAft>
            </a:pPr>
            <a:r>
              <a:rPr lang="ja-JP" altLang="en-US" sz="2000" dirty="0">
                <a:effectLst/>
              </a:rPr>
              <a:t>・</a:t>
            </a:r>
            <a:r>
              <a:rPr lang="ja-JP" altLang="en-US" sz="2000" u="sng" dirty="0">
                <a:effectLst/>
              </a:rPr>
              <a:t>モロッコ</a:t>
            </a:r>
            <a:r>
              <a:rPr lang="ja-JP" altLang="en-US" sz="2000" dirty="0">
                <a:effectLst/>
              </a:rPr>
              <a:t>：　</a:t>
            </a:r>
            <a:r>
              <a:rPr lang="ja-JP" altLang="en-US" sz="2000" u="sng" dirty="0">
                <a:effectLst/>
              </a:rPr>
              <a:t>ジブラルタル海峡</a:t>
            </a:r>
            <a:r>
              <a:rPr lang="ja-JP" altLang="en-US" sz="2000" dirty="0">
                <a:effectLst/>
              </a:rPr>
              <a:t>をはさんで</a:t>
            </a:r>
            <a:r>
              <a:rPr lang="ja-JP" altLang="en-US" sz="2000" u="sng" dirty="0">
                <a:effectLst/>
              </a:rPr>
              <a:t>イベリア半島</a:t>
            </a:r>
            <a:r>
              <a:rPr lang="ja-JP" altLang="en-US" sz="2000" dirty="0">
                <a:effectLst/>
              </a:rPr>
              <a:t>の南</a:t>
            </a:r>
          </a:p>
          <a:p>
            <a:pPr>
              <a:spcBef>
                <a:spcPct val="0"/>
              </a:spcBef>
              <a:spcAft>
                <a:spcPct val="50000"/>
              </a:spcAft>
            </a:pPr>
            <a:r>
              <a:rPr lang="ja-JP" altLang="en-US" sz="2000" dirty="0">
                <a:effectLst/>
              </a:rPr>
              <a:t>・</a:t>
            </a:r>
            <a:r>
              <a:rPr lang="ja-JP" altLang="en-US" sz="2000" u="sng" dirty="0">
                <a:effectLst/>
              </a:rPr>
              <a:t>スイス</a:t>
            </a:r>
            <a:r>
              <a:rPr lang="ja-JP" altLang="en-US" sz="2000" dirty="0">
                <a:effectLst/>
              </a:rPr>
              <a:t>：　</a:t>
            </a:r>
            <a:r>
              <a:rPr lang="ja-JP" altLang="en-US" sz="2000" u="sng" dirty="0">
                <a:effectLst/>
              </a:rPr>
              <a:t>ドイツ</a:t>
            </a:r>
            <a:r>
              <a:rPr lang="en-US" altLang="ja-JP" sz="2000" dirty="0">
                <a:effectLst/>
              </a:rPr>
              <a:t>/</a:t>
            </a:r>
            <a:r>
              <a:rPr lang="ja-JP" altLang="en-US" sz="2000" u="sng" dirty="0">
                <a:effectLst/>
              </a:rPr>
              <a:t>フランス</a:t>
            </a:r>
            <a:r>
              <a:rPr lang="en-US" altLang="ja-JP" sz="2000" dirty="0">
                <a:effectLst/>
              </a:rPr>
              <a:t>/</a:t>
            </a:r>
            <a:r>
              <a:rPr lang="ja-JP" altLang="en-US" sz="2000" u="sng" dirty="0">
                <a:effectLst/>
              </a:rPr>
              <a:t>イタリア</a:t>
            </a:r>
            <a:r>
              <a:rPr lang="ja-JP" altLang="en-US" sz="2000" dirty="0">
                <a:effectLst/>
              </a:rPr>
              <a:t>と接する</a:t>
            </a:r>
          </a:p>
          <a:p>
            <a:pPr>
              <a:spcBef>
                <a:spcPct val="0"/>
              </a:spcBef>
              <a:spcAft>
                <a:spcPct val="50000"/>
              </a:spcAft>
            </a:pPr>
            <a:r>
              <a:rPr lang="ja-JP" altLang="en-US" sz="2000" dirty="0">
                <a:effectLst/>
              </a:rPr>
              <a:t>・</a:t>
            </a:r>
            <a:r>
              <a:rPr lang="ja-JP" altLang="en-US" sz="2000" u="sng" dirty="0">
                <a:effectLst/>
              </a:rPr>
              <a:t>ウクライナ</a:t>
            </a:r>
            <a:r>
              <a:rPr lang="ja-JP" altLang="en-US" sz="2000" dirty="0">
                <a:effectLst/>
              </a:rPr>
              <a:t>：　背中の向こうが</a:t>
            </a:r>
            <a:r>
              <a:rPr lang="ja-JP" altLang="en-US" sz="2000" u="sng" dirty="0">
                <a:effectLst/>
              </a:rPr>
              <a:t>ロシア</a:t>
            </a:r>
          </a:p>
          <a:p>
            <a:pPr>
              <a:spcBef>
                <a:spcPct val="0"/>
              </a:spcBef>
              <a:spcAft>
                <a:spcPct val="50000"/>
              </a:spcAft>
            </a:pPr>
            <a:r>
              <a:rPr lang="ja-JP" altLang="en-US" sz="2000" dirty="0">
                <a:effectLst/>
              </a:rPr>
              <a:t>・</a:t>
            </a:r>
            <a:r>
              <a:rPr lang="ja-JP" altLang="en-US" sz="2000" u="sng" dirty="0">
                <a:effectLst/>
              </a:rPr>
              <a:t>デンマーク</a:t>
            </a:r>
            <a:r>
              <a:rPr lang="ja-JP" altLang="en-US" sz="2000" dirty="0">
                <a:effectLst/>
              </a:rPr>
              <a:t>：　下に</a:t>
            </a:r>
            <a:r>
              <a:rPr lang="ja-JP" altLang="en-US" sz="2000" u="sng" dirty="0">
                <a:effectLst/>
              </a:rPr>
              <a:t>ドイツ</a:t>
            </a:r>
            <a:r>
              <a:rPr lang="en-US" altLang="ja-JP" sz="2000" dirty="0">
                <a:effectLst/>
              </a:rPr>
              <a:t>/</a:t>
            </a:r>
            <a:r>
              <a:rPr lang="ja-JP" altLang="en-US" sz="2000" dirty="0">
                <a:effectLst/>
              </a:rPr>
              <a:t>左手（</a:t>
            </a:r>
            <a:r>
              <a:rPr lang="ja-JP" altLang="en-US" sz="2000" dirty="0" err="1">
                <a:effectLst/>
              </a:rPr>
              <a:t>ひと</a:t>
            </a:r>
            <a:r>
              <a:rPr lang="ja-JP" altLang="en-US" sz="2000" dirty="0">
                <a:effectLst/>
              </a:rPr>
              <a:t>さし指［先に</a:t>
            </a:r>
            <a:r>
              <a:rPr lang="ja-JP" altLang="en-US" sz="2000" u="sng" dirty="0">
                <a:effectLst/>
              </a:rPr>
              <a:t>ノルウェー</a:t>
            </a:r>
            <a:r>
              <a:rPr lang="ja-JP" altLang="en-US" sz="2000" dirty="0">
                <a:effectLst/>
              </a:rPr>
              <a:t>］と親指［先に</a:t>
            </a:r>
            <a:r>
              <a:rPr lang="ja-JP" altLang="en-US" sz="2000" u="sng" dirty="0">
                <a:effectLst/>
              </a:rPr>
              <a:t>スウェーデン</a:t>
            </a:r>
            <a:r>
              <a:rPr lang="ja-JP" altLang="en-US" sz="2000" dirty="0">
                <a:effectLst/>
              </a:rPr>
              <a:t>］）型（海をはさんで）</a:t>
            </a:r>
          </a:p>
          <a:p>
            <a:pPr>
              <a:spcBef>
                <a:spcPct val="0"/>
              </a:spcBef>
              <a:spcAft>
                <a:spcPct val="50000"/>
              </a:spcAft>
            </a:pPr>
            <a:r>
              <a:rPr lang="ja-JP" altLang="en-US" sz="2000" dirty="0">
                <a:effectLst/>
              </a:rPr>
              <a:t>・</a:t>
            </a:r>
            <a:r>
              <a:rPr lang="ja-JP" altLang="en-US" sz="2000" u="sng" dirty="0">
                <a:effectLst/>
              </a:rPr>
              <a:t>オランダ</a:t>
            </a:r>
            <a:r>
              <a:rPr lang="ja-JP" altLang="en-US" sz="2000" dirty="0">
                <a:effectLst/>
              </a:rPr>
              <a:t>：　下に</a:t>
            </a:r>
            <a:r>
              <a:rPr lang="ja-JP" altLang="en-US" sz="2000" u="sng" dirty="0">
                <a:effectLst/>
              </a:rPr>
              <a:t>ドイツ</a:t>
            </a:r>
            <a:r>
              <a:rPr lang="en-US" altLang="ja-JP" sz="2000" dirty="0">
                <a:effectLst/>
              </a:rPr>
              <a:t>/</a:t>
            </a:r>
            <a:r>
              <a:rPr lang="ja-JP" altLang="en-US" sz="2000" dirty="0">
                <a:effectLst/>
              </a:rPr>
              <a:t>振り向けば北海でその先が</a:t>
            </a:r>
            <a:r>
              <a:rPr lang="ja-JP" altLang="en-US" sz="2000" u="sng" dirty="0">
                <a:effectLst/>
              </a:rPr>
              <a:t>イギリス</a:t>
            </a:r>
          </a:p>
        </p:txBody>
      </p:sp>
    </p:spTree>
    <p:extLst>
      <p:ext uri="{BB962C8B-B14F-4D97-AF65-F5344CB8AC3E}">
        <p14:creationId xmlns:p14="http://schemas.microsoft.com/office/powerpoint/2010/main" val="215777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6" name="Rectangle 2"/>
          <p:cNvSpPr>
            <a:spLocks noGrp="1" noChangeArrowheads="1"/>
          </p:cNvSpPr>
          <p:nvPr>
            <p:ph type="title"/>
          </p:nvPr>
        </p:nvSpPr>
        <p:spPr/>
        <p:txBody>
          <a:bodyPr/>
          <a:lstStyle/>
          <a:p>
            <a:r>
              <a:rPr lang="ja-JP" altLang="en-US">
                <a:effectLst/>
              </a:rPr>
              <a:t>必要な情報</a:t>
            </a:r>
          </a:p>
        </p:txBody>
      </p:sp>
      <p:sp>
        <p:nvSpPr>
          <p:cNvPr id="1050627" name="Rectangle 3"/>
          <p:cNvSpPr>
            <a:spLocks noGrp="1" noChangeArrowheads="1"/>
          </p:cNvSpPr>
          <p:nvPr>
            <p:ph idx="1"/>
          </p:nvPr>
        </p:nvSpPr>
        <p:spPr/>
        <p:txBody>
          <a:bodyPr/>
          <a:lstStyle/>
          <a:p>
            <a:pPr>
              <a:spcBef>
                <a:spcPct val="0"/>
              </a:spcBef>
              <a:spcAft>
                <a:spcPct val="50000"/>
              </a:spcAft>
            </a:pPr>
            <a:r>
              <a:rPr lang="ja-JP" altLang="en-US" dirty="0">
                <a:effectLst/>
              </a:rPr>
              <a:t>・アルバニアは東欧＝イタリアの長靴は左向き</a:t>
            </a:r>
          </a:p>
          <a:p>
            <a:pPr>
              <a:spcBef>
                <a:spcPct val="0"/>
              </a:spcBef>
              <a:spcAft>
                <a:spcPct val="50000"/>
              </a:spcAft>
            </a:pPr>
            <a:r>
              <a:rPr lang="ja-JP" altLang="en-US" dirty="0">
                <a:effectLst/>
              </a:rPr>
              <a:t>・ポルトガルがユーラシア大陸（ヨーロッパ）の西端</a:t>
            </a:r>
          </a:p>
          <a:p>
            <a:pPr>
              <a:spcBef>
                <a:spcPct val="0"/>
              </a:spcBef>
              <a:spcAft>
                <a:spcPct val="50000"/>
              </a:spcAft>
            </a:pPr>
            <a:r>
              <a:rPr lang="ja-JP" altLang="en-US" dirty="0">
                <a:effectLst/>
              </a:rPr>
              <a:t>・ロシアが東側にある</a:t>
            </a:r>
          </a:p>
          <a:p>
            <a:pPr>
              <a:spcBef>
                <a:spcPct val="0"/>
              </a:spcBef>
              <a:spcAft>
                <a:spcPct val="50000"/>
              </a:spcAft>
            </a:pPr>
            <a:endParaRPr lang="ja-JP" altLang="en-US" dirty="0">
              <a:effectLst/>
            </a:endParaRPr>
          </a:p>
          <a:p>
            <a:pPr>
              <a:spcBef>
                <a:spcPct val="0"/>
              </a:spcBef>
              <a:spcAft>
                <a:spcPct val="50000"/>
              </a:spcAft>
            </a:pPr>
            <a:r>
              <a:rPr lang="ja-JP" altLang="en-US" dirty="0">
                <a:effectLst/>
              </a:rPr>
              <a:t>・ウクライナ：　ロシアとポーランドと接する</a:t>
            </a:r>
          </a:p>
          <a:p>
            <a:pPr>
              <a:spcBef>
                <a:spcPct val="0"/>
              </a:spcBef>
              <a:spcAft>
                <a:spcPct val="50000"/>
              </a:spcAft>
            </a:pPr>
            <a:r>
              <a:rPr lang="ja-JP" altLang="en-US" dirty="0">
                <a:effectLst/>
              </a:rPr>
              <a:t>・イタリア：　スイス</a:t>
            </a:r>
            <a:r>
              <a:rPr lang="en-US" altLang="ja-JP" dirty="0">
                <a:effectLst/>
              </a:rPr>
              <a:t>/</a:t>
            </a:r>
            <a:r>
              <a:rPr lang="ja-JP" altLang="en-US" dirty="0">
                <a:effectLst/>
              </a:rPr>
              <a:t>フランス（オーストリア</a:t>
            </a:r>
            <a:r>
              <a:rPr lang="en-US" altLang="ja-JP" dirty="0">
                <a:effectLst/>
              </a:rPr>
              <a:t>/</a:t>
            </a:r>
            <a:r>
              <a:rPr lang="ja-JP" altLang="en-US" dirty="0">
                <a:effectLst/>
              </a:rPr>
              <a:t>スロベニア</a:t>
            </a:r>
            <a:r>
              <a:rPr lang="en-US" altLang="ja-JP" dirty="0">
                <a:effectLst/>
              </a:rPr>
              <a:t>/</a:t>
            </a:r>
            <a:r>
              <a:rPr lang="ja-JP" altLang="en-US" dirty="0">
                <a:effectLst/>
              </a:rPr>
              <a:t>モナコ</a:t>
            </a:r>
            <a:r>
              <a:rPr lang="en-US" altLang="ja-JP" dirty="0">
                <a:effectLst/>
              </a:rPr>
              <a:t>?/</a:t>
            </a:r>
            <a:r>
              <a:rPr lang="ja-JP" altLang="en-US" dirty="0">
                <a:effectLst/>
              </a:rPr>
              <a:t>バチカン</a:t>
            </a:r>
            <a:r>
              <a:rPr lang="en-US" altLang="ja-JP" dirty="0">
                <a:effectLst/>
              </a:rPr>
              <a:t>/</a:t>
            </a:r>
            <a:r>
              <a:rPr lang="ja-JP" altLang="en-US" dirty="0">
                <a:effectLst/>
              </a:rPr>
              <a:t>サンマリノ）と接する</a:t>
            </a:r>
          </a:p>
        </p:txBody>
      </p:sp>
    </p:spTree>
    <p:extLst>
      <p:ext uri="{BB962C8B-B14F-4D97-AF65-F5344CB8AC3E}">
        <p14:creationId xmlns:p14="http://schemas.microsoft.com/office/powerpoint/2010/main" val="210851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6" name="Rectangle 2"/>
          <p:cNvSpPr>
            <a:spLocks noGrp="1" noChangeArrowheads="1"/>
          </p:cNvSpPr>
          <p:nvPr>
            <p:ph type="title"/>
          </p:nvPr>
        </p:nvSpPr>
        <p:spPr/>
        <p:txBody>
          <a:bodyPr/>
          <a:lstStyle/>
          <a:p>
            <a:r>
              <a:rPr lang="ja-JP" altLang="en-US"/>
              <a:t>実験ノートの書き方</a:t>
            </a:r>
          </a:p>
        </p:txBody>
      </p:sp>
      <p:sp>
        <p:nvSpPr>
          <p:cNvPr id="1060867" name="Rectangle 3"/>
          <p:cNvSpPr>
            <a:spLocks noGrp="1" noChangeArrowheads="1"/>
          </p:cNvSpPr>
          <p:nvPr>
            <p:ph type="body" sz="quarter" idx="10"/>
          </p:nvPr>
        </p:nvSpPr>
        <p:spPr/>
        <p:txBody>
          <a:bodyPr/>
          <a:lstStyle/>
          <a:p>
            <a:r>
              <a:rPr lang="en-US" altLang="ja-JP" dirty="0">
                <a:effectLst/>
              </a:rPr>
              <a:t>■	</a:t>
            </a:r>
            <a:r>
              <a:rPr lang="ja-JP" altLang="en-US" dirty="0">
                <a:effectLst/>
              </a:rPr>
              <a:t>観察したことをもとに考察するには記録する必要がある．</a:t>
            </a:r>
          </a:p>
          <a:p>
            <a:r>
              <a:rPr lang="ja-JP" altLang="en-US" dirty="0">
                <a:effectLst/>
              </a:rPr>
              <a:t>■	記録する媒体が実験ノート</a:t>
            </a:r>
          </a:p>
          <a:p>
            <a:endParaRPr lang="ja-JP" altLang="en-US" dirty="0">
              <a:effectLst/>
            </a:endParaRPr>
          </a:p>
          <a:p>
            <a:r>
              <a:rPr lang="ja-JP" altLang="en-US" dirty="0">
                <a:effectLst/>
              </a:rPr>
              <a:t>■	できるだけ「素」なデータをまず記録する</a:t>
            </a:r>
          </a:p>
          <a:p>
            <a:r>
              <a:rPr lang="ja-JP" altLang="en-US" dirty="0">
                <a:effectLst/>
              </a:rPr>
              <a:t>■</a:t>
            </a:r>
            <a:r>
              <a:rPr lang="en-US" altLang="ja-JP" dirty="0">
                <a:effectLst/>
              </a:rPr>
              <a:t>	</a:t>
            </a:r>
            <a:r>
              <a:rPr lang="ja-JP" altLang="en-US" dirty="0">
                <a:effectLst/>
              </a:rPr>
              <a:t>表やグラフがあってもいいが，あくまでも補足</a:t>
            </a:r>
          </a:p>
          <a:p>
            <a:r>
              <a:rPr lang="ja-JP" altLang="en-US" dirty="0">
                <a:effectLst/>
              </a:rPr>
              <a:t>■	「ことば」を書く（「観察</a:t>
            </a:r>
            <a:r>
              <a:rPr lang="en-US" altLang="ja-JP" dirty="0">
                <a:effectLst/>
              </a:rPr>
              <a:t>―</a:t>
            </a:r>
            <a:r>
              <a:rPr lang="ja-JP" altLang="en-US" dirty="0">
                <a:effectLst/>
              </a:rPr>
              <a:t>ことば」変換を行う）</a:t>
            </a:r>
            <a:endParaRPr lang="en-US" altLang="ja-JP" dirty="0">
              <a:effectLst/>
            </a:endParaRPr>
          </a:p>
          <a:p>
            <a:r>
              <a:rPr lang="ja-JP" altLang="en-US" dirty="0">
                <a:effectLst/>
              </a:rPr>
              <a:t>■	「ことば」は定義してからつかう</a:t>
            </a:r>
          </a:p>
          <a:p>
            <a:r>
              <a:rPr lang="ja-JP" altLang="en-US" dirty="0">
                <a:effectLst/>
              </a:rPr>
              <a:t>■	「素」なデータをもとに考えたことを「ことば」として記録する</a:t>
            </a:r>
          </a:p>
          <a:p>
            <a:endParaRPr lang="ja-JP" altLang="en-US" dirty="0">
              <a:effectLst/>
            </a:endParaRPr>
          </a:p>
        </p:txBody>
      </p:sp>
    </p:spTree>
    <p:extLst>
      <p:ext uri="{BB962C8B-B14F-4D97-AF65-F5344CB8AC3E}">
        <p14:creationId xmlns:p14="http://schemas.microsoft.com/office/powerpoint/2010/main" val="86476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1D4B1-4BDC-72BD-2636-159741593BFC}"/>
            </a:ext>
          </a:extLst>
        </p:cNvPr>
        <p:cNvGrpSpPr/>
        <p:nvPr/>
      </p:nvGrpSpPr>
      <p:grpSpPr>
        <a:xfrm>
          <a:off x="0" y="0"/>
          <a:ext cx="0" cy="0"/>
          <a:chOff x="0" y="0"/>
          <a:chExt cx="0" cy="0"/>
        </a:xfrm>
      </p:grpSpPr>
      <p:sp>
        <p:nvSpPr>
          <p:cNvPr id="623618" name="Rectangle 2">
            <a:extLst>
              <a:ext uri="{FF2B5EF4-FFF2-40B4-BE49-F238E27FC236}">
                <a16:creationId xmlns:a16="http://schemas.microsoft.com/office/drawing/2014/main" id="{6F85D321-F5CD-85C0-CCE7-F0F972223A99}"/>
              </a:ext>
            </a:extLst>
          </p:cNvPr>
          <p:cNvSpPr>
            <a:spLocks noGrp="1" noChangeArrowheads="1"/>
          </p:cNvSpPr>
          <p:nvPr>
            <p:ph type="title"/>
          </p:nvPr>
        </p:nvSpPr>
        <p:spPr/>
        <p:txBody>
          <a:bodyPr/>
          <a:lstStyle/>
          <a:p>
            <a:pPr eaLnBrk="1" hangingPunct="1">
              <a:defRPr/>
            </a:pPr>
            <a:r>
              <a:rPr lang="ja-JP" altLang="en-US" dirty="0"/>
              <a:t>投票してください</a:t>
            </a:r>
          </a:p>
        </p:txBody>
      </p:sp>
      <p:sp>
        <p:nvSpPr>
          <p:cNvPr id="623619" name="Rectangle 3">
            <a:extLst>
              <a:ext uri="{FF2B5EF4-FFF2-40B4-BE49-F238E27FC236}">
                <a16:creationId xmlns:a16="http://schemas.microsoft.com/office/drawing/2014/main" id="{93B237FD-C565-99A2-41A5-A5F2A1AADEA5}"/>
              </a:ext>
            </a:extLst>
          </p:cNvPr>
          <p:cNvSpPr>
            <a:spLocks noGrp="1" noChangeArrowheads="1"/>
          </p:cNvSpPr>
          <p:nvPr>
            <p:ph type="body" idx="1"/>
          </p:nvPr>
        </p:nvSpPr>
        <p:spPr>
          <a:xfrm>
            <a:off x="269143" y="1916832"/>
            <a:ext cx="8605713" cy="3742904"/>
          </a:xfrm>
        </p:spPr>
        <p:txBody>
          <a:bodyPr/>
          <a:lstStyle/>
          <a:p>
            <a:pPr marL="450850" indent="-450850" algn="just">
              <a:lnSpc>
                <a:spcPct val="120000"/>
              </a:lnSpc>
              <a:spcBef>
                <a:spcPct val="0"/>
              </a:spcBef>
              <a:spcAft>
                <a:spcPct val="60000"/>
              </a:spcAft>
              <a:defRPr/>
            </a:pPr>
            <a:r>
              <a:rPr lang="ja-JP" altLang="en-US" sz="2800" dirty="0">
                <a:effectLst/>
              </a:rPr>
              <a:t>■いいと思った質問をひとつえらび，ニックネームで投票</a:t>
            </a:r>
            <a:endParaRPr lang="en-US" altLang="ja-JP" sz="2800" dirty="0">
              <a:effectLst/>
            </a:endParaRPr>
          </a:p>
          <a:p>
            <a:pPr marL="450850" indent="-450850" algn="just">
              <a:lnSpc>
                <a:spcPct val="120000"/>
              </a:lnSpc>
              <a:spcBef>
                <a:spcPct val="0"/>
              </a:spcBef>
              <a:spcAft>
                <a:spcPct val="60000"/>
              </a:spcAft>
              <a:defRPr/>
            </a:pPr>
            <a:r>
              <a:rPr lang="ja-JP" altLang="en-US" sz="2800" dirty="0">
                <a:effectLst/>
              </a:rPr>
              <a:t>■いいと思った回答をひとつえらび，質問者のニックネームで投票</a:t>
            </a:r>
          </a:p>
        </p:txBody>
      </p:sp>
    </p:spTree>
    <p:extLst>
      <p:ext uri="{BB962C8B-B14F-4D97-AF65-F5344CB8AC3E}">
        <p14:creationId xmlns:p14="http://schemas.microsoft.com/office/powerpoint/2010/main" val="17265986"/>
      </p:ext>
    </p:extLst>
  </p:cSld>
  <p:clrMapOvr>
    <a:masterClrMapping/>
  </p:clrMapOvr>
  <p:transition>
    <p:spli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6" name="Rectangle 2"/>
          <p:cNvSpPr>
            <a:spLocks noGrp="1" noChangeArrowheads="1"/>
          </p:cNvSpPr>
          <p:nvPr>
            <p:ph type="title"/>
          </p:nvPr>
        </p:nvSpPr>
        <p:spPr/>
        <p:txBody>
          <a:bodyPr/>
          <a:lstStyle/>
          <a:p>
            <a:pPr eaLnBrk="1" hangingPunct="1">
              <a:defRPr/>
            </a:pPr>
            <a:r>
              <a:rPr lang="ja-JP" altLang="en-US"/>
              <a:t>練習問題</a:t>
            </a:r>
          </a:p>
        </p:txBody>
      </p:sp>
      <p:sp>
        <p:nvSpPr>
          <p:cNvPr id="1040387" name="Rectangle 3"/>
          <p:cNvSpPr>
            <a:spLocks noGrp="1" noChangeArrowheads="1"/>
          </p:cNvSpPr>
          <p:nvPr>
            <p:ph idx="1"/>
          </p:nvPr>
        </p:nvSpPr>
        <p:spPr/>
        <p:txBody>
          <a:bodyPr/>
          <a:lstStyle/>
          <a:p>
            <a:pPr eaLnBrk="1" hangingPunct="1">
              <a:defRPr/>
            </a:pPr>
            <a:r>
              <a:rPr lang="ja-JP" altLang="en-US" dirty="0">
                <a:solidFill>
                  <a:schemeClr val="accent2"/>
                </a:solidFill>
                <a:effectLst>
                  <a:outerShdw blurRad="38100" dist="38100" dir="2700000" algn="tl">
                    <a:srgbClr val="000000"/>
                  </a:outerShdw>
                </a:effectLst>
              </a:rPr>
              <a:t>Ｑ</a:t>
            </a:r>
            <a:r>
              <a:rPr lang="ja-JP" altLang="en-US" dirty="0"/>
              <a:t>　マンホールのふたが丸いのはなぜでしょう．</a:t>
            </a:r>
          </a:p>
          <a:p>
            <a:pPr eaLnBrk="1" hangingPunct="1">
              <a:defRPr/>
            </a:pPr>
            <a:r>
              <a:rPr lang="ja-JP" altLang="en-US" dirty="0">
                <a:solidFill>
                  <a:schemeClr val="accent2"/>
                </a:solidFill>
                <a:effectLst>
                  <a:outerShdw blurRad="38100" dist="38100" dir="2700000" algn="tl">
                    <a:srgbClr val="000000"/>
                  </a:outerShdw>
                </a:effectLst>
              </a:rPr>
              <a:t>Ａ</a:t>
            </a:r>
            <a:r>
              <a:rPr lang="ja-JP" altLang="en-US" dirty="0"/>
              <a:t>　丸以外の形状でははずれて落ちてしまうから</a:t>
            </a:r>
          </a:p>
        </p:txBody>
      </p:sp>
      <p:graphicFrame>
        <p:nvGraphicFramePr>
          <p:cNvPr id="13316" name="Object 4"/>
          <p:cNvGraphicFramePr>
            <a:graphicFrameLocks noChangeAspect="1"/>
          </p:cNvGraphicFramePr>
          <p:nvPr/>
        </p:nvGraphicFramePr>
        <p:xfrm>
          <a:off x="468313" y="2484438"/>
          <a:ext cx="8207375" cy="3032125"/>
        </p:xfrm>
        <a:graphic>
          <a:graphicData uri="http://schemas.openxmlformats.org/presentationml/2006/ole">
            <mc:AlternateContent xmlns:mc="http://schemas.openxmlformats.org/markup-compatibility/2006">
              <mc:Choice xmlns:v="urn:schemas-microsoft-com:vml" Requires="v">
                <p:oleObj name="Image" r:id="rId3" imgW="6361905" imgH="2349206" progId="Photoshop.Image.6">
                  <p:embed/>
                </p:oleObj>
              </mc:Choice>
              <mc:Fallback>
                <p:oleObj name="Image" r:id="rId3" imgW="6361905" imgH="2349206" progId="Photoshop.Image.6">
                  <p:embed/>
                  <p:pic>
                    <p:nvPicPr>
                      <p:cNvPr id="1331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484438"/>
                        <a:ext cx="8207375" cy="3032125"/>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Lst>
                    </p:spPr>
                  </p:pic>
                </p:oleObj>
              </mc:Fallback>
            </mc:AlternateContent>
          </a:graphicData>
        </a:graphic>
      </p:graphicFrame>
    </p:spTree>
    <p:extLst>
      <p:ext uri="{BB962C8B-B14F-4D97-AF65-F5344CB8AC3E}">
        <p14:creationId xmlns:p14="http://schemas.microsoft.com/office/powerpoint/2010/main" val="56215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4" name="Rectangle 2"/>
          <p:cNvSpPr>
            <a:spLocks noGrp="1" noChangeArrowheads="1"/>
          </p:cNvSpPr>
          <p:nvPr>
            <p:ph type="title"/>
          </p:nvPr>
        </p:nvSpPr>
        <p:spPr/>
        <p:txBody>
          <a:bodyPr/>
          <a:lstStyle/>
          <a:p>
            <a:pPr eaLnBrk="1" hangingPunct="1">
              <a:defRPr/>
            </a:pPr>
            <a:r>
              <a:rPr lang="ja-JP" altLang="en-US">
                <a:effectLst/>
              </a:rPr>
              <a:t>練習問題</a:t>
            </a:r>
          </a:p>
        </p:txBody>
      </p:sp>
      <p:sp>
        <p:nvSpPr>
          <p:cNvPr id="1042435" name="Rectangle 3"/>
          <p:cNvSpPr>
            <a:spLocks noGrp="1" noChangeArrowheads="1"/>
          </p:cNvSpPr>
          <p:nvPr>
            <p:ph type="body" sz="quarter" idx="10"/>
          </p:nvPr>
        </p:nvSpPr>
        <p:spPr/>
        <p:txBody>
          <a:bodyPr/>
          <a:lstStyle/>
          <a:p>
            <a:pPr marL="541338" indent="-541338" eaLnBrk="1" hangingPunct="1">
              <a:defRPr/>
            </a:pPr>
            <a:r>
              <a:rPr lang="ja-JP" altLang="en-US" dirty="0">
                <a:solidFill>
                  <a:schemeClr val="accent2"/>
                </a:solidFill>
                <a:effectLst/>
              </a:rPr>
              <a:t>Ｑ</a:t>
            </a:r>
            <a:r>
              <a:rPr lang="ja-JP" altLang="en-US" dirty="0">
                <a:effectLst/>
              </a:rPr>
              <a:t>	マンホールのふたが丸いのはなぜでしょう．</a:t>
            </a:r>
          </a:p>
          <a:p>
            <a:pPr marL="541338" indent="-541338" algn="just" eaLnBrk="1" hangingPunct="1">
              <a:defRPr/>
            </a:pPr>
            <a:r>
              <a:rPr lang="ja-JP" altLang="en-US" dirty="0">
                <a:solidFill>
                  <a:schemeClr val="accent2"/>
                </a:solidFill>
                <a:effectLst/>
              </a:rPr>
              <a:t>Ａ</a:t>
            </a:r>
            <a:r>
              <a:rPr lang="ja-JP" altLang="en-US" dirty="0">
                <a:effectLst/>
              </a:rPr>
              <a:t>	丸以外の形状でははずれて落ちてしまうから．</a:t>
            </a:r>
          </a:p>
          <a:p>
            <a:pPr marL="541338" indent="-541338" algn="just" eaLnBrk="1" hangingPunct="1">
              <a:defRPr/>
            </a:pPr>
            <a:endParaRPr lang="ja-JP" altLang="en-US" dirty="0">
              <a:effectLst/>
            </a:endParaRPr>
          </a:p>
          <a:p>
            <a:pPr marL="541338" indent="-541338" algn="just" eaLnBrk="1" hangingPunct="1">
              <a:defRPr/>
            </a:pPr>
            <a:r>
              <a:rPr lang="ja-JP" altLang="en-US" dirty="0">
                <a:solidFill>
                  <a:schemeClr val="accent2"/>
                </a:solidFill>
                <a:effectLst/>
              </a:rPr>
              <a:t>Ａ</a:t>
            </a:r>
            <a:r>
              <a:rPr lang="ja-JP" altLang="en-US" dirty="0">
                <a:effectLst/>
              </a:rPr>
              <a:t>　</a:t>
            </a:r>
            <a:r>
              <a:rPr lang="ja-JP" altLang="en-US" sz="2000" dirty="0">
                <a:effectLst/>
              </a:rPr>
              <a:t>たいていのマンホールは，パイプ状である．パイプの断面と同じ形状のふたをつけるのがふつう．丸いふたにあわせてパイプを丸管にしているのではなく，丸管がもっとも強度が高く加工しやすいのでふたも丸くなった</a:t>
            </a:r>
            <a:r>
              <a:rPr lang="ja-JP" altLang="en-US" sz="2000" dirty="0" err="1">
                <a:effectLst/>
              </a:rPr>
              <a:t>．．．</a:t>
            </a:r>
            <a:r>
              <a:rPr lang="ja-JP" altLang="en-US" sz="2000" dirty="0">
                <a:effectLst/>
              </a:rPr>
              <a:t>落ちないというのは付随的な利点にすぎない</a:t>
            </a:r>
            <a:r>
              <a:rPr lang="ja-JP" altLang="en-US" sz="2000" dirty="0" err="1">
                <a:effectLst/>
              </a:rPr>
              <a:t>．．．</a:t>
            </a:r>
            <a:r>
              <a:rPr lang="ja-JP" altLang="en-US" sz="2000" u="sng" dirty="0">
                <a:effectLst/>
              </a:rPr>
              <a:t>それに気づいた人はえらいが</a:t>
            </a:r>
            <a:r>
              <a:rPr lang="ja-JP" altLang="en-US" sz="2000" dirty="0" err="1">
                <a:effectLst/>
              </a:rPr>
              <a:t>．．．</a:t>
            </a:r>
            <a:endParaRPr lang="ja-JP" altLang="en-US" sz="2000" dirty="0">
              <a:effectLst/>
            </a:endParaRPr>
          </a:p>
          <a:p>
            <a:pPr marL="541338" indent="-541338" algn="just" eaLnBrk="1" hangingPunct="1">
              <a:defRPr/>
            </a:pPr>
            <a:endParaRPr lang="en-US" altLang="ja-JP" sz="2000" dirty="0">
              <a:effectLst/>
            </a:endParaRPr>
          </a:p>
          <a:p>
            <a:pPr marL="541338" indent="-541338" algn="just" eaLnBrk="1" hangingPunct="1">
              <a:defRPr/>
            </a:pPr>
            <a:endParaRPr lang="ja-JP" altLang="en-US" sz="2000" dirty="0">
              <a:effectLst/>
            </a:endParaRPr>
          </a:p>
          <a:p>
            <a:pPr marL="541338" indent="-541338" algn="just" hangingPunct="1">
              <a:defRPr/>
            </a:pPr>
            <a:r>
              <a:rPr lang="ja-JP" altLang="en-US" dirty="0">
                <a:solidFill>
                  <a:srgbClr val="C00000"/>
                </a:solidFill>
                <a:effectLst/>
              </a:rPr>
              <a:t>	「マンホールのふたが丸いことのメリットは何か」</a:t>
            </a:r>
          </a:p>
        </p:txBody>
      </p:sp>
      <p:sp>
        <p:nvSpPr>
          <p:cNvPr id="14340" name="Line 4"/>
          <p:cNvSpPr>
            <a:spLocks noChangeShapeType="1"/>
          </p:cNvSpPr>
          <p:nvPr/>
        </p:nvSpPr>
        <p:spPr bwMode="auto">
          <a:xfrm>
            <a:off x="323850" y="1678506"/>
            <a:ext cx="7416800" cy="0"/>
          </a:xfrm>
          <a:prstGeom prst="line">
            <a:avLst/>
          </a:prstGeom>
          <a:noFill/>
          <a:ln w="38100">
            <a:solidFill>
              <a:srgbClr val="C00000"/>
            </a:solidFill>
            <a:round/>
            <a:headEnd/>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小塚ゴシック Pro M" pitchFamily="34" charset="-128"/>
              <a:ea typeface="小塚ゴシック Pro M" pitchFamily="34" charset="-128"/>
            </a:endParaRPr>
          </a:p>
        </p:txBody>
      </p:sp>
    </p:spTree>
    <p:extLst>
      <p:ext uri="{BB962C8B-B14F-4D97-AF65-F5344CB8AC3E}">
        <p14:creationId xmlns:p14="http://schemas.microsoft.com/office/powerpoint/2010/main" val="5633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79" t="3247" r="26454"/>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a:extLst>
              <a:ext uri="{FF2B5EF4-FFF2-40B4-BE49-F238E27FC236}">
                <a16:creationId xmlns:a16="http://schemas.microsoft.com/office/drawing/2014/main" id="{71F03850-ECE5-41E9-B88A-3FDCAF8CCB31}"/>
              </a:ext>
            </a:extLst>
          </p:cNvPr>
          <p:cNvSpPr txBox="1"/>
          <p:nvPr/>
        </p:nvSpPr>
        <p:spPr bwMode="auto">
          <a:xfrm>
            <a:off x="0" y="0"/>
            <a:ext cx="9144000" cy="660400"/>
          </a:xfrm>
          <a:prstGeom prst="rect">
            <a:avLst/>
          </a:prstGeom>
          <a:solidFill>
            <a:srgbClr val="C00000"/>
          </a:solidFill>
          <a:ln>
            <a:noFill/>
          </a:ln>
          <a:effectLst/>
        </p:spPr>
        <p:txBody>
          <a:bodyPr wrap="square" bIns="0" rtlCol="0" anchor="ctr" anchorCtr="0">
            <a:noAutofit/>
          </a:bodyPr>
          <a:lstStyle/>
          <a:p>
            <a:pPr algn="ctr" eaLnBrk="1" hangingPunct="1"/>
            <a:r>
              <a:rPr kumimoji="1" lang="ja-JP" altLang="en-US" sz="2800">
                <a:solidFill>
                  <a:schemeClr val="bg1"/>
                </a:solidFill>
                <a:latin typeface="メイリオ" panose="020B0604030504040204" pitchFamily="50" charset="-128"/>
                <a:ea typeface="メイリオ" panose="020B0604030504040204" pitchFamily="50" charset="-128"/>
              </a:rPr>
              <a:t>やられた？</a:t>
            </a:r>
            <a:endParaRPr kumimoji="1" lang="en-US" sz="280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7814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unsho OHTANI\Documents\Downloads\IMG_429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0"/>
            <a:ext cx="51435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Bunsho OHTANI\Documents\Downloads\IMG_429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684"/>
          <a:stretch/>
        </p:blipFill>
        <p:spPr bwMode="auto">
          <a:xfrm>
            <a:off x="5106988" y="1888924"/>
            <a:ext cx="4037011" cy="496907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https://upload.wikimedia.org/wikipedia/commons/f/f8/Audrey_Hepburn_and_Gregory_Peck_at_the_Mouth_of_Truth_Roman_Holiday_trail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9595" y="0"/>
            <a:ext cx="4054405" cy="306896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D41CB3A7-78C7-42DA-AAEC-3F183A64C359}"/>
              </a:ext>
            </a:extLst>
          </p:cNvPr>
          <p:cNvSpPr txBox="1"/>
          <p:nvPr/>
        </p:nvSpPr>
        <p:spPr bwMode="auto">
          <a:xfrm>
            <a:off x="0" y="0"/>
            <a:ext cx="9144000" cy="660400"/>
          </a:xfrm>
          <a:prstGeom prst="rect">
            <a:avLst/>
          </a:prstGeom>
          <a:solidFill>
            <a:srgbClr val="C00000"/>
          </a:solidFill>
          <a:ln>
            <a:noFill/>
          </a:ln>
          <a:effectLst/>
        </p:spPr>
        <p:txBody>
          <a:bodyPr wrap="square" bIns="0" rtlCol="0" anchor="ctr" anchorCtr="0">
            <a:noAutofit/>
          </a:bodyPr>
          <a:lstStyle/>
          <a:p>
            <a:pPr algn="ctr" eaLnBrk="1" hangingPunct="1"/>
            <a:r>
              <a:rPr kumimoji="1" lang="ja-JP" altLang="en-US" sz="2800">
                <a:solidFill>
                  <a:schemeClr val="bg1"/>
                </a:solidFill>
                <a:latin typeface="メイリオ" panose="020B0604030504040204" pitchFamily="50" charset="-128"/>
                <a:ea typeface="メイリオ" panose="020B0604030504040204" pitchFamily="50" charset="-128"/>
              </a:rPr>
              <a:t>やられた？</a:t>
            </a:r>
            <a:endParaRPr kumimoji="1" lang="en-US" sz="280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4474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1859" name="Rectangle 3"/>
          <p:cNvSpPr>
            <a:spLocks noGrp="1" noChangeArrowheads="1"/>
          </p:cNvSpPr>
          <p:nvPr>
            <p:ph idx="1"/>
          </p:nvPr>
        </p:nvSpPr>
        <p:spPr>
          <a:xfrm>
            <a:off x="457200" y="1155700"/>
            <a:ext cx="8229600" cy="4525963"/>
          </a:xfrm>
        </p:spPr>
        <p:txBody>
          <a:bodyPr/>
          <a:lstStyle/>
          <a:p>
            <a:pPr marL="0" indent="0">
              <a:spcBef>
                <a:spcPct val="0"/>
              </a:spcBef>
              <a:buNone/>
              <a:defRPr/>
            </a:pPr>
            <a:endParaRPr lang="en-US" altLang="ja-JP" sz="3600" dirty="0">
              <a:solidFill>
                <a:schemeClr val="tx2"/>
              </a:solidFill>
            </a:endParaRPr>
          </a:p>
          <a:p>
            <a:pPr marL="0" indent="0">
              <a:spcBef>
                <a:spcPct val="0"/>
              </a:spcBef>
              <a:buNone/>
              <a:defRPr/>
            </a:pPr>
            <a:r>
              <a:rPr lang="en-US" altLang="ja-JP" sz="3600" dirty="0">
                <a:solidFill>
                  <a:schemeClr val="tx2"/>
                </a:solidFill>
              </a:rPr>
              <a:t>Q	</a:t>
            </a:r>
            <a:r>
              <a:rPr lang="ja-JP" altLang="en-US" dirty="0">
                <a:solidFill>
                  <a:schemeClr val="tx2"/>
                </a:solidFill>
              </a:rPr>
              <a:t>現在の</a:t>
            </a:r>
            <a:r>
              <a:rPr lang="ja-JP" altLang="en-US" dirty="0"/>
              <a:t>コイン（硬貨）はなぜ「まるい」</a:t>
            </a:r>
            <a:r>
              <a:rPr lang="en-US" altLang="ja-JP" dirty="0"/>
              <a:t>?</a:t>
            </a:r>
          </a:p>
          <a:p>
            <a:pPr marL="444500" indent="-444500">
              <a:spcBef>
                <a:spcPct val="0"/>
              </a:spcBef>
              <a:buNone/>
              <a:defRPr/>
            </a:pPr>
            <a:r>
              <a:rPr lang="en-US" altLang="ja-JP" sz="3600" dirty="0">
                <a:solidFill>
                  <a:schemeClr val="tx2"/>
                </a:solidFill>
              </a:rPr>
              <a:t>A	</a:t>
            </a:r>
            <a:r>
              <a:rPr lang="ja-JP" altLang="en-US" dirty="0"/>
              <a:t>自動販売機で使用するため</a:t>
            </a:r>
            <a:endParaRPr lang="en-US" altLang="ja-JP" dirty="0"/>
          </a:p>
          <a:p>
            <a:pPr marL="714375" indent="-714375">
              <a:spcBef>
                <a:spcPct val="0"/>
              </a:spcBef>
              <a:buNone/>
              <a:defRPr/>
            </a:pPr>
            <a:r>
              <a:rPr lang="en-US" altLang="ja-JP" dirty="0"/>
              <a:t>	</a:t>
            </a:r>
            <a:r>
              <a:rPr lang="ja-JP" altLang="en-US" sz="2000" dirty="0"/>
              <a:t>現行の自動販売機で硬貨の真贋の判別はまず硬貨の直径と厚みを計測する（それ以降については公開されていない）が，</a:t>
            </a:r>
            <a:r>
              <a:rPr lang="ja-JP" altLang="en-US" sz="2000" dirty="0">
                <a:solidFill>
                  <a:srgbClr val="C00000"/>
                </a:solidFill>
              </a:rPr>
              <a:t>等幅</a:t>
            </a:r>
            <a:r>
              <a:rPr lang="ja-JP" altLang="en-US" sz="2000" dirty="0"/>
              <a:t>の形状でないと迅速な計測がむずかしい．</a:t>
            </a:r>
            <a:endParaRPr lang="en-US" altLang="ja-JP" dirty="0"/>
          </a:p>
        </p:txBody>
      </p:sp>
      <p:sp>
        <p:nvSpPr>
          <p:cNvPr id="23" name="Rectangle 2"/>
          <p:cNvSpPr>
            <a:spLocks noGrp="1" noChangeArrowheads="1"/>
          </p:cNvSpPr>
          <p:nvPr>
            <p:ph type="title"/>
          </p:nvPr>
        </p:nvSpPr>
        <p:spPr>
          <a:xfrm>
            <a:off x="457200" y="274638"/>
            <a:ext cx="8229600" cy="1143000"/>
          </a:xfrm>
        </p:spPr>
        <p:txBody>
          <a:bodyPr>
            <a:normAutofit/>
          </a:bodyPr>
          <a:lstStyle/>
          <a:p>
            <a:pPr eaLnBrk="1" hangingPunct="1">
              <a:defRPr/>
            </a:pPr>
            <a:r>
              <a:rPr lang="ja-JP" altLang="en-US" sz="3600" dirty="0"/>
              <a:t>コイン</a:t>
            </a:r>
            <a:endParaRPr lang="en-US" altLang="ja-JP" sz="3600" dirty="0"/>
          </a:p>
        </p:txBody>
      </p:sp>
      <p:grpSp>
        <p:nvGrpSpPr>
          <p:cNvPr id="2" name="Group 21">
            <a:extLst>
              <a:ext uri="{FF2B5EF4-FFF2-40B4-BE49-F238E27FC236}">
                <a16:creationId xmlns:a16="http://schemas.microsoft.com/office/drawing/2014/main" id="{B20B7AD5-FC3C-0FF7-9374-0D5E25E64BA4}"/>
              </a:ext>
            </a:extLst>
          </p:cNvPr>
          <p:cNvGrpSpPr>
            <a:grpSpLocks/>
          </p:cNvGrpSpPr>
          <p:nvPr/>
        </p:nvGrpSpPr>
        <p:grpSpPr bwMode="auto">
          <a:xfrm>
            <a:off x="0" y="4202755"/>
            <a:ext cx="9144000" cy="1944687"/>
            <a:chOff x="0" y="2659"/>
            <a:chExt cx="5760" cy="1225"/>
          </a:xfrm>
        </p:grpSpPr>
        <p:sp>
          <p:nvSpPr>
            <p:cNvPr id="3" name="Rectangle 20">
              <a:extLst>
                <a:ext uri="{FF2B5EF4-FFF2-40B4-BE49-F238E27FC236}">
                  <a16:creationId xmlns:a16="http://schemas.microsoft.com/office/drawing/2014/main" id="{719F461F-94F8-F3D3-6468-CD4C0315C2BF}"/>
                </a:ext>
              </a:extLst>
            </p:cNvPr>
            <p:cNvSpPr>
              <a:spLocks noChangeArrowheads="1"/>
            </p:cNvSpPr>
            <p:nvPr/>
          </p:nvSpPr>
          <p:spPr bwMode="auto">
            <a:xfrm>
              <a:off x="0" y="2659"/>
              <a:ext cx="5760" cy="1225"/>
            </a:xfrm>
            <a:prstGeom prst="rect">
              <a:avLst/>
            </a:prstGeom>
            <a:solidFill>
              <a:schemeClr val="bg1"/>
            </a:solidFill>
            <a:ln w="12700">
              <a:no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000000"/>
                </a:solidFill>
                <a:effectLst>
                  <a:outerShdw blurRad="38100" dist="38100" dir="2700000" algn="tl">
                    <a:srgbClr val="C0C0C0"/>
                  </a:outerShdw>
                </a:effectLst>
                <a:uLnTx/>
                <a:uFillTx/>
                <a:latin typeface="Arial" charset="0"/>
                <a:ea typeface="小塚ゴシック Pro L"/>
                <a:cs typeface="+mn-cs"/>
              </a:endParaRPr>
            </a:p>
          </p:txBody>
        </p:sp>
        <p:grpSp>
          <p:nvGrpSpPr>
            <p:cNvPr id="4" name="Group 5">
              <a:extLst>
                <a:ext uri="{FF2B5EF4-FFF2-40B4-BE49-F238E27FC236}">
                  <a16:creationId xmlns:a16="http://schemas.microsoft.com/office/drawing/2014/main" id="{6DEF31DC-3340-56D7-DB9B-09C7DD41BBD5}"/>
                </a:ext>
              </a:extLst>
            </p:cNvPr>
            <p:cNvGrpSpPr>
              <a:grpSpLocks/>
            </p:cNvGrpSpPr>
            <p:nvPr/>
          </p:nvGrpSpPr>
          <p:grpSpPr bwMode="auto">
            <a:xfrm>
              <a:off x="113" y="2795"/>
              <a:ext cx="5511" cy="968"/>
              <a:chOff x="107" y="2928"/>
              <a:chExt cx="5511" cy="968"/>
            </a:xfrm>
          </p:grpSpPr>
          <p:pic>
            <p:nvPicPr>
              <p:cNvPr id="5" name="Picture 6" descr="50p">
                <a:extLst>
                  <a:ext uri="{FF2B5EF4-FFF2-40B4-BE49-F238E27FC236}">
                    <a16:creationId xmlns:a16="http://schemas.microsoft.com/office/drawing/2014/main" id="{88E4447B-189C-B51D-90EC-186A2D8EB505}"/>
                  </a:ext>
                </a:extLst>
              </p:cNvPr>
              <p:cNvPicPr>
                <a:picLocks noChangeAspect="1" noChangeArrowheads="1"/>
              </p:cNvPicPr>
              <p:nvPr/>
            </p:nvPicPr>
            <p:blipFill>
              <a:blip r:embed="rId3">
                <a:clrChange>
                  <a:clrFrom>
                    <a:srgbClr val="FFFFFF"/>
                  </a:clrFrom>
                  <a:clrTo>
                    <a:srgbClr val="FFFFFF">
                      <a:alpha val="0"/>
                    </a:srgbClr>
                  </a:clrTo>
                </a:clrChange>
                <a:lum bright="-12000" contrast="6000"/>
                <a:extLst>
                  <a:ext uri="{28A0092B-C50C-407E-A947-70E740481C1C}">
                    <a14:useLocalDpi xmlns:a14="http://schemas.microsoft.com/office/drawing/2010/main" val="0"/>
                  </a:ext>
                </a:extLst>
              </a:blip>
              <a:srcRect/>
              <a:stretch>
                <a:fillRect/>
              </a:stretch>
            </p:blipFill>
            <p:spPr bwMode="auto">
              <a:xfrm>
                <a:off x="249" y="2955"/>
                <a:ext cx="904"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50p">
                <a:extLst>
                  <a:ext uri="{FF2B5EF4-FFF2-40B4-BE49-F238E27FC236}">
                    <a16:creationId xmlns:a16="http://schemas.microsoft.com/office/drawing/2014/main" id="{3C45B34E-4D36-DAB7-DB36-42660F084D17}"/>
                  </a:ext>
                </a:extLst>
              </p:cNvPr>
              <p:cNvPicPr>
                <a:picLocks noChangeAspect="1" noChangeArrowheads="1"/>
              </p:cNvPicPr>
              <p:nvPr/>
            </p:nvPicPr>
            <p:blipFill>
              <a:blip r:embed="rId3">
                <a:clrChange>
                  <a:clrFrom>
                    <a:srgbClr val="FFFFFF"/>
                  </a:clrFrom>
                  <a:clrTo>
                    <a:srgbClr val="FFFFFF">
                      <a:alpha val="0"/>
                    </a:srgbClr>
                  </a:clrTo>
                </a:clrChange>
                <a:lum bright="-12000" contrast="6000"/>
                <a:extLst>
                  <a:ext uri="{28A0092B-C50C-407E-A947-70E740481C1C}">
                    <a14:useLocalDpi xmlns:a14="http://schemas.microsoft.com/office/drawing/2010/main" val="0"/>
                  </a:ext>
                </a:extLst>
              </a:blip>
              <a:srcRect/>
              <a:stretch>
                <a:fillRect/>
              </a:stretch>
            </p:blipFill>
            <p:spPr bwMode="auto">
              <a:xfrm rot="1349008">
                <a:off x="1025" y="2928"/>
                <a:ext cx="904"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50p">
                <a:extLst>
                  <a:ext uri="{FF2B5EF4-FFF2-40B4-BE49-F238E27FC236}">
                    <a16:creationId xmlns:a16="http://schemas.microsoft.com/office/drawing/2014/main" id="{DD13D91E-72D0-7C7D-5028-494D0713C386}"/>
                  </a:ext>
                </a:extLst>
              </p:cNvPr>
              <p:cNvPicPr>
                <a:picLocks noChangeAspect="1" noChangeArrowheads="1"/>
              </p:cNvPicPr>
              <p:nvPr/>
            </p:nvPicPr>
            <p:blipFill>
              <a:blip r:embed="rId3">
                <a:clrChange>
                  <a:clrFrom>
                    <a:srgbClr val="FFFFFF"/>
                  </a:clrFrom>
                  <a:clrTo>
                    <a:srgbClr val="FFFFFF">
                      <a:alpha val="0"/>
                    </a:srgbClr>
                  </a:clrTo>
                </a:clrChange>
                <a:lum bright="-12000" contrast="6000"/>
                <a:extLst>
                  <a:ext uri="{28A0092B-C50C-407E-A947-70E740481C1C}">
                    <a14:useLocalDpi xmlns:a14="http://schemas.microsoft.com/office/drawing/2010/main" val="0"/>
                  </a:ext>
                </a:extLst>
              </a:blip>
              <a:srcRect/>
              <a:stretch>
                <a:fillRect/>
              </a:stretch>
            </p:blipFill>
            <p:spPr bwMode="auto">
              <a:xfrm rot="2991186">
                <a:off x="1801" y="2952"/>
                <a:ext cx="904"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50p">
                <a:extLst>
                  <a:ext uri="{FF2B5EF4-FFF2-40B4-BE49-F238E27FC236}">
                    <a16:creationId xmlns:a16="http://schemas.microsoft.com/office/drawing/2014/main" id="{4DC64FA2-90B6-C98D-FED0-7559511C3320}"/>
                  </a:ext>
                </a:extLst>
              </p:cNvPr>
              <p:cNvPicPr>
                <a:picLocks noChangeAspect="1" noChangeArrowheads="1"/>
              </p:cNvPicPr>
              <p:nvPr/>
            </p:nvPicPr>
            <p:blipFill>
              <a:blip r:embed="rId3">
                <a:clrChange>
                  <a:clrFrom>
                    <a:srgbClr val="FFFFFF"/>
                  </a:clrFrom>
                  <a:clrTo>
                    <a:srgbClr val="FFFFFF">
                      <a:alpha val="0"/>
                    </a:srgbClr>
                  </a:clrTo>
                </a:clrChange>
                <a:lum bright="-12000" contrast="6000"/>
                <a:extLst>
                  <a:ext uri="{28A0092B-C50C-407E-A947-70E740481C1C}">
                    <a14:useLocalDpi xmlns:a14="http://schemas.microsoft.com/office/drawing/2010/main" val="0"/>
                  </a:ext>
                </a:extLst>
              </a:blip>
              <a:srcRect/>
              <a:stretch>
                <a:fillRect/>
              </a:stretch>
            </p:blipFill>
            <p:spPr bwMode="auto">
              <a:xfrm rot="6436243">
                <a:off x="2577" y="2964"/>
                <a:ext cx="904"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50p">
                <a:extLst>
                  <a:ext uri="{FF2B5EF4-FFF2-40B4-BE49-F238E27FC236}">
                    <a16:creationId xmlns:a16="http://schemas.microsoft.com/office/drawing/2014/main" id="{D321A6EB-3FD2-EF09-BE3B-1D45449B3326}"/>
                  </a:ext>
                </a:extLst>
              </p:cNvPr>
              <p:cNvPicPr>
                <a:picLocks noChangeAspect="1" noChangeArrowheads="1"/>
              </p:cNvPicPr>
              <p:nvPr/>
            </p:nvPicPr>
            <p:blipFill>
              <a:blip r:embed="rId3">
                <a:clrChange>
                  <a:clrFrom>
                    <a:srgbClr val="FFFFFF"/>
                  </a:clrFrom>
                  <a:clrTo>
                    <a:srgbClr val="FFFFFF">
                      <a:alpha val="0"/>
                    </a:srgbClr>
                  </a:clrTo>
                </a:clrChange>
                <a:lum bright="-12000" contrast="6000"/>
                <a:extLst>
                  <a:ext uri="{28A0092B-C50C-407E-A947-70E740481C1C}">
                    <a14:useLocalDpi xmlns:a14="http://schemas.microsoft.com/office/drawing/2010/main" val="0"/>
                  </a:ext>
                </a:extLst>
              </a:blip>
              <a:srcRect/>
              <a:stretch>
                <a:fillRect/>
              </a:stretch>
            </p:blipFill>
            <p:spPr bwMode="auto">
              <a:xfrm rot="465225">
                <a:off x="637" y="2951"/>
                <a:ext cx="904"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50p">
                <a:extLst>
                  <a:ext uri="{FF2B5EF4-FFF2-40B4-BE49-F238E27FC236}">
                    <a16:creationId xmlns:a16="http://schemas.microsoft.com/office/drawing/2014/main" id="{D9B5A76C-EFD2-1F3C-CDE5-D895C07AE600}"/>
                  </a:ext>
                </a:extLst>
              </p:cNvPr>
              <p:cNvPicPr>
                <a:picLocks noChangeAspect="1" noChangeArrowheads="1"/>
              </p:cNvPicPr>
              <p:nvPr/>
            </p:nvPicPr>
            <p:blipFill>
              <a:blip r:embed="rId3">
                <a:clrChange>
                  <a:clrFrom>
                    <a:srgbClr val="FFFFFF"/>
                  </a:clrFrom>
                  <a:clrTo>
                    <a:srgbClr val="FFFFFF">
                      <a:alpha val="0"/>
                    </a:srgbClr>
                  </a:clrTo>
                </a:clrChange>
                <a:lum bright="-12000" contrast="6000"/>
                <a:extLst>
                  <a:ext uri="{28A0092B-C50C-407E-A947-70E740481C1C}">
                    <a14:useLocalDpi xmlns:a14="http://schemas.microsoft.com/office/drawing/2010/main" val="0"/>
                  </a:ext>
                </a:extLst>
              </a:blip>
              <a:srcRect/>
              <a:stretch>
                <a:fillRect/>
              </a:stretch>
            </p:blipFill>
            <p:spPr bwMode="auto">
              <a:xfrm rot="1988628">
                <a:off x="1413" y="2935"/>
                <a:ext cx="904"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50p">
                <a:extLst>
                  <a:ext uri="{FF2B5EF4-FFF2-40B4-BE49-F238E27FC236}">
                    <a16:creationId xmlns:a16="http://schemas.microsoft.com/office/drawing/2014/main" id="{FC2C8AE7-DD85-C4C9-7BDE-12BDF28B65F0}"/>
                  </a:ext>
                </a:extLst>
              </p:cNvPr>
              <p:cNvPicPr>
                <a:picLocks noChangeAspect="1" noChangeArrowheads="1"/>
              </p:cNvPicPr>
              <p:nvPr/>
            </p:nvPicPr>
            <p:blipFill>
              <a:blip r:embed="rId4">
                <a:clrChange>
                  <a:clrFrom>
                    <a:srgbClr val="FFFFFF"/>
                  </a:clrFrom>
                  <a:clrTo>
                    <a:srgbClr val="FFFFFF">
                      <a:alpha val="0"/>
                    </a:srgbClr>
                  </a:clrTo>
                </a:clrChange>
                <a:lum bright="-12000" contrast="6000"/>
                <a:extLst>
                  <a:ext uri="{28A0092B-C50C-407E-A947-70E740481C1C}">
                    <a14:useLocalDpi xmlns:a14="http://schemas.microsoft.com/office/drawing/2010/main" val="0"/>
                  </a:ext>
                </a:extLst>
              </a:blip>
              <a:srcRect/>
              <a:stretch>
                <a:fillRect/>
              </a:stretch>
            </p:blipFill>
            <p:spPr bwMode="auto">
              <a:xfrm>
                <a:off x="2189" y="2952"/>
                <a:ext cx="904"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descr="50p">
                <a:extLst>
                  <a:ext uri="{FF2B5EF4-FFF2-40B4-BE49-F238E27FC236}">
                    <a16:creationId xmlns:a16="http://schemas.microsoft.com/office/drawing/2014/main" id="{6C0CFACF-2D03-4139-7DE5-D7A058B7257D}"/>
                  </a:ext>
                </a:extLst>
              </p:cNvPr>
              <p:cNvPicPr>
                <a:picLocks noChangeAspect="1" noChangeArrowheads="1"/>
              </p:cNvPicPr>
              <p:nvPr/>
            </p:nvPicPr>
            <p:blipFill>
              <a:blip r:embed="rId3">
                <a:clrChange>
                  <a:clrFrom>
                    <a:srgbClr val="FFFFFF"/>
                  </a:clrFrom>
                  <a:clrTo>
                    <a:srgbClr val="FFFFFF">
                      <a:alpha val="0"/>
                    </a:srgbClr>
                  </a:clrTo>
                </a:clrChange>
                <a:lum bright="-12000" contrast="6000"/>
                <a:extLst>
                  <a:ext uri="{28A0092B-C50C-407E-A947-70E740481C1C}">
                    <a14:useLocalDpi xmlns:a14="http://schemas.microsoft.com/office/drawing/2010/main" val="0"/>
                  </a:ext>
                </a:extLst>
              </a:blip>
              <a:srcRect/>
              <a:stretch>
                <a:fillRect/>
              </a:stretch>
            </p:blipFill>
            <p:spPr bwMode="auto">
              <a:xfrm rot="6710912">
                <a:off x="2965" y="2962"/>
                <a:ext cx="904"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50p">
                <a:extLst>
                  <a:ext uri="{FF2B5EF4-FFF2-40B4-BE49-F238E27FC236}">
                    <a16:creationId xmlns:a16="http://schemas.microsoft.com/office/drawing/2014/main" id="{3A06BFD3-CDB3-AFAA-9363-774B71A8AF4A}"/>
                  </a:ext>
                </a:extLst>
              </p:cNvPr>
              <p:cNvPicPr>
                <a:picLocks noChangeAspect="1" noChangeArrowheads="1"/>
              </p:cNvPicPr>
              <p:nvPr/>
            </p:nvPicPr>
            <p:blipFill>
              <a:blip r:embed="rId3">
                <a:clrChange>
                  <a:clrFrom>
                    <a:srgbClr val="FFFFFF"/>
                  </a:clrFrom>
                  <a:clrTo>
                    <a:srgbClr val="FFFFFF">
                      <a:alpha val="0"/>
                    </a:srgbClr>
                  </a:clrTo>
                </a:clrChange>
                <a:lum bright="-12000" contrast="6000"/>
                <a:extLst>
                  <a:ext uri="{28A0092B-C50C-407E-A947-70E740481C1C}">
                    <a14:useLocalDpi xmlns:a14="http://schemas.microsoft.com/office/drawing/2010/main" val="0"/>
                  </a:ext>
                </a:extLst>
              </a:blip>
              <a:srcRect/>
              <a:stretch>
                <a:fillRect/>
              </a:stretch>
            </p:blipFill>
            <p:spPr bwMode="auto">
              <a:xfrm rot="8056896">
                <a:off x="3353" y="2959"/>
                <a:ext cx="904"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descr="50p">
                <a:extLst>
                  <a:ext uri="{FF2B5EF4-FFF2-40B4-BE49-F238E27FC236}">
                    <a16:creationId xmlns:a16="http://schemas.microsoft.com/office/drawing/2014/main" id="{7543D685-5C56-A0E5-597F-6EF3BABC5A55}"/>
                  </a:ext>
                </a:extLst>
              </p:cNvPr>
              <p:cNvPicPr>
                <a:picLocks noChangeAspect="1" noChangeArrowheads="1"/>
              </p:cNvPicPr>
              <p:nvPr/>
            </p:nvPicPr>
            <p:blipFill>
              <a:blip r:embed="rId3">
                <a:clrChange>
                  <a:clrFrom>
                    <a:srgbClr val="FFFFFF"/>
                  </a:clrFrom>
                  <a:clrTo>
                    <a:srgbClr val="FFFFFF">
                      <a:alpha val="0"/>
                    </a:srgbClr>
                  </a:clrTo>
                </a:clrChange>
                <a:lum bright="-12000" contrast="6000"/>
                <a:extLst>
                  <a:ext uri="{28A0092B-C50C-407E-A947-70E740481C1C}">
                    <a14:useLocalDpi xmlns:a14="http://schemas.microsoft.com/office/drawing/2010/main" val="0"/>
                  </a:ext>
                </a:extLst>
              </a:blip>
              <a:srcRect/>
              <a:stretch>
                <a:fillRect/>
              </a:stretch>
            </p:blipFill>
            <p:spPr bwMode="auto">
              <a:xfrm rot="8953925">
                <a:off x="3741" y="2982"/>
                <a:ext cx="904"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descr="50p">
                <a:extLst>
                  <a:ext uri="{FF2B5EF4-FFF2-40B4-BE49-F238E27FC236}">
                    <a16:creationId xmlns:a16="http://schemas.microsoft.com/office/drawing/2014/main" id="{7EC22A08-EED0-8A8E-490F-B5C7797A6FD5}"/>
                  </a:ext>
                </a:extLst>
              </p:cNvPr>
              <p:cNvPicPr>
                <a:picLocks noChangeAspect="1" noChangeArrowheads="1"/>
              </p:cNvPicPr>
              <p:nvPr/>
            </p:nvPicPr>
            <p:blipFill>
              <a:blip r:embed="rId5">
                <a:clrChange>
                  <a:clrFrom>
                    <a:srgbClr val="FFFFFF"/>
                  </a:clrFrom>
                  <a:clrTo>
                    <a:srgbClr val="FFFFFF">
                      <a:alpha val="0"/>
                    </a:srgbClr>
                  </a:clrTo>
                </a:clrChange>
                <a:lum bright="-12000" contrast="6000"/>
                <a:extLst>
                  <a:ext uri="{28A0092B-C50C-407E-A947-70E740481C1C}">
                    <a14:useLocalDpi xmlns:a14="http://schemas.microsoft.com/office/drawing/2010/main" val="0"/>
                  </a:ext>
                </a:extLst>
              </a:blip>
              <a:srcRect/>
              <a:stretch>
                <a:fillRect/>
              </a:stretch>
            </p:blipFill>
            <p:spPr bwMode="auto">
              <a:xfrm>
                <a:off x="4129" y="2968"/>
                <a:ext cx="904"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50p">
                <a:extLst>
                  <a:ext uri="{FF2B5EF4-FFF2-40B4-BE49-F238E27FC236}">
                    <a16:creationId xmlns:a16="http://schemas.microsoft.com/office/drawing/2014/main" id="{1D2799A7-F388-D661-5087-3EB789E4EA6A}"/>
                  </a:ext>
                </a:extLst>
              </p:cNvPr>
              <p:cNvPicPr>
                <a:picLocks noChangeAspect="1" noChangeArrowheads="1"/>
              </p:cNvPicPr>
              <p:nvPr/>
            </p:nvPicPr>
            <p:blipFill>
              <a:blip r:embed="rId3">
                <a:clrChange>
                  <a:clrFrom>
                    <a:srgbClr val="FFFFFF"/>
                  </a:clrFrom>
                  <a:clrTo>
                    <a:srgbClr val="FFFFFF">
                      <a:alpha val="0"/>
                    </a:srgbClr>
                  </a:clrTo>
                </a:clrChange>
                <a:lum bright="-12000" contrast="6000"/>
                <a:extLst>
                  <a:ext uri="{28A0092B-C50C-407E-A947-70E740481C1C}">
                    <a14:useLocalDpi xmlns:a14="http://schemas.microsoft.com/office/drawing/2010/main" val="0"/>
                  </a:ext>
                </a:extLst>
              </a:blip>
              <a:srcRect/>
              <a:stretch>
                <a:fillRect/>
              </a:stretch>
            </p:blipFill>
            <p:spPr bwMode="auto">
              <a:xfrm rot="-9274162">
                <a:off x="4516" y="2992"/>
                <a:ext cx="904"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18">
                <a:extLst>
                  <a:ext uri="{FF2B5EF4-FFF2-40B4-BE49-F238E27FC236}">
                    <a16:creationId xmlns:a16="http://schemas.microsoft.com/office/drawing/2014/main" id="{4621278C-38FB-1ED2-6DF9-859D5EE1CC0D}"/>
                  </a:ext>
                </a:extLst>
              </p:cNvPr>
              <p:cNvSpPr>
                <a:spLocks noChangeShapeType="1"/>
              </p:cNvSpPr>
              <p:nvPr/>
            </p:nvSpPr>
            <p:spPr bwMode="auto">
              <a:xfrm>
                <a:off x="107" y="3850"/>
                <a:ext cx="5511" cy="0"/>
              </a:xfrm>
              <a:prstGeom prst="line">
                <a:avLst/>
              </a:prstGeom>
              <a:noFill/>
              <a:ln w="38100">
                <a:solidFill>
                  <a:srgbClr val="FF0000"/>
                </a:solidFill>
                <a:round/>
                <a:headEnd/>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小塚ゴシック Pro L"/>
                  <a:cs typeface="Osaka"/>
                </a:endParaRPr>
              </a:p>
            </p:txBody>
          </p:sp>
          <p:sp>
            <p:nvSpPr>
              <p:cNvPr id="18" name="Line 19">
                <a:extLst>
                  <a:ext uri="{FF2B5EF4-FFF2-40B4-BE49-F238E27FC236}">
                    <a16:creationId xmlns:a16="http://schemas.microsoft.com/office/drawing/2014/main" id="{8CC8D039-414A-788F-1223-9CC8E6967FAB}"/>
                  </a:ext>
                </a:extLst>
              </p:cNvPr>
              <p:cNvSpPr>
                <a:spLocks noChangeShapeType="1"/>
              </p:cNvSpPr>
              <p:nvPr/>
            </p:nvSpPr>
            <p:spPr bwMode="auto">
              <a:xfrm>
                <a:off x="107" y="2974"/>
                <a:ext cx="5511" cy="0"/>
              </a:xfrm>
              <a:prstGeom prst="line">
                <a:avLst/>
              </a:prstGeom>
              <a:noFill/>
              <a:ln w="38100">
                <a:solidFill>
                  <a:srgbClr val="FF0000"/>
                </a:solidFill>
                <a:round/>
                <a:headEnd/>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小塚ゴシック Pro L"/>
                  <a:cs typeface="Osaka"/>
                </a:endParaRPr>
              </a:p>
            </p:txBody>
          </p:sp>
        </p:grpSp>
      </p:grpSp>
      <p:sp>
        <p:nvSpPr>
          <p:cNvPr id="19" name="テキスト ボックス 18">
            <a:extLst>
              <a:ext uri="{FF2B5EF4-FFF2-40B4-BE49-F238E27FC236}">
                <a16:creationId xmlns:a16="http://schemas.microsoft.com/office/drawing/2014/main" id="{648C6A87-8297-537D-4AD1-AD37A912EEAD}"/>
              </a:ext>
            </a:extLst>
          </p:cNvPr>
          <p:cNvSpPr txBox="1"/>
          <p:nvPr/>
        </p:nvSpPr>
        <p:spPr bwMode="auto">
          <a:xfrm>
            <a:off x="0" y="1052736"/>
            <a:ext cx="9144000" cy="660400"/>
          </a:xfrm>
          <a:prstGeom prst="rect">
            <a:avLst/>
          </a:prstGeom>
          <a:solidFill>
            <a:srgbClr val="C00000"/>
          </a:solidFill>
          <a:ln>
            <a:noFill/>
          </a:ln>
          <a:effectLst/>
        </p:spPr>
        <p:txBody>
          <a:bodyPr wrap="square" bIns="0" rtlCol="0" anchor="ctr" anchorCtr="0">
            <a:noAutofit/>
          </a:bodyPr>
          <a:lstStyle/>
          <a:p>
            <a:pPr algn="ctr" eaLnBrk="1" hangingPunct="1"/>
            <a:r>
              <a:rPr kumimoji="1" lang="ja-JP" altLang="en-US" sz="2800">
                <a:solidFill>
                  <a:schemeClr val="bg1"/>
                </a:solidFill>
                <a:latin typeface="メイリオ" panose="020B0604030504040204" pitchFamily="50" charset="-128"/>
                <a:ea typeface="メイリオ" panose="020B0604030504040204" pitchFamily="50" charset="-128"/>
              </a:rPr>
              <a:t>やられた？</a:t>
            </a:r>
            <a:endParaRPr kumimoji="1" lang="en-US" sz="280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087689411"/>
      </p:ext>
    </p:extLst>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81859">
                                            <p:txEl>
                                              <p:pRg st="2" end="2"/>
                                            </p:txEl>
                                          </p:spTgt>
                                        </p:tgtEl>
                                        <p:attrNameLst>
                                          <p:attrName>style.visibility</p:attrName>
                                        </p:attrNameLst>
                                      </p:cBhvr>
                                      <p:to>
                                        <p:strVal val="visible"/>
                                      </p:to>
                                    </p:set>
                                    <p:animEffect transition="in" filter="fade">
                                      <p:cBhvr>
                                        <p:cTn id="7" dur="500"/>
                                        <p:tgtEl>
                                          <p:spTgt spid="2681859">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81859">
                                            <p:txEl>
                                              <p:pRg st="3" end="3"/>
                                            </p:txEl>
                                          </p:spTgt>
                                        </p:tgtEl>
                                        <p:attrNameLst>
                                          <p:attrName>style.visibility</p:attrName>
                                        </p:attrNameLst>
                                      </p:cBhvr>
                                      <p:to>
                                        <p:strVal val="visible"/>
                                      </p:to>
                                    </p:set>
                                    <p:animEffect transition="in" filter="fade">
                                      <p:cBhvr>
                                        <p:cTn id="10" dur="500"/>
                                        <p:tgtEl>
                                          <p:spTgt spid="2681859">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cat.cat.hokudai.ac.jp/image/postcard/61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2F2CCE50-354D-4998-96A2-B4621977DC1D}"/>
              </a:ext>
            </a:extLst>
          </p:cNvPr>
          <p:cNvSpPr txBox="1"/>
          <p:nvPr/>
        </p:nvSpPr>
        <p:spPr bwMode="auto">
          <a:xfrm>
            <a:off x="0" y="0"/>
            <a:ext cx="9144000" cy="660400"/>
          </a:xfrm>
          <a:prstGeom prst="rect">
            <a:avLst/>
          </a:prstGeom>
          <a:solidFill>
            <a:srgbClr val="C00000"/>
          </a:solidFill>
          <a:ln>
            <a:noFill/>
          </a:ln>
          <a:effectLst/>
        </p:spPr>
        <p:txBody>
          <a:bodyPr wrap="square" bIns="0" rtlCol="0" anchor="ctr" anchorCtr="0">
            <a:noAutofit/>
          </a:bodyPr>
          <a:lstStyle/>
          <a:p>
            <a:pPr algn="ctr" eaLnBrk="1" hangingPunct="1"/>
            <a:r>
              <a:rPr kumimoji="1" lang="ja-JP" altLang="en-US" sz="2800">
                <a:solidFill>
                  <a:schemeClr val="bg1"/>
                </a:solidFill>
                <a:latin typeface="メイリオ" panose="020B0604030504040204" pitchFamily="50" charset="-128"/>
                <a:ea typeface="メイリオ" panose="020B0604030504040204" pitchFamily="50" charset="-128"/>
              </a:rPr>
              <a:t>やられた？</a:t>
            </a:r>
            <a:endParaRPr kumimoji="1" lang="en-US" sz="280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6490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755576" y="211287"/>
            <a:ext cx="7488832" cy="3001689"/>
            <a:chOff x="755576" y="211287"/>
            <a:chExt cx="7488832" cy="3001689"/>
          </a:xfrm>
        </p:grpSpPr>
        <p:sp>
          <p:nvSpPr>
            <p:cNvPr id="2" name="角丸四角形 1"/>
            <p:cNvSpPr/>
            <p:nvPr/>
          </p:nvSpPr>
          <p:spPr>
            <a:xfrm>
              <a:off x="755576" y="980728"/>
              <a:ext cx="1584176" cy="2232248"/>
            </a:xfrm>
            <a:prstGeom prst="roundRect">
              <a:avLst/>
            </a:prstGeom>
            <a:solidFill>
              <a:srgbClr val="FF0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4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3" name="角丸四角形 2"/>
            <p:cNvSpPr/>
            <p:nvPr/>
          </p:nvSpPr>
          <p:spPr>
            <a:xfrm>
              <a:off x="4692014" y="980728"/>
              <a:ext cx="1584176" cy="2232248"/>
            </a:xfrm>
            <a:prstGeom prst="roundRect">
              <a:avLst/>
            </a:prstGeom>
            <a:solidFill>
              <a:schemeClr val="bg1">
                <a:lumMod val="8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4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4" name="角丸四角形 3"/>
            <p:cNvSpPr/>
            <p:nvPr/>
          </p:nvSpPr>
          <p:spPr>
            <a:xfrm>
              <a:off x="2723795" y="980728"/>
              <a:ext cx="1584176" cy="2232248"/>
            </a:xfrm>
            <a:prstGeom prst="round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6</a:t>
              </a:r>
              <a:endParaRPr kumimoji="1" 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 name="角丸四角形 4"/>
            <p:cNvSpPr/>
            <p:nvPr/>
          </p:nvSpPr>
          <p:spPr>
            <a:xfrm>
              <a:off x="6660232" y="980728"/>
              <a:ext cx="1584176" cy="2232248"/>
            </a:xfrm>
            <a:prstGeom prst="round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a:t>
              </a:r>
              <a:endParaRPr kumimoji="1" 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6" name="テキスト ボックス 5"/>
            <p:cNvSpPr txBox="1"/>
            <p:nvPr/>
          </p:nvSpPr>
          <p:spPr>
            <a:xfrm>
              <a:off x="1412046" y="211287"/>
              <a:ext cx="6140848" cy="76944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ルール：　偶数のカードの裏は赤</a:t>
              </a:r>
              <a:endParaRPr kumimoji="1" lang="en-US" altLang="ja-JP" sz="2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rule: back-side color of even number is red</a:t>
              </a:r>
            </a:p>
          </p:txBody>
        </p:sp>
      </p:grpSp>
      <p:grpSp>
        <p:nvGrpSpPr>
          <p:cNvPr id="8" name="グループ化 7"/>
          <p:cNvGrpSpPr/>
          <p:nvPr/>
        </p:nvGrpSpPr>
        <p:grpSpPr>
          <a:xfrm>
            <a:off x="247471" y="3379639"/>
            <a:ext cx="8470011" cy="3001689"/>
            <a:chOff x="247471" y="211287"/>
            <a:chExt cx="8470011" cy="3001689"/>
          </a:xfrm>
        </p:grpSpPr>
        <p:sp>
          <p:nvSpPr>
            <p:cNvPr id="9" name="角丸四角形 8"/>
            <p:cNvSpPr/>
            <p:nvPr/>
          </p:nvSpPr>
          <p:spPr>
            <a:xfrm>
              <a:off x="4692014" y="980728"/>
              <a:ext cx="1584176" cy="2232248"/>
            </a:xfrm>
            <a:prstGeom prst="roundRect">
              <a:avLst/>
            </a:prstGeom>
            <a:solidFill>
              <a:schemeClr val="bg1">
                <a:lumMod val="85000"/>
              </a:schemeClr>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4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beer</a:t>
              </a:r>
              <a:endParaRPr kumimoji="1" 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0" name="角丸四角形 9"/>
            <p:cNvSpPr/>
            <p:nvPr/>
          </p:nvSpPr>
          <p:spPr>
            <a:xfrm>
              <a:off x="755576" y="980728"/>
              <a:ext cx="1584176" cy="2232248"/>
            </a:xfrm>
            <a:prstGeom prst="roundRect">
              <a:avLst/>
            </a:prstGeom>
            <a:solidFill>
              <a:srgbClr val="FF0000"/>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4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juice</a:t>
              </a:r>
              <a:endParaRPr kumimoji="1" lang="en-US" sz="2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1" name="角丸四角形 10"/>
            <p:cNvSpPr/>
            <p:nvPr/>
          </p:nvSpPr>
          <p:spPr>
            <a:xfrm>
              <a:off x="2723795" y="980728"/>
              <a:ext cx="1584176" cy="2232248"/>
            </a:xfrm>
            <a:prstGeom prst="round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16</a:t>
              </a:r>
              <a:endParaRPr kumimoji="1" 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2" name="角丸四角形 11"/>
            <p:cNvSpPr/>
            <p:nvPr/>
          </p:nvSpPr>
          <p:spPr>
            <a:xfrm>
              <a:off x="6660232" y="980728"/>
              <a:ext cx="1584176" cy="2232248"/>
            </a:xfrm>
            <a:prstGeom prst="round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4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33</a:t>
              </a:r>
              <a:endParaRPr kumimoji="1" 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3" name="テキスト ボックス 12"/>
            <p:cNvSpPr txBox="1"/>
            <p:nvPr/>
          </p:nvSpPr>
          <p:spPr>
            <a:xfrm>
              <a:off x="247471" y="211287"/>
              <a:ext cx="8470011" cy="76944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ルール：　</a:t>
              </a:r>
              <a:r>
                <a:rPr kumimoji="1" lang="en-US" altLang="ja-JP" sz="2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a:t>
              </a:r>
              <a:r>
                <a:rPr kumimoji="1" lang="ja-JP" altLang="en-US" sz="2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歳未満は酒を飲めない</a:t>
              </a:r>
              <a:endParaRPr kumimoji="1" lang="en-US" altLang="ja-JP" sz="2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rule: people younger </a:t>
              </a:r>
              <a:r>
                <a:rPr kumimoji="1" lang="en-US" sz="22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than 20 </a:t>
              </a:r>
              <a:r>
                <a:rPr kumimoji="1" lang="en-US" sz="2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are prohibited to drink alcohol</a:t>
              </a:r>
            </a:p>
          </p:txBody>
        </p:sp>
      </p:grpSp>
      <p:sp>
        <p:nvSpPr>
          <p:cNvPr id="14" name="テキスト ボックス 13">
            <a:extLst>
              <a:ext uri="{FF2B5EF4-FFF2-40B4-BE49-F238E27FC236}">
                <a16:creationId xmlns:a16="http://schemas.microsoft.com/office/drawing/2014/main" id="{0C562532-BC79-415B-B763-96043C1E14B4}"/>
              </a:ext>
            </a:extLst>
          </p:cNvPr>
          <p:cNvSpPr txBox="1"/>
          <p:nvPr/>
        </p:nvSpPr>
        <p:spPr bwMode="auto">
          <a:xfrm>
            <a:off x="0" y="0"/>
            <a:ext cx="9144000" cy="660400"/>
          </a:xfrm>
          <a:prstGeom prst="rect">
            <a:avLst/>
          </a:prstGeom>
          <a:solidFill>
            <a:srgbClr val="C00000"/>
          </a:solidFill>
          <a:ln>
            <a:noFill/>
          </a:ln>
          <a:effectLst/>
        </p:spPr>
        <p:txBody>
          <a:bodyPr wrap="square" bIns="0" rtlCol="0" anchor="ctr" anchorCtr="0">
            <a:noAutofit/>
          </a:bodyPr>
          <a:lstStyle/>
          <a:p>
            <a:pPr algn="ctr" eaLnBrk="1" hangingPunct="1"/>
            <a:r>
              <a:rPr kumimoji="1" lang="ja-JP" altLang="en-US" sz="2800">
                <a:solidFill>
                  <a:schemeClr val="bg1"/>
                </a:solidFill>
                <a:latin typeface="メイリオ" panose="020B0604030504040204" pitchFamily="50" charset="-128"/>
                <a:ea typeface="メイリオ" panose="020B0604030504040204" pitchFamily="50" charset="-128"/>
              </a:rPr>
              <a:t>やられた？</a:t>
            </a:r>
            <a:endParaRPr kumimoji="1" lang="en-US" sz="280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741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角丸四角形 38"/>
          <p:cNvSpPr/>
          <p:nvPr/>
        </p:nvSpPr>
        <p:spPr>
          <a:xfrm>
            <a:off x="5088949" y="2727855"/>
            <a:ext cx="3816424" cy="216024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38" name="角丸四角形 37"/>
          <p:cNvSpPr/>
          <p:nvPr/>
        </p:nvSpPr>
        <p:spPr>
          <a:xfrm>
            <a:off x="443480" y="188640"/>
            <a:ext cx="3816424" cy="216024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 name="角丸四角形 1"/>
          <p:cNvSpPr/>
          <p:nvPr/>
        </p:nvSpPr>
        <p:spPr>
          <a:xfrm>
            <a:off x="2699792" y="345413"/>
            <a:ext cx="1309939" cy="1845823"/>
          </a:xfrm>
          <a:prstGeom prst="round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4" name="右矢印 13"/>
          <p:cNvSpPr/>
          <p:nvPr/>
        </p:nvSpPr>
        <p:spPr>
          <a:xfrm>
            <a:off x="2053375" y="967267"/>
            <a:ext cx="586548" cy="602114"/>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grpSp>
        <p:nvGrpSpPr>
          <p:cNvPr id="16" name="グループ化 15"/>
          <p:cNvGrpSpPr/>
          <p:nvPr/>
        </p:nvGrpSpPr>
        <p:grpSpPr>
          <a:xfrm>
            <a:off x="5328176" y="332656"/>
            <a:ext cx="3332067" cy="1845823"/>
            <a:chOff x="677663" y="2276872"/>
            <a:chExt cx="3332067" cy="1845823"/>
          </a:xfrm>
        </p:grpSpPr>
        <p:sp>
          <p:nvSpPr>
            <p:cNvPr id="17" name="角丸四角形 16"/>
            <p:cNvSpPr/>
            <p:nvPr/>
          </p:nvSpPr>
          <p:spPr>
            <a:xfrm>
              <a:off x="677663" y="2276872"/>
              <a:ext cx="1309939" cy="1845823"/>
            </a:xfrm>
            <a:prstGeom prst="round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9" name="右矢印 18"/>
            <p:cNvSpPr/>
            <p:nvPr/>
          </p:nvSpPr>
          <p:spPr>
            <a:xfrm>
              <a:off x="2053375" y="2898726"/>
              <a:ext cx="586548" cy="602114"/>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1" name="角丸四角形 20"/>
            <p:cNvSpPr/>
            <p:nvPr/>
          </p:nvSpPr>
          <p:spPr>
            <a:xfrm>
              <a:off x="2699791" y="2276872"/>
              <a:ext cx="1309939" cy="1845823"/>
            </a:xfrm>
            <a:prstGeom prst="round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grpSp>
        <p:nvGrpSpPr>
          <p:cNvPr id="22" name="グループ化 21"/>
          <p:cNvGrpSpPr/>
          <p:nvPr/>
        </p:nvGrpSpPr>
        <p:grpSpPr>
          <a:xfrm>
            <a:off x="5366858" y="2885064"/>
            <a:ext cx="3332067" cy="1845823"/>
            <a:chOff x="677663" y="2276872"/>
            <a:chExt cx="3332067" cy="1845823"/>
          </a:xfrm>
        </p:grpSpPr>
        <p:sp>
          <p:nvSpPr>
            <p:cNvPr id="23" name="角丸四角形 22"/>
            <p:cNvSpPr/>
            <p:nvPr/>
          </p:nvSpPr>
          <p:spPr>
            <a:xfrm>
              <a:off x="677663" y="2276872"/>
              <a:ext cx="1309939" cy="1845823"/>
            </a:xfrm>
            <a:prstGeom prst="round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4" name="右矢印 23"/>
            <p:cNvSpPr/>
            <p:nvPr/>
          </p:nvSpPr>
          <p:spPr>
            <a:xfrm>
              <a:off x="2053375" y="2898726"/>
              <a:ext cx="586548" cy="602114"/>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5" name="角丸四角形 24"/>
            <p:cNvSpPr/>
            <p:nvPr/>
          </p:nvSpPr>
          <p:spPr>
            <a:xfrm>
              <a:off x="2699791" y="2276872"/>
              <a:ext cx="1309939" cy="1845823"/>
            </a:xfrm>
            <a:prstGeom prst="round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sp>
        <p:nvSpPr>
          <p:cNvPr id="28" name="角丸四角形 27"/>
          <p:cNvSpPr/>
          <p:nvPr/>
        </p:nvSpPr>
        <p:spPr>
          <a:xfrm>
            <a:off x="683567" y="2885064"/>
            <a:ext cx="1309939" cy="1845823"/>
          </a:xfrm>
          <a:prstGeom prst="round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9" name="右矢印 28"/>
          <p:cNvSpPr/>
          <p:nvPr/>
        </p:nvSpPr>
        <p:spPr>
          <a:xfrm>
            <a:off x="2053375" y="3506918"/>
            <a:ext cx="586548" cy="602114"/>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grpSp>
        <p:nvGrpSpPr>
          <p:cNvPr id="8" name="グループ化 7"/>
          <p:cNvGrpSpPr/>
          <p:nvPr/>
        </p:nvGrpSpPr>
        <p:grpSpPr>
          <a:xfrm>
            <a:off x="683567" y="345413"/>
            <a:ext cx="1309939" cy="1845823"/>
            <a:chOff x="683567" y="345413"/>
            <a:chExt cx="1309939" cy="1845823"/>
          </a:xfrm>
        </p:grpSpPr>
        <p:sp>
          <p:nvSpPr>
            <p:cNvPr id="4" name="角丸四角形 3"/>
            <p:cNvSpPr/>
            <p:nvPr/>
          </p:nvSpPr>
          <p:spPr>
            <a:xfrm>
              <a:off x="683567" y="345413"/>
              <a:ext cx="1309939" cy="1845823"/>
            </a:xfrm>
            <a:prstGeom prst="round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1026" name="Picture 2" descr="http://www.jidouhanbaiki.jp/cocacola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6942" y="484323"/>
              <a:ext cx="843188" cy="1542488"/>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2" descr="http://www.jidouhanbaiki.jp/cocacola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2361" y="495038"/>
            <a:ext cx="843188" cy="1542488"/>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7740352" y="3212976"/>
            <a:ext cx="648072" cy="11506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6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X</a:t>
            </a:r>
            <a:endParaRPr kumimoji="1" 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40" name="正方形/長方形 39"/>
          <p:cNvSpPr/>
          <p:nvPr/>
        </p:nvSpPr>
        <p:spPr>
          <a:xfrm>
            <a:off x="1014500" y="3232646"/>
            <a:ext cx="648072" cy="11506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60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X</a:t>
            </a:r>
            <a:endParaRPr kumimoji="1" 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pic>
        <p:nvPicPr>
          <p:cNvPr id="1036" name="Picture 12" descr="http://tatsuo.gnk.cc/memo/etc/koka_100_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764704"/>
            <a:ext cx="1030188" cy="103018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http://tatsuo.gnk.cc/memo/etc/koka_100_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051" y="740473"/>
            <a:ext cx="1030188" cy="103018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グループ化 8"/>
          <p:cNvGrpSpPr/>
          <p:nvPr/>
        </p:nvGrpSpPr>
        <p:grpSpPr>
          <a:xfrm>
            <a:off x="2699792" y="2885064"/>
            <a:ext cx="1309939" cy="1845823"/>
            <a:chOff x="2699792" y="2885064"/>
            <a:chExt cx="1309939" cy="1845823"/>
          </a:xfrm>
          <a:solidFill>
            <a:schemeClr val="bg1"/>
          </a:solidFill>
        </p:grpSpPr>
        <p:sp>
          <p:nvSpPr>
            <p:cNvPr id="27" name="角丸四角形 26"/>
            <p:cNvSpPr/>
            <p:nvPr/>
          </p:nvSpPr>
          <p:spPr>
            <a:xfrm>
              <a:off x="2699792" y="2885064"/>
              <a:ext cx="1309939" cy="1845823"/>
            </a:xfrm>
            <a:prstGeom prst="roundRect">
              <a:avLst/>
            </a:prstGeom>
            <a:grp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1038" name="Picture 14" descr="http://img07.shop-pro.jp/PA01027/210/product/4557362_o1.JPG?2011030411465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9334" y="3153979"/>
              <a:ext cx="1259136" cy="1268650"/>
            </a:xfrm>
            <a:prstGeom prst="rect">
              <a:avLst/>
            </a:prstGeom>
            <a:grpFill/>
          </p:spPr>
        </p:pic>
      </p:grpSp>
      <p:pic>
        <p:nvPicPr>
          <p:cNvPr id="42" name="Picture 14" descr="http://img07.shop-pro.jp/PA01027/210/product/4557362_o1.JPG?2011030411465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7661" y="3173650"/>
            <a:ext cx="1259136" cy="126865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グループ化 9"/>
          <p:cNvGrpSpPr/>
          <p:nvPr/>
        </p:nvGrpSpPr>
        <p:grpSpPr>
          <a:xfrm>
            <a:off x="2540548" y="5126741"/>
            <a:ext cx="2912890" cy="1384476"/>
            <a:chOff x="2540548" y="5126741"/>
            <a:chExt cx="2912890" cy="1384476"/>
          </a:xfrm>
        </p:grpSpPr>
        <p:sp>
          <p:nvSpPr>
            <p:cNvPr id="43" name="テキスト ボックス 42"/>
            <p:cNvSpPr txBox="1"/>
            <p:nvPr/>
          </p:nvSpPr>
          <p:spPr>
            <a:xfrm>
              <a:off x="2540548" y="5926442"/>
              <a:ext cx="1130438"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killer</a:t>
              </a:r>
            </a:p>
          </p:txBody>
        </p:sp>
        <p:grpSp>
          <p:nvGrpSpPr>
            <p:cNvPr id="47" name="グループ化 46"/>
            <p:cNvGrpSpPr/>
            <p:nvPr/>
          </p:nvGrpSpPr>
          <p:grpSpPr>
            <a:xfrm>
              <a:off x="4485825" y="5133232"/>
              <a:ext cx="967613" cy="1363454"/>
              <a:chOff x="2699792" y="2885064"/>
              <a:chExt cx="1309939" cy="1845823"/>
            </a:xfrm>
          </p:grpSpPr>
          <p:sp>
            <p:nvSpPr>
              <p:cNvPr id="48" name="角丸四角形 47"/>
              <p:cNvSpPr/>
              <p:nvPr/>
            </p:nvSpPr>
            <p:spPr>
              <a:xfrm>
                <a:off x="2699792" y="2885064"/>
                <a:ext cx="1309939" cy="1845823"/>
              </a:xfrm>
              <a:prstGeom prst="round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3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49" name="Picture 14" descr="http://img07.shop-pro.jp/PA01027/210/product/4557362_o1.JPG?2011030411465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9334" y="3153979"/>
                <a:ext cx="1259136" cy="12686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グループ化 43"/>
            <p:cNvGrpSpPr/>
            <p:nvPr/>
          </p:nvGrpSpPr>
          <p:grpSpPr>
            <a:xfrm>
              <a:off x="3635896" y="5126741"/>
              <a:ext cx="982531" cy="1384476"/>
              <a:chOff x="683567" y="345413"/>
              <a:chExt cx="1309939" cy="1845823"/>
            </a:xfrm>
          </p:grpSpPr>
          <p:sp>
            <p:nvSpPr>
              <p:cNvPr id="45" name="角丸四角形 44"/>
              <p:cNvSpPr/>
              <p:nvPr/>
            </p:nvSpPr>
            <p:spPr>
              <a:xfrm>
                <a:off x="683567" y="345413"/>
                <a:ext cx="1309939" cy="1845823"/>
              </a:xfrm>
              <a:prstGeom prst="roundRect">
                <a:avLst/>
              </a:prstGeom>
              <a:solidFill>
                <a:schemeClr val="bg1"/>
              </a:solid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46" name="Picture 2" descr="http://www.jidouhanbaiki.jp/cocacola2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6942" y="484323"/>
                <a:ext cx="843188" cy="154248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0" name="グループ化 49"/>
          <p:cNvGrpSpPr/>
          <p:nvPr/>
        </p:nvGrpSpPr>
        <p:grpSpPr>
          <a:xfrm>
            <a:off x="1852282" y="284712"/>
            <a:ext cx="5639246" cy="4402087"/>
            <a:chOff x="1852282" y="284712"/>
            <a:chExt cx="5639246" cy="4402087"/>
          </a:xfrm>
        </p:grpSpPr>
        <p:grpSp>
          <p:nvGrpSpPr>
            <p:cNvPr id="51" name="グループ化 50"/>
            <p:cNvGrpSpPr/>
            <p:nvPr/>
          </p:nvGrpSpPr>
          <p:grpSpPr>
            <a:xfrm>
              <a:off x="2015918" y="284712"/>
              <a:ext cx="5316266" cy="4380456"/>
              <a:chOff x="2015918" y="284712"/>
              <a:chExt cx="5316266" cy="4380456"/>
            </a:xfrm>
          </p:grpSpPr>
          <p:sp>
            <p:nvSpPr>
              <p:cNvPr id="58" name="左右矢印 4"/>
              <p:cNvSpPr/>
              <p:nvPr/>
            </p:nvSpPr>
            <p:spPr>
              <a:xfrm>
                <a:off x="4209190" y="284712"/>
                <a:ext cx="1157668" cy="671842"/>
              </a:xfrm>
              <a:prstGeom prst="leftRightArrow">
                <a:avLst>
                  <a:gd name="adj1" fmla="val 50000"/>
                  <a:gd name="adj2" fmla="val 37464"/>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59" name="左右矢印 42"/>
              <p:cNvSpPr/>
              <p:nvPr/>
            </p:nvSpPr>
            <p:spPr>
              <a:xfrm rot="5400000">
                <a:off x="1773005" y="2221877"/>
                <a:ext cx="1157668" cy="671842"/>
              </a:xfrm>
              <a:prstGeom prst="leftRightArrow">
                <a:avLst>
                  <a:gd name="adj1" fmla="val 50000"/>
                  <a:gd name="adj2" fmla="val 37464"/>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60" name="左右矢印 43"/>
              <p:cNvSpPr/>
              <p:nvPr/>
            </p:nvSpPr>
            <p:spPr>
              <a:xfrm rot="5400000">
                <a:off x="6417429" y="2231753"/>
                <a:ext cx="1157668" cy="671842"/>
              </a:xfrm>
              <a:prstGeom prst="leftRightArrow">
                <a:avLst>
                  <a:gd name="adj1" fmla="val 50000"/>
                  <a:gd name="adj2" fmla="val 37464"/>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61" name="左右矢印 41"/>
              <p:cNvSpPr/>
              <p:nvPr/>
            </p:nvSpPr>
            <p:spPr>
              <a:xfrm>
                <a:off x="3999993" y="3993326"/>
                <a:ext cx="1157668" cy="671842"/>
              </a:xfrm>
              <a:prstGeom prst="leftRightArrow">
                <a:avLst>
                  <a:gd name="adj1" fmla="val 50000"/>
                  <a:gd name="adj2" fmla="val 37464"/>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62" name="左右矢印 44"/>
              <p:cNvSpPr/>
              <p:nvPr/>
            </p:nvSpPr>
            <p:spPr>
              <a:xfrm rot="2694670">
                <a:off x="4068253" y="2154148"/>
                <a:ext cx="1157668" cy="671842"/>
              </a:xfrm>
              <a:prstGeom prst="leftRightArrow">
                <a:avLst>
                  <a:gd name="adj1" fmla="val 50000"/>
                  <a:gd name="adj2" fmla="val 37464"/>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grpSp>
        <p:grpSp>
          <p:nvGrpSpPr>
            <p:cNvPr id="52" name="グループ化 51"/>
            <p:cNvGrpSpPr/>
            <p:nvPr/>
          </p:nvGrpSpPr>
          <p:grpSpPr>
            <a:xfrm>
              <a:off x="1852282" y="332656"/>
              <a:ext cx="5639246" cy="4354143"/>
              <a:chOff x="1852282" y="332656"/>
              <a:chExt cx="5639246" cy="4354143"/>
            </a:xfrm>
          </p:grpSpPr>
          <p:sp>
            <p:nvSpPr>
              <p:cNvPr id="53" name="テキスト ボックス 52"/>
              <p:cNvSpPr txBox="1"/>
              <p:nvPr/>
            </p:nvSpPr>
            <p:spPr>
              <a:xfrm>
                <a:off x="4135317" y="2049558"/>
                <a:ext cx="1046890" cy="92333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対偶</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contra-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positive</a:t>
                </a:r>
              </a:p>
            </p:txBody>
          </p:sp>
          <p:sp>
            <p:nvSpPr>
              <p:cNvPr id="54" name="テキスト ボックス 53"/>
              <p:cNvSpPr txBox="1"/>
              <p:nvPr/>
            </p:nvSpPr>
            <p:spPr>
              <a:xfrm>
                <a:off x="4209124" y="332656"/>
                <a:ext cx="1184299"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逆</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converse</a:t>
                </a:r>
              </a:p>
            </p:txBody>
          </p:sp>
          <p:sp>
            <p:nvSpPr>
              <p:cNvPr id="55" name="テキスト ボックス 54"/>
              <p:cNvSpPr txBox="1"/>
              <p:nvPr/>
            </p:nvSpPr>
            <p:spPr>
              <a:xfrm>
                <a:off x="3966601" y="4040468"/>
                <a:ext cx="1184299"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逆</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converse</a:t>
                </a:r>
              </a:p>
            </p:txBody>
          </p:sp>
          <p:sp>
            <p:nvSpPr>
              <p:cNvPr id="56" name="テキスト ボックス 55"/>
              <p:cNvSpPr txBox="1"/>
              <p:nvPr/>
            </p:nvSpPr>
            <p:spPr>
              <a:xfrm>
                <a:off x="1852282" y="2188058"/>
                <a:ext cx="988733"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裏</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inverse</a:t>
                </a:r>
              </a:p>
            </p:txBody>
          </p:sp>
          <p:sp>
            <p:nvSpPr>
              <p:cNvPr id="57" name="テキスト ボックス 56"/>
              <p:cNvSpPr txBox="1"/>
              <p:nvPr/>
            </p:nvSpPr>
            <p:spPr>
              <a:xfrm>
                <a:off x="6502795" y="2188058"/>
                <a:ext cx="988733"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裏</a:t>
                </a:r>
                <a:endPar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inverse</a:t>
                </a:r>
              </a:p>
            </p:txBody>
          </p:sp>
        </p:grpSp>
      </p:grpSp>
      <p:sp>
        <p:nvSpPr>
          <p:cNvPr id="63" name="テキスト ボックス 62">
            <a:extLst>
              <a:ext uri="{FF2B5EF4-FFF2-40B4-BE49-F238E27FC236}">
                <a16:creationId xmlns:a16="http://schemas.microsoft.com/office/drawing/2014/main" id="{75AEE29A-AE35-4C1E-B6E0-D163FFE9978D}"/>
              </a:ext>
            </a:extLst>
          </p:cNvPr>
          <p:cNvSpPr txBox="1"/>
          <p:nvPr/>
        </p:nvSpPr>
        <p:spPr bwMode="auto">
          <a:xfrm>
            <a:off x="0" y="0"/>
            <a:ext cx="9144000" cy="660400"/>
          </a:xfrm>
          <a:prstGeom prst="rect">
            <a:avLst/>
          </a:prstGeom>
          <a:solidFill>
            <a:srgbClr val="C00000"/>
          </a:solidFill>
          <a:ln>
            <a:noFill/>
          </a:ln>
          <a:effectLst/>
        </p:spPr>
        <p:txBody>
          <a:bodyPr wrap="square" bIns="0" rtlCol="0" anchor="ctr" anchorCtr="0">
            <a:noAutofit/>
          </a:bodyPr>
          <a:lstStyle/>
          <a:p>
            <a:pPr algn="ctr" eaLnBrk="1" hangingPunct="1"/>
            <a:r>
              <a:rPr kumimoji="1" lang="ja-JP" altLang="en-US" sz="2800">
                <a:solidFill>
                  <a:schemeClr val="bg1"/>
                </a:solidFill>
                <a:latin typeface="メイリオ" panose="020B0604030504040204" pitchFamily="50" charset="-128"/>
                <a:ea typeface="メイリオ" panose="020B0604030504040204" pitchFamily="50" charset="-128"/>
              </a:rPr>
              <a:t>やられた？</a:t>
            </a:r>
            <a:endParaRPr kumimoji="1" lang="en-US" sz="280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648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2" name="Rectangle 2"/>
          <p:cNvSpPr>
            <a:spLocks noGrp="1" noChangeArrowheads="1"/>
          </p:cNvSpPr>
          <p:nvPr>
            <p:ph type="title"/>
          </p:nvPr>
        </p:nvSpPr>
        <p:spPr/>
        <p:txBody>
          <a:bodyPr/>
          <a:lstStyle/>
          <a:p>
            <a:pPr eaLnBrk="1" hangingPunct="1">
              <a:defRPr/>
            </a:pPr>
            <a:r>
              <a:rPr lang="ja-JP" altLang="en-US"/>
              <a:t>血液型と性格（気質）</a:t>
            </a:r>
          </a:p>
        </p:txBody>
      </p:sp>
      <p:sp>
        <p:nvSpPr>
          <p:cNvPr id="1080323" name="Rectangle 3"/>
          <p:cNvSpPr>
            <a:spLocks noGrp="1" noChangeArrowheads="1"/>
          </p:cNvSpPr>
          <p:nvPr>
            <p:ph type="body" sz="quarter" idx="10"/>
          </p:nvPr>
        </p:nvSpPr>
        <p:spPr>
          <a:xfrm>
            <a:off x="372863" y="908720"/>
            <a:ext cx="2614961" cy="5400675"/>
          </a:xfrm>
        </p:spPr>
        <p:txBody>
          <a:bodyPr/>
          <a:lstStyle/>
          <a:p>
            <a:pPr marL="439738" indent="-439738" eaLnBrk="1" hangingPunct="1">
              <a:defRPr/>
            </a:pPr>
            <a:r>
              <a:rPr lang="en-US" altLang="ja-JP" sz="2000" dirty="0">
                <a:effectLst/>
              </a:rPr>
              <a:t>■	</a:t>
            </a:r>
            <a:r>
              <a:rPr lang="ja-JP" altLang="en-US" sz="2000" dirty="0">
                <a:effectLst/>
              </a:rPr>
              <a:t>なぜかわかりますか：　判断基準は何ですか</a:t>
            </a:r>
          </a:p>
          <a:p>
            <a:pPr marL="439738" indent="-439738" eaLnBrk="1" hangingPunct="1">
              <a:defRPr/>
            </a:pPr>
            <a:endParaRPr lang="ja-JP" altLang="en-US" dirty="0">
              <a:effectLst/>
            </a:endParaRPr>
          </a:p>
          <a:p>
            <a:pPr marL="439738" indent="-439738" eaLnBrk="1" hangingPunct="1">
              <a:defRPr/>
            </a:pPr>
            <a:r>
              <a:rPr lang="en-US" altLang="ja-JP" sz="2000" dirty="0">
                <a:solidFill>
                  <a:schemeClr val="accent6">
                    <a:lumMod val="50000"/>
                  </a:schemeClr>
                </a:solidFill>
                <a:effectLst/>
              </a:rPr>
              <a:t>A</a:t>
            </a:r>
            <a:r>
              <a:rPr lang="ja-JP" altLang="en-US" sz="2000" dirty="0">
                <a:solidFill>
                  <a:schemeClr val="accent6">
                    <a:lumMod val="50000"/>
                  </a:schemeClr>
                </a:solidFill>
                <a:effectLst/>
              </a:rPr>
              <a:t>：　神経質（几帳面）</a:t>
            </a:r>
          </a:p>
          <a:p>
            <a:pPr marL="439738" indent="-439738" eaLnBrk="1" hangingPunct="1">
              <a:defRPr/>
            </a:pPr>
            <a:r>
              <a:rPr lang="en-US" altLang="ja-JP" sz="2000" dirty="0">
                <a:solidFill>
                  <a:schemeClr val="accent6">
                    <a:lumMod val="50000"/>
                  </a:schemeClr>
                </a:solidFill>
                <a:effectLst/>
              </a:rPr>
              <a:t>B</a:t>
            </a:r>
            <a:r>
              <a:rPr lang="ja-JP" altLang="en-US" sz="2000" dirty="0">
                <a:solidFill>
                  <a:schemeClr val="accent6">
                    <a:lumMod val="50000"/>
                  </a:schemeClr>
                </a:solidFill>
                <a:effectLst/>
              </a:rPr>
              <a:t>：　自分勝手（マイペース）</a:t>
            </a:r>
          </a:p>
          <a:p>
            <a:pPr marL="439738" indent="-439738" eaLnBrk="1" hangingPunct="1">
              <a:defRPr/>
            </a:pPr>
            <a:r>
              <a:rPr lang="en-US" altLang="ja-JP" sz="2000" dirty="0">
                <a:solidFill>
                  <a:schemeClr val="accent6">
                    <a:lumMod val="50000"/>
                  </a:schemeClr>
                </a:solidFill>
                <a:effectLst/>
              </a:rPr>
              <a:t>O</a:t>
            </a:r>
            <a:r>
              <a:rPr lang="ja-JP" altLang="en-US" sz="2000" dirty="0">
                <a:solidFill>
                  <a:schemeClr val="accent6">
                    <a:lumMod val="50000"/>
                  </a:schemeClr>
                </a:solidFill>
                <a:effectLst/>
              </a:rPr>
              <a:t>：　単純（リーダーシップ）</a:t>
            </a:r>
          </a:p>
          <a:p>
            <a:pPr marL="439738" indent="-439738" eaLnBrk="1" hangingPunct="1">
              <a:defRPr/>
            </a:pPr>
            <a:r>
              <a:rPr lang="en-US" altLang="ja-JP" sz="2000" dirty="0">
                <a:solidFill>
                  <a:schemeClr val="accent6">
                    <a:lumMod val="50000"/>
                  </a:schemeClr>
                </a:solidFill>
                <a:effectLst/>
              </a:rPr>
              <a:t>AB</a:t>
            </a:r>
            <a:r>
              <a:rPr lang="ja-JP" altLang="en-US" sz="2000" dirty="0">
                <a:solidFill>
                  <a:schemeClr val="accent6">
                    <a:lumMod val="50000"/>
                  </a:schemeClr>
                </a:solidFill>
                <a:effectLst/>
              </a:rPr>
              <a:t>：　二重人格</a:t>
            </a:r>
          </a:p>
        </p:txBody>
      </p:sp>
      <p:graphicFrame>
        <p:nvGraphicFramePr>
          <p:cNvPr id="1080324" name="Group 4"/>
          <p:cNvGraphicFramePr>
            <a:graphicFrameLocks noGrp="1"/>
          </p:cNvGraphicFramePr>
          <p:nvPr/>
        </p:nvGraphicFramePr>
        <p:xfrm>
          <a:off x="3276600" y="1196975"/>
          <a:ext cx="5627688" cy="5111752"/>
        </p:xfrm>
        <a:graphic>
          <a:graphicData uri="http://schemas.openxmlformats.org/drawingml/2006/table">
            <a:tbl>
              <a:tblPr/>
              <a:tblGrid>
                <a:gridCol w="1092200">
                  <a:extLst>
                    <a:ext uri="{9D8B030D-6E8A-4147-A177-3AD203B41FA5}">
                      <a16:colId xmlns:a16="http://schemas.microsoft.com/office/drawing/2014/main" val="20000"/>
                    </a:ext>
                  </a:extLst>
                </a:gridCol>
                <a:gridCol w="4535488">
                  <a:extLst>
                    <a:ext uri="{9D8B030D-6E8A-4147-A177-3AD203B41FA5}">
                      <a16:colId xmlns:a16="http://schemas.microsoft.com/office/drawing/2014/main" val="20001"/>
                    </a:ext>
                  </a:extLst>
                </a:gridCol>
              </a:tblGrid>
              <a:tr h="1277938">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A</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solidFill>
                      <a:schemeClr val="hlink"/>
                    </a:solidFill>
                  </a:tcPr>
                </a:tc>
                <a:tc>
                  <a:txBody>
                    <a:bodyPr/>
                    <a:lstStyle/>
                    <a:p>
                      <a:pPr marL="0" marR="0" lvl="0" indent="0" algn="l" defTabSz="8093075"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慎重派。我慢強さあり。整理整頓がかなり得意で几帳面細かいところまで気配りできる。完璧主義。考え過ぎて決断力が不足。優柔不断。</a:t>
                      </a: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28575"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solidFill>
                      <a:schemeClr val="hlink"/>
                    </a:solidFill>
                  </a:tcPr>
                </a:tc>
                <a:extLst>
                  <a:ext uri="{0D108BD9-81ED-4DB2-BD59-A6C34878D82A}">
                    <a16:rowId xmlns:a16="http://schemas.microsoft.com/office/drawing/2014/main" val="10000"/>
                  </a:ext>
                </a:extLst>
              </a:tr>
              <a:tr h="1277938">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O</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solidFill>
                      <a:schemeClr val="hlink"/>
                    </a:solidFill>
                  </a:tcPr>
                </a:tc>
                <a:tc>
                  <a:txBody>
                    <a:bodyPr/>
                    <a:lstStyle/>
                    <a:p>
                      <a:pPr marL="0" marR="0" lvl="0" indent="0" algn="l" defTabSz="8093075"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情が深い。親分肌。おおらか。小さいことはあまり気にしないし、過去の失敗にこだわらない。正義感強い。負けず嫌い。親しみやすい。裏表がない。断り下手。気分屋。</a:t>
                      </a: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solidFill>
                      <a:schemeClr val="hlink"/>
                    </a:solidFill>
                  </a:tcPr>
                </a:tc>
                <a:extLst>
                  <a:ext uri="{0D108BD9-81ED-4DB2-BD59-A6C34878D82A}">
                    <a16:rowId xmlns:a16="http://schemas.microsoft.com/office/drawing/2014/main" val="10001"/>
                  </a:ext>
                </a:extLst>
              </a:tr>
              <a:tr h="1277938">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AB</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solidFill>
                      <a:schemeClr val="hlink"/>
                    </a:solidFill>
                  </a:tcPr>
                </a:tc>
                <a:tc>
                  <a:txBody>
                    <a:bodyPr/>
                    <a:lstStyle/>
                    <a:p>
                      <a:pPr marL="0" marR="0" lvl="0" indent="0" algn="l" defTabSz="8093075"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探究心旺盛。器用。洞察力が鋭い。本音とたてまえを見ぬく。物事にあまり執着しない。駆け引き上手。誰にでも公平に。合理的。能率が良い。二面性アリ。皮肉屋。</a:t>
                      </a: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12700" cap="flat" cmpd="sng" algn="ctr">
                      <a:solidFill>
                        <a:schemeClr val="tx1"/>
                      </a:solidFill>
                      <a:prstDash val="solid"/>
                      <a:round/>
                      <a:headEnd type="none" w="med" len="med"/>
                      <a:tailEnd type="none" w="sm" len="lg"/>
                    </a:lnB>
                    <a:lnTlToBr>
                      <a:noFill/>
                    </a:lnTlToBr>
                    <a:lnBlToTr>
                      <a:noFill/>
                    </a:lnBlToTr>
                    <a:solidFill>
                      <a:schemeClr val="hlink"/>
                    </a:solidFill>
                  </a:tcPr>
                </a:tc>
                <a:extLst>
                  <a:ext uri="{0D108BD9-81ED-4DB2-BD59-A6C34878D82A}">
                    <a16:rowId xmlns:a16="http://schemas.microsoft.com/office/drawing/2014/main" val="10002"/>
                  </a:ext>
                </a:extLst>
              </a:tr>
              <a:tr h="1277938">
                <a:tc>
                  <a:txBody>
                    <a:bodyPr/>
                    <a:lstStyle/>
                    <a:p>
                      <a:pPr marL="0" marR="0" lvl="0" indent="0" algn="ctr" defTabSz="8093075" rtl="0" eaLnBrk="1" fontAlgn="base" latinLnBrk="0" hangingPunct="1">
                        <a:lnSpc>
                          <a:spcPct val="100000"/>
                        </a:lnSpc>
                        <a:spcBef>
                          <a:spcPct val="20000"/>
                        </a:spcBef>
                        <a:spcAft>
                          <a:spcPct val="0"/>
                        </a:spcAft>
                        <a:buClrTx/>
                        <a:buSzTx/>
                        <a:buFontTx/>
                        <a:buNone/>
                        <a:tabLst/>
                      </a:pPr>
                      <a:r>
                        <a:rPr kumimoji="1" lang="en-US" altLang="ja-JP" sz="28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B</a:t>
                      </a:r>
                    </a:p>
                  </a:txBody>
                  <a:tcPr anchor="ctr" horzOverflow="overflow">
                    <a:lnL w="28575" cap="flat" cmpd="sng" algn="ctr">
                      <a:solidFill>
                        <a:schemeClr val="tx1"/>
                      </a:solidFill>
                      <a:prstDash val="solid"/>
                      <a:round/>
                      <a:headEnd type="none" w="med" len="med"/>
                      <a:tailEnd type="none" w="sm" len="lg"/>
                    </a:lnL>
                    <a:lnR w="12700"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solidFill>
                      <a:schemeClr val="hlink"/>
                    </a:solidFill>
                  </a:tcPr>
                </a:tc>
                <a:tc>
                  <a:txBody>
                    <a:bodyPr/>
                    <a:lstStyle/>
                    <a:p>
                      <a:pPr marL="0" marR="0" lvl="0" indent="0" algn="l" defTabSz="8093075" rtl="0" eaLnBrk="1" fontAlgn="base" latinLnBrk="0" hangingPunct="1">
                        <a:lnSpc>
                          <a:spcPct val="100000"/>
                        </a:lnSpc>
                        <a:spcBef>
                          <a:spcPct val="20000"/>
                        </a:spcBef>
                        <a:spcAft>
                          <a:spcPct val="0"/>
                        </a:spcAft>
                        <a:buClrTx/>
                        <a:buSzTx/>
                        <a:buFontTx/>
                        <a:buNone/>
                        <a:tabLst/>
                      </a:pPr>
                      <a:r>
                        <a:rPr kumimoji="1" lang="ja-JP" altLang="en-US" sz="18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楽天家。行動力あり。社交的。意地っ張り。あまのじゃくの面がある。ひねくれ者。熱しやすく冷めやすい。あきっぽい。忍耐力や安定性にかける。</a:t>
                      </a:r>
                    </a:p>
                  </a:txBody>
                  <a:tcPr anchor="ctr" horzOverflow="overflow">
                    <a:lnL w="12700" cap="flat" cmpd="sng" algn="ctr">
                      <a:solidFill>
                        <a:schemeClr val="tx1"/>
                      </a:solidFill>
                      <a:prstDash val="solid"/>
                      <a:round/>
                      <a:headEnd type="none" w="med" len="med"/>
                      <a:tailEnd type="none" w="sm" len="lg"/>
                    </a:lnL>
                    <a:lnR w="28575" cap="flat" cmpd="sng" algn="ctr">
                      <a:solidFill>
                        <a:schemeClr val="tx1"/>
                      </a:solidFill>
                      <a:prstDash val="solid"/>
                      <a:round/>
                      <a:headEnd type="none" w="med" len="med"/>
                      <a:tailEnd type="none" w="sm" len="lg"/>
                    </a:lnR>
                    <a:lnT w="12700" cap="flat" cmpd="sng" algn="ctr">
                      <a:solidFill>
                        <a:schemeClr val="tx1"/>
                      </a:solidFill>
                      <a:prstDash val="solid"/>
                      <a:round/>
                      <a:headEnd type="none" w="med" len="med"/>
                      <a:tailEnd type="none" w="sm" len="lg"/>
                    </a:lnT>
                    <a:lnB w="28575" cap="flat" cmpd="sng" algn="ctr">
                      <a:solidFill>
                        <a:schemeClr val="tx1"/>
                      </a:solidFill>
                      <a:prstDash val="solid"/>
                      <a:round/>
                      <a:headEnd type="none" w="med" len="med"/>
                      <a:tailEnd type="none" w="sm" len="lg"/>
                    </a:lnB>
                    <a:lnTlToBr>
                      <a:noFill/>
                    </a:lnTlToBr>
                    <a:lnBlToTr>
                      <a:noFill/>
                    </a:lnBlToTr>
                    <a:solidFill>
                      <a:schemeClr val="hlink"/>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73938583"/>
      </p:ext>
    </p:extLst>
  </p:cSld>
  <p:clrMapOvr>
    <a:masterClrMapping/>
  </p:clrMapOvr>
  <p:transition>
    <p:spli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6" name="Rectangle 2"/>
          <p:cNvSpPr>
            <a:spLocks noGrp="1" noChangeArrowheads="1"/>
          </p:cNvSpPr>
          <p:nvPr>
            <p:ph type="title"/>
          </p:nvPr>
        </p:nvSpPr>
        <p:spPr/>
        <p:txBody>
          <a:bodyPr/>
          <a:lstStyle/>
          <a:p>
            <a:pPr eaLnBrk="1" hangingPunct="1">
              <a:defRPr/>
            </a:pPr>
            <a:r>
              <a:rPr lang="ja-JP" altLang="en-US"/>
              <a:t>カイ（</a:t>
            </a:r>
            <a:r>
              <a:rPr lang="en-US" altLang="ja-JP"/>
              <a:t>χ</a:t>
            </a:r>
            <a:r>
              <a:rPr lang="ja-JP" altLang="en-US"/>
              <a:t>）</a:t>
            </a:r>
            <a:r>
              <a:rPr lang="en-US" altLang="ja-JP"/>
              <a:t>2</a:t>
            </a:r>
            <a:r>
              <a:rPr lang="ja-JP" altLang="en-US"/>
              <a:t>乗検定：　統計学的推論</a:t>
            </a:r>
          </a:p>
        </p:txBody>
      </p:sp>
      <p:sp>
        <p:nvSpPr>
          <p:cNvPr id="1086467" name="Rectangle 3"/>
          <p:cNvSpPr>
            <a:spLocks noGrp="1" noChangeArrowheads="1"/>
          </p:cNvSpPr>
          <p:nvPr>
            <p:ph idx="1"/>
          </p:nvPr>
        </p:nvSpPr>
        <p:spPr/>
        <p:txBody>
          <a:bodyPr/>
          <a:lstStyle/>
          <a:p>
            <a:pPr algn="ctr" eaLnBrk="1" hangingPunct="1">
              <a:tabLst>
                <a:tab pos="1254125" algn="l"/>
              </a:tabLst>
              <a:defRPr/>
            </a:pPr>
            <a:endParaRPr lang="en-US" altLang="ja-JP" sz="3200" i="1" dirty="0"/>
          </a:p>
          <a:p>
            <a:pPr algn="ctr" eaLnBrk="1" hangingPunct="1">
              <a:tabLst>
                <a:tab pos="1254125" algn="l"/>
              </a:tabLst>
              <a:defRPr/>
            </a:pPr>
            <a:endParaRPr lang="en-US" altLang="ja-JP" sz="3200" dirty="0">
              <a:solidFill>
                <a:srgbClr val="FF0000"/>
              </a:solidFill>
              <a:effectLst>
                <a:outerShdw blurRad="38100" dist="38100" dir="2700000" algn="tl">
                  <a:srgbClr val="000000"/>
                </a:outerShdw>
              </a:effectLst>
            </a:endParaRPr>
          </a:p>
          <a:p>
            <a:pPr algn="ctr" eaLnBrk="1" hangingPunct="1">
              <a:tabLst>
                <a:tab pos="1254125" algn="l"/>
              </a:tabLst>
              <a:defRPr/>
            </a:pPr>
            <a:endParaRPr lang="en-US" altLang="ja-JP" sz="1200" dirty="0">
              <a:solidFill>
                <a:srgbClr val="FF0000"/>
              </a:solidFill>
              <a:effectLst>
                <a:outerShdw blurRad="38100" dist="38100" dir="2700000" algn="tl">
                  <a:srgbClr val="000000"/>
                </a:outerShdw>
              </a:effectLst>
            </a:endParaRPr>
          </a:p>
          <a:p>
            <a:pPr eaLnBrk="1" hangingPunct="1">
              <a:tabLst>
                <a:tab pos="1254125" algn="l"/>
              </a:tabLst>
              <a:defRPr/>
            </a:pPr>
            <a:endParaRPr lang="en-US" altLang="ja-JP" dirty="0"/>
          </a:p>
          <a:p>
            <a:pPr eaLnBrk="1" hangingPunct="1">
              <a:tabLst>
                <a:tab pos="1254125" algn="l"/>
              </a:tabLst>
              <a:defRPr/>
            </a:pPr>
            <a:r>
              <a:rPr lang="en-US" altLang="ja-JP" sz="1800" dirty="0"/>
              <a:t>	</a:t>
            </a:r>
            <a:r>
              <a:rPr lang="en-US" altLang="ja-JP" sz="2000" i="1" dirty="0"/>
              <a:t>x</a:t>
            </a:r>
            <a:r>
              <a:rPr lang="en-US" altLang="ja-JP" sz="2000" i="1" baseline="-25000" dirty="0"/>
              <a:t>i</a:t>
            </a:r>
            <a:r>
              <a:rPr lang="en-US" altLang="ja-JP" sz="2000" dirty="0"/>
              <a:t> </a:t>
            </a:r>
            <a:r>
              <a:rPr lang="ja-JP" altLang="en-US" sz="2000" dirty="0"/>
              <a:t>：	観測値（実際に得られた値）</a:t>
            </a:r>
          </a:p>
          <a:p>
            <a:pPr eaLnBrk="1" hangingPunct="1">
              <a:tabLst>
                <a:tab pos="1254125" algn="l"/>
              </a:tabLst>
              <a:defRPr/>
            </a:pPr>
            <a:r>
              <a:rPr lang="ja-JP" altLang="en-US" sz="2000" dirty="0"/>
              <a:t>	</a:t>
            </a:r>
            <a:r>
              <a:rPr lang="en-US" altLang="ja-JP" sz="2000" i="1" dirty="0"/>
              <a:t>m</a:t>
            </a:r>
            <a:r>
              <a:rPr lang="en-US" altLang="ja-JP" sz="2000" baseline="-25000" dirty="0"/>
              <a:t>i</a:t>
            </a:r>
            <a:r>
              <a:rPr lang="ja-JP" altLang="en-US" sz="2000" dirty="0"/>
              <a:t>：	期待値（ある仮定のもとに期待される値）</a:t>
            </a:r>
          </a:p>
          <a:p>
            <a:pPr eaLnBrk="1" hangingPunct="1">
              <a:tabLst>
                <a:tab pos="1254125" algn="l"/>
              </a:tabLst>
              <a:defRPr/>
            </a:pPr>
            <a:r>
              <a:rPr lang="ja-JP" altLang="en-US" sz="2000" dirty="0"/>
              <a:t>	</a:t>
            </a:r>
            <a:r>
              <a:rPr lang="en-US" altLang="ja-JP" sz="2000" i="1" dirty="0"/>
              <a:t>k </a:t>
            </a:r>
            <a:r>
              <a:rPr lang="ja-JP" altLang="en-US" sz="2000" dirty="0"/>
              <a:t>：	自由度［</a:t>
            </a:r>
            <a:r>
              <a:rPr lang="en-US" altLang="ja-JP" sz="2000" dirty="0"/>
              <a:t>ABO</a:t>
            </a:r>
            <a:r>
              <a:rPr lang="ja-JP" altLang="en-US" sz="2000" dirty="0"/>
              <a:t>血液型なら</a:t>
            </a:r>
            <a:r>
              <a:rPr lang="en-US" altLang="ja-JP" sz="2000" dirty="0"/>
              <a:t>3</a:t>
            </a:r>
            <a:r>
              <a:rPr lang="ja-JP" altLang="en-US" sz="2000" dirty="0"/>
              <a:t>］</a:t>
            </a:r>
            <a:r>
              <a:rPr lang="en-US" altLang="ja-JP" sz="2000" dirty="0"/>
              <a:t>/</a:t>
            </a:r>
            <a:r>
              <a:rPr lang="en-US" altLang="ja-JP" sz="2000" i="1" dirty="0"/>
              <a:t>n</a:t>
            </a:r>
            <a:r>
              <a:rPr lang="en-US" altLang="ja-JP" sz="2000" dirty="0"/>
              <a:t> - 1</a:t>
            </a:r>
          </a:p>
          <a:p>
            <a:pPr eaLnBrk="1" hangingPunct="1">
              <a:tabLst>
                <a:tab pos="1254125" algn="l"/>
              </a:tabLst>
              <a:defRPr/>
            </a:pPr>
            <a:endParaRPr lang="en-US" altLang="ja-JP" sz="900" dirty="0"/>
          </a:p>
          <a:p>
            <a:pPr eaLnBrk="1" hangingPunct="1">
              <a:tabLst>
                <a:tab pos="1254125" algn="l"/>
              </a:tabLst>
              <a:defRPr/>
            </a:pPr>
            <a:r>
              <a:rPr lang="en-US" altLang="ja-JP" sz="2000" dirty="0"/>
              <a:t>■	</a:t>
            </a:r>
            <a:r>
              <a:rPr lang="ja-JP" altLang="en-US" sz="2000" dirty="0"/>
              <a:t>さまざまな</a:t>
            </a:r>
            <a:r>
              <a:rPr lang="en-US" altLang="ja-JP" sz="2000" dirty="0"/>
              <a:t>n</a:t>
            </a:r>
            <a:r>
              <a:rPr lang="ja-JP" altLang="en-US" sz="2000" dirty="0"/>
              <a:t>について，</a:t>
            </a:r>
            <a:r>
              <a:rPr lang="en-US" altLang="ja-JP" sz="2000" i="1" dirty="0"/>
              <a:t>χ</a:t>
            </a:r>
            <a:r>
              <a:rPr lang="en-US" altLang="ja-JP" sz="2000" baseline="30000" dirty="0"/>
              <a:t>2</a:t>
            </a:r>
            <a:r>
              <a:rPr lang="ja-JP" altLang="en-US" sz="2000" dirty="0"/>
              <a:t>と</a:t>
            </a:r>
            <a:r>
              <a:rPr lang="en-US" altLang="ja-JP" sz="2000" dirty="0"/>
              <a:t>α</a:t>
            </a:r>
            <a:r>
              <a:rPr lang="ja-JP" altLang="en-US" sz="2000" dirty="0"/>
              <a:t>の関係について計算した表をつかって起こりうる確率</a:t>
            </a:r>
            <a:r>
              <a:rPr lang="en-US" altLang="ja-JP" sz="2000" dirty="0"/>
              <a:t>α</a:t>
            </a:r>
            <a:r>
              <a:rPr lang="ja-JP" altLang="en-US" sz="2000" dirty="0"/>
              <a:t>をもとめる</a:t>
            </a:r>
            <a:endParaRPr lang="ja-JP" altLang="en-US" sz="2000" i="1" dirty="0"/>
          </a:p>
          <a:p>
            <a:pPr eaLnBrk="1" hangingPunct="1">
              <a:tabLst>
                <a:tab pos="1254125" algn="l"/>
              </a:tabLst>
              <a:defRPr/>
            </a:pPr>
            <a:r>
              <a:rPr lang="ja-JP" altLang="en-US" dirty="0"/>
              <a:t>	</a:t>
            </a:r>
          </a:p>
          <a:p>
            <a:pPr eaLnBrk="1" hangingPunct="1">
              <a:tabLst>
                <a:tab pos="1254125" algn="l"/>
              </a:tabLst>
              <a:defRPr/>
            </a:pPr>
            <a:endParaRPr lang="en-US" altLang="ja-JP" sz="2800" baseline="-25000" dirty="0"/>
          </a:p>
        </p:txBody>
      </p:sp>
      <p:grpSp>
        <p:nvGrpSpPr>
          <p:cNvPr id="26629" name="Group 4"/>
          <p:cNvGrpSpPr>
            <a:grpSpLocks/>
          </p:cNvGrpSpPr>
          <p:nvPr/>
        </p:nvGrpSpPr>
        <p:grpSpPr bwMode="auto">
          <a:xfrm>
            <a:off x="887413" y="4941888"/>
            <a:ext cx="6232525" cy="1730375"/>
            <a:chOff x="559" y="2886"/>
            <a:chExt cx="3926" cy="1090"/>
          </a:xfrm>
        </p:grpSpPr>
        <p:sp>
          <p:nvSpPr>
            <p:cNvPr id="26644" name="Freeform 5"/>
            <p:cNvSpPr>
              <a:spLocks/>
            </p:cNvSpPr>
            <p:nvPr/>
          </p:nvSpPr>
          <p:spPr bwMode="auto">
            <a:xfrm>
              <a:off x="2145" y="3418"/>
              <a:ext cx="1960" cy="290"/>
            </a:xfrm>
            <a:custGeom>
              <a:avLst/>
              <a:gdLst>
                <a:gd name="T0" fmla="*/ 55 w 1960"/>
                <a:gd name="T1" fmla="*/ 286 h 290"/>
                <a:gd name="T2" fmla="*/ 43 w 1960"/>
                <a:gd name="T3" fmla="*/ 100 h 290"/>
                <a:gd name="T4" fmla="*/ 52 w 1960"/>
                <a:gd name="T5" fmla="*/ 6 h 290"/>
                <a:gd name="T6" fmla="*/ 353 w 1960"/>
                <a:gd name="T7" fmla="*/ 133 h 290"/>
                <a:gd name="T8" fmla="*/ 947 w 1960"/>
                <a:gd name="T9" fmla="*/ 216 h 290"/>
                <a:gd name="T10" fmla="*/ 1960 w 1960"/>
                <a:gd name="T11" fmla="*/ 290 h 2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0" h="290">
                  <a:moveTo>
                    <a:pt x="55" y="286"/>
                  </a:moveTo>
                  <a:cubicBezTo>
                    <a:pt x="53" y="254"/>
                    <a:pt x="43" y="147"/>
                    <a:pt x="43" y="100"/>
                  </a:cubicBezTo>
                  <a:cubicBezTo>
                    <a:pt x="43" y="53"/>
                    <a:pt x="0" y="0"/>
                    <a:pt x="52" y="6"/>
                  </a:cubicBezTo>
                  <a:cubicBezTo>
                    <a:pt x="104" y="12"/>
                    <a:pt x="204" y="98"/>
                    <a:pt x="353" y="133"/>
                  </a:cubicBezTo>
                  <a:cubicBezTo>
                    <a:pt x="502" y="168"/>
                    <a:pt x="679" y="190"/>
                    <a:pt x="947" y="216"/>
                  </a:cubicBezTo>
                  <a:cubicBezTo>
                    <a:pt x="1215" y="242"/>
                    <a:pt x="1749" y="275"/>
                    <a:pt x="1960" y="290"/>
                  </a:cubicBezTo>
                </a:path>
              </a:pathLst>
            </a:custGeom>
            <a:solidFill>
              <a:srgbClr val="3A5B60"/>
            </a:solidFill>
            <a:ln>
              <a:noFill/>
            </a:ln>
            <a:effectLst/>
            <a:extLst>
              <a:ext uri="{91240B29-F687-4F45-9708-019B960494DF}">
                <a14:hiddenLine xmlns:a14="http://schemas.microsoft.com/office/drawing/2010/main" w="28575" cap="flat" cmpd="sng">
                  <a:solidFill>
                    <a:schemeClr val="tx1"/>
                  </a:solidFill>
                  <a:prstDash val="solid"/>
                  <a:round/>
                  <a:headEnd type="none" w="med" len="me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メイリオ" panose="020B0604030504040204" pitchFamily="50" charset="-128"/>
                <a:ea typeface="メイリオ" panose="020B0604030504040204" pitchFamily="50" charset="-128"/>
              </a:endParaRPr>
            </a:p>
          </p:txBody>
        </p:sp>
        <p:sp>
          <p:nvSpPr>
            <p:cNvPr id="26645" name="Freeform 6"/>
            <p:cNvSpPr>
              <a:spLocks/>
            </p:cNvSpPr>
            <p:nvPr/>
          </p:nvSpPr>
          <p:spPr bwMode="auto">
            <a:xfrm>
              <a:off x="641" y="2997"/>
              <a:ext cx="3456" cy="709"/>
            </a:xfrm>
            <a:custGeom>
              <a:avLst/>
              <a:gdLst>
                <a:gd name="T0" fmla="*/ 0 w 3456"/>
                <a:gd name="T1" fmla="*/ 709 h 709"/>
                <a:gd name="T2" fmla="*/ 288 w 3456"/>
                <a:gd name="T3" fmla="*/ 477 h 709"/>
                <a:gd name="T4" fmla="*/ 474 w 3456"/>
                <a:gd name="T5" fmla="*/ 310 h 709"/>
                <a:gd name="T6" fmla="*/ 715 w 3456"/>
                <a:gd name="T7" fmla="*/ 87 h 709"/>
                <a:gd name="T8" fmla="*/ 948 w 3456"/>
                <a:gd name="T9" fmla="*/ 13 h 709"/>
                <a:gd name="T10" fmla="*/ 1189 w 3456"/>
                <a:gd name="T11" fmla="*/ 162 h 709"/>
                <a:gd name="T12" fmla="*/ 1440 w 3456"/>
                <a:gd name="T13" fmla="*/ 366 h 709"/>
                <a:gd name="T14" fmla="*/ 1849 w 3456"/>
                <a:gd name="T15" fmla="*/ 543 h 709"/>
                <a:gd name="T16" fmla="*/ 2443 w 3456"/>
                <a:gd name="T17" fmla="*/ 626 h 709"/>
                <a:gd name="T18" fmla="*/ 3456 w 3456"/>
                <a:gd name="T19" fmla="*/ 700 h 7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56" h="709">
                  <a:moveTo>
                    <a:pt x="0" y="709"/>
                  </a:moveTo>
                  <a:cubicBezTo>
                    <a:pt x="48" y="670"/>
                    <a:pt x="209" y="543"/>
                    <a:pt x="288" y="477"/>
                  </a:cubicBezTo>
                  <a:cubicBezTo>
                    <a:pt x="367" y="411"/>
                    <a:pt x="403" y="375"/>
                    <a:pt x="474" y="310"/>
                  </a:cubicBezTo>
                  <a:cubicBezTo>
                    <a:pt x="545" y="245"/>
                    <a:pt x="636" y="137"/>
                    <a:pt x="715" y="87"/>
                  </a:cubicBezTo>
                  <a:cubicBezTo>
                    <a:pt x="794" y="37"/>
                    <a:pt x="869" y="0"/>
                    <a:pt x="948" y="13"/>
                  </a:cubicBezTo>
                  <a:cubicBezTo>
                    <a:pt x="1027" y="26"/>
                    <a:pt x="1107" y="103"/>
                    <a:pt x="1189" y="162"/>
                  </a:cubicBezTo>
                  <a:cubicBezTo>
                    <a:pt x="1271" y="221"/>
                    <a:pt x="1330" y="302"/>
                    <a:pt x="1440" y="366"/>
                  </a:cubicBezTo>
                  <a:cubicBezTo>
                    <a:pt x="1550" y="430"/>
                    <a:pt x="1682" y="500"/>
                    <a:pt x="1849" y="543"/>
                  </a:cubicBezTo>
                  <a:cubicBezTo>
                    <a:pt x="2016" y="586"/>
                    <a:pt x="2175" y="600"/>
                    <a:pt x="2443" y="626"/>
                  </a:cubicBezTo>
                  <a:cubicBezTo>
                    <a:pt x="2711" y="652"/>
                    <a:pt x="3245" y="685"/>
                    <a:pt x="3456" y="700"/>
                  </a:cubicBezTo>
                </a:path>
              </a:pathLst>
            </a:custGeom>
            <a:noFill/>
            <a:ln w="28575" cap="flat" cmpd="sng">
              <a:solidFill>
                <a:schemeClr val="tx1"/>
              </a:solidFill>
              <a:prstDash val="solid"/>
              <a:round/>
              <a:headEnd type="none" w="med" len="med"/>
              <a:tailEnd type="non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メイリオ" panose="020B0604030504040204" pitchFamily="50" charset="-128"/>
                <a:ea typeface="メイリオ" panose="020B0604030504040204" pitchFamily="50" charset="-128"/>
              </a:endParaRPr>
            </a:p>
          </p:txBody>
        </p:sp>
        <p:sp>
          <p:nvSpPr>
            <p:cNvPr id="26646" name="Line 7"/>
            <p:cNvSpPr>
              <a:spLocks noChangeShapeType="1"/>
            </p:cNvSpPr>
            <p:nvPr/>
          </p:nvSpPr>
          <p:spPr bwMode="auto">
            <a:xfrm>
              <a:off x="629" y="3712"/>
              <a:ext cx="3856" cy="0"/>
            </a:xfrm>
            <a:prstGeom prst="line">
              <a:avLst/>
            </a:prstGeom>
            <a:noFill/>
            <a:ln w="12700">
              <a:solidFill>
                <a:schemeClr val="tx1"/>
              </a:solidFill>
              <a:round/>
              <a:headEnd/>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メイリオ" panose="020B0604030504040204" pitchFamily="50" charset="-128"/>
                <a:ea typeface="メイリオ" panose="020B0604030504040204" pitchFamily="50" charset="-128"/>
              </a:endParaRPr>
            </a:p>
          </p:txBody>
        </p:sp>
        <p:sp>
          <p:nvSpPr>
            <p:cNvPr id="1086472" name="Text Box 8"/>
            <p:cNvSpPr txBox="1">
              <a:spLocks noChangeArrowheads="1"/>
            </p:cNvSpPr>
            <p:nvPr/>
          </p:nvSpPr>
          <p:spPr bwMode="auto">
            <a:xfrm>
              <a:off x="2018" y="3743"/>
              <a:ext cx="26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i="1">
                  <a:effectLst>
                    <a:outerShdw blurRad="38100" dist="38100" dir="2700000" algn="tl">
                      <a:srgbClr val="FFFFFF"/>
                    </a:outerShdw>
                  </a:effectLst>
                  <a:latin typeface="メイリオ" panose="020B0604030504040204" pitchFamily="50" charset="-128"/>
                  <a:ea typeface="メイリオ" panose="020B0604030504040204" pitchFamily="50" charset="-128"/>
                </a:rPr>
                <a:t>χ</a:t>
              </a:r>
              <a:r>
                <a:rPr lang="en-US" altLang="ja-JP" baseline="30000">
                  <a:effectLst>
                    <a:outerShdw blurRad="38100" dist="38100" dir="2700000" algn="tl">
                      <a:srgbClr val="FFFFFF"/>
                    </a:outerShdw>
                  </a:effectLst>
                  <a:latin typeface="メイリオ" panose="020B0604030504040204" pitchFamily="50" charset="-128"/>
                  <a:ea typeface="メイリオ" panose="020B0604030504040204" pitchFamily="50" charset="-128"/>
                </a:rPr>
                <a:t>2</a:t>
              </a:r>
            </a:p>
          </p:txBody>
        </p:sp>
        <p:sp>
          <p:nvSpPr>
            <p:cNvPr id="1086473" name="Text Box 9"/>
            <p:cNvSpPr txBox="1">
              <a:spLocks noChangeArrowheads="1"/>
            </p:cNvSpPr>
            <p:nvPr/>
          </p:nvSpPr>
          <p:spPr bwMode="auto">
            <a:xfrm>
              <a:off x="559" y="3720"/>
              <a:ext cx="2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a:effectLst>
                    <a:outerShdw blurRad="38100" dist="38100" dir="2700000" algn="tl">
                      <a:srgbClr val="FFFFFF"/>
                    </a:outerShdw>
                  </a:effectLst>
                  <a:latin typeface="メイリオ" panose="020B0604030504040204" pitchFamily="50" charset="-128"/>
                  <a:ea typeface="メイリオ" panose="020B0604030504040204" pitchFamily="50" charset="-128"/>
                </a:rPr>
                <a:t>0</a:t>
              </a:r>
            </a:p>
          </p:txBody>
        </p:sp>
        <p:sp>
          <p:nvSpPr>
            <p:cNvPr id="26649" name="Line 10"/>
            <p:cNvSpPr>
              <a:spLocks noChangeShapeType="1"/>
            </p:cNvSpPr>
            <p:nvPr/>
          </p:nvSpPr>
          <p:spPr bwMode="auto">
            <a:xfrm flipV="1">
              <a:off x="648" y="2886"/>
              <a:ext cx="0" cy="825"/>
            </a:xfrm>
            <a:prstGeom prst="line">
              <a:avLst/>
            </a:prstGeom>
            <a:noFill/>
            <a:ln w="12700">
              <a:solidFill>
                <a:schemeClr val="tx1"/>
              </a:solidFill>
              <a:round/>
              <a:headEnd/>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メイリオ" panose="020B0604030504040204" pitchFamily="50" charset="-128"/>
                <a:ea typeface="メイリオ" panose="020B0604030504040204" pitchFamily="50" charset="-128"/>
              </a:endParaRPr>
            </a:p>
          </p:txBody>
        </p:sp>
        <p:sp>
          <p:nvSpPr>
            <p:cNvPr id="1086475" name="Text Box 11"/>
            <p:cNvSpPr txBox="1">
              <a:spLocks noChangeArrowheads="1"/>
            </p:cNvSpPr>
            <p:nvPr/>
          </p:nvSpPr>
          <p:spPr bwMode="auto">
            <a:xfrm>
              <a:off x="2426" y="3203"/>
              <a:ext cx="78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i="1">
                  <a:effectLst>
                    <a:outerShdw blurRad="38100" dist="38100" dir="2700000" algn="tl">
                      <a:srgbClr val="FFFFFF"/>
                    </a:outerShdw>
                  </a:effectLst>
                  <a:latin typeface="メイリオ" panose="020B0604030504040204" pitchFamily="50" charset="-128"/>
                  <a:ea typeface="メイリオ" panose="020B0604030504040204" pitchFamily="50" charset="-128"/>
                </a:rPr>
                <a:t>α</a:t>
              </a:r>
              <a:r>
                <a:rPr lang="ja-JP" altLang="en-US">
                  <a:effectLst>
                    <a:outerShdw blurRad="38100" dist="38100" dir="2700000" algn="tl">
                      <a:srgbClr val="FFFFFF"/>
                    </a:outerShdw>
                  </a:effectLst>
                  <a:latin typeface="メイリオ" panose="020B0604030504040204" pitchFamily="50" charset="-128"/>
                  <a:ea typeface="メイリオ" panose="020B0604030504040204" pitchFamily="50" charset="-128"/>
                </a:rPr>
                <a:t>（確率）</a:t>
              </a:r>
              <a:endParaRPr lang="ja-JP" altLang="en-US" baseline="30000">
                <a:effectLst>
                  <a:outerShdw blurRad="38100" dist="38100" dir="2700000" algn="tl">
                    <a:srgbClr val="FFFFFF"/>
                  </a:outerShdw>
                </a:effectLst>
                <a:latin typeface="メイリオ" panose="020B0604030504040204" pitchFamily="50" charset="-128"/>
                <a:ea typeface="メイリオ" panose="020B0604030504040204" pitchFamily="50" charset="-128"/>
              </a:endParaRPr>
            </a:p>
          </p:txBody>
        </p:sp>
        <p:sp>
          <p:nvSpPr>
            <p:cNvPr id="26651" name="Line 12"/>
            <p:cNvSpPr>
              <a:spLocks noChangeShapeType="1"/>
            </p:cNvSpPr>
            <p:nvPr/>
          </p:nvSpPr>
          <p:spPr bwMode="auto">
            <a:xfrm>
              <a:off x="2184" y="3255"/>
              <a:ext cx="0" cy="453"/>
            </a:xfrm>
            <a:prstGeom prst="line">
              <a:avLst/>
            </a:prstGeom>
            <a:noFill/>
            <a:ln w="38100">
              <a:solidFill>
                <a:schemeClr val="tx1"/>
              </a:solidFill>
              <a:round/>
              <a:headEnd/>
              <a:tailEnd type="non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メイリオ" panose="020B0604030504040204" pitchFamily="50" charset="-128"/>
                <a:ea typeface="メイリオ" panose="020B0604030504040204" pitchFamily="50" charset="-128"/>
              </a:endParaRPr>
            </a:p>
          </p:txBody>
        </p:sp>
        <p:sp>
          <p:nvSpPr>
            <p:cNvPr id="26652" name="Line 13"/>
            <p:cNvSpPr>
              <a:spLocks noChangeShapeType="1"/>
            </p:cNvSpPr>
            <p:nvPr/>
          </p:nvSpPr>
          <p:spPr bwMode="auto">
            <a:xfrm flipV="1">
              <a:off x="2290" y="3385"/>
              <a:ext cx="182" cy="181"/>
            </a:xfrm>
            <a:prstGeom prst="line">
              <a:avLst/>
            </a:prstGeom>
            <a:noFill/>
            <a:ln w="12700">
              <a:solidFill>
                <a:schemeClr val="tx1"/>
              </a:solidFill>
              <a:round/>
              <a:headEnd/>
              <a:tailEnd type="triangle"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メイリオ" panose="020B0604030504040204" pitchFamily="50" charset="-128"/>
                <a:ea typeface="メイリオ" panose="020B0604030504040204" pitchFamily="50" charset="-128"/>
              </a:endParaRPr>
            </a:p>
          </p:txBody>
        </p:sp>
      </p:grpSp>
      <p:graphicFrame>
        <p:nvGraphicFramePr>
          <p:cNvPr id="26630" name="Object 14"/>
          <p:cNvGraphicFramePr>
            <a:graphicFrameLocks noChangeAspect="1"/>
          </p:cNvGraphicFramePr>
          <p:nvPr/>
        </p:nvGraphicFramePr>
        <p:xfrm>
          <a:off x="827088" y="1055762"/>
          <a:ext cx="4032250" cy="1581150"/>
        </p:xfrm>
        <a:graphic>
          <a:graphicData uri="http://schemas.openxmlformats.org/presentationml/2006/ole">
            <mc:AlternateContent xmlns:mc="http://schemas.openxmlformats.org/markup-compatibility/2006">
              <mc:Choice xmlns:v="urn:schemas-microsoft-com:vml" Requires="v">
                <p:oleObj name="数式" r:id="rId3" imgW="1295400" imgH="508000" progId="Equation.3">
                  <p:embed/>
                </p:oleObj>
              </mc:Choice>
              <mc:Fallback>
                <p:oleObj name="数式" r:id="rId3" imgW="1295400" imgH="508000" progId="Equation.3">
                  <p:embed/>
                  <p:pic>
                    <p:nvPicPr>
                      <p:cNvPr id="26630"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055762"/>
                        <a:ext cx="4032250" cy="1581150"/>
                      </a:xfrm>
                      <a:prstGeom prst="rect">
                        <a:avLst/>
                      </a:prstGeom>
                      <a:solidFill>
                        <a:srgbClr val="FFFF00"/>
                      </a:solidFill>
                      <a:ln>
                        <a:noFill/>
                      </a:ln>
                      <a:effectLst>
                        <a:outerShdw dist="107763" dir="2700000" algn="ctr" rotWithShape="0">
                          <a:srgbClr val="808080">
                            <a:alpha val="50000"/>
                          </a:srgbClr>
                        </a:outerShdw>
                      </a:effectLst>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86479" name="Group 15"/>
          <p:cNvGraphicFramePr>
            <a:graphicFrameLocks noGrp="1"/>
          </p:cNvGraphicFramePr>
          <p:nvPr/>
        </p:nvGraphicFramePr>
        <p:xfrm>
          <a:off x="6279732" y="4457701"/>
          <a:ext cx="2088654" cy="1676400"/>
        </p:xfrm>
        <a:graphic>
          <a:graphicData uri="http://schemas.openxmlformats.org/drawingml/2006/table">
            <a:tbl>
              <a:tblPr/>
              <a:tblGrid>
                <a:gridCol w="1044327">
                  <a:extLst>
                    <a:ext uri="{9D8B030D-6E8A-4147-A177-3AD203B41FA5}">
                      <a16:colId xmlns:a16="http://schemas.microsoft.com/office/drawing/2014/main" val="20000"/>
                    </a:ext>
                  </a:extLst>
                </a:gridCol>
                <a:gridCol w="1044327">
                  <a:extLst>
                    <a:ext uri="{9D8B030D-6E8A-4147-A177-3AD203B41FA5}">
                      <a16:colId xmlns:a16="http://schemas.microsoft.com/office/drawing/2014/main" val="20001"/>
                    </a:ext>
                  </a:extLst>
                </a:gridCol>
              </a:tblGrid>
              <a:tr h="2444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α</a:t>
                      </a:r>
                      <a:endParaRPr kumimoji="1" lang="en-US" altLang="ja-JP" sz="40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a:txBody>
                  <a:tcPr anchor="ctr" horzOverflow="overflow">
                    <a:lnL cap="flat">
                      <a:noFill/>
                    </a:lnL>
                    <a:lnR>
                      <a:noFill/>
                    </a:lnR>
                    <a:lnT cap="flat">
                      <a:noFill/>
                    </a:lnT>
                    <a:lnB>
                      <a:noFill/>
                    </a:lnB>
                    <a:lnTlToBr>
                      <a:noFill/>
                    </a:lnTlToBr>
                    <a:lnBlToTr>
                      <a:noFill/>
                    </a:lnBlToTr>
                    <a:solidFill>
                      <a:srgbClr val="FFCC99"/>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1400" b="0" i="1"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x</a:t>
                      </a:r>
                      <a:r>
                        <a:rPr kumimoji="1" lang="en-US" altLang="ja-JP" sz="1400" b="0" i="0" u="none" strike="noStrike" cap="none" normalizeH="0" baseline="30000">
                          <a:ln>
                            <a:noFill/>
                          </a:ln>
                          <a:solidFill>
                            <a:schemeClr val="tx1"/>
                          </a:solidFill>
                          <a:effectLst/>
                          <a:latin typeface="メイリオ" panose="020B0604030504040204" pitchFamily="50" charset="-128"/>
                          <a:ea typeface="メイリオ" panose="020B0604030504040204" pitchFamily="50" charset="-128"/>
                        </a:rPr>
                        <a:t>2</a:t>
                      </a:r>
                      <a:r>
                        <a:rPr kumimoji="1" lang="en-US" altLang="ja-JP" sz="14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(3)</a:t>
                      </a:r>
                      <a:endParaRPr kumimoji="1" lang="en-US" altLang="ja-JP" sz="40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a:txBody>
                  <a:tcPr anchor="ctr" horzOverflow="overflow">
                    <a:lnL>
                      <a:noFill/>
                    </a:lnL>
                    <a:lnR cap="flat">
                      <a:noFill/>
                    </a:lnR>
                    <a:lnT cap="flat">
                      <a:noFill/>
                    </a:lnT>
                    <a:lnB>
                      <a:noFill/>
                    </a:lnB>
                    <a:lnTlToBr>
                      <a:noFill/>
                    </a:lnTlToBr>
                    <a:lnBlToTr>
                      <a:noFill/>
                    </a:lnBlToTr>
                    <a:solidFill>
                      <a:srgbClr val="FFCC99"/>
                    </a:solidFill>
                  </a:tcPr>
                </a:tc>
                <a:extLst>
                  <a:ext uri="{0D108BD9-81ED-4DB2-BD59-A6C34878D82A}">
                    <a16:rowId xmlns:a16="http://schemas.microsoft.com/office/drawing/2014/main" val="10000"/>
                  </a:ext>
                </a:extLst>
              </a:tr>
              <a:tr h="24447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2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0.100 </a:t>
                      </a:r>
                      <a:endParaRPr kumimoji="1" lang="en-US" altLang="ja-JP" sz="3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2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6.25139 </a:t>
                      </a:r>
                      <a:endParaRPr kumimoji="1" lang="en-US" altLang="ja-JP" sz="3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1"/>
                  </a:ext>
                </a:extLst>
              </a:tr>
              <a:tr h="24447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2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0.050 </a:t>
                      </a:r>
                      <a:endParaRPr kumimoji="1" lang="en-US" altLang="ja-JP" sz="3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2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7.81473 </a:t>
                      </a:r>
                      <a:endParaRPr kumimoji="1" lang="en-US" altLang="ja-JP" sz="3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2"/>
                  </a:ext>
                </a:extLst>
              </a:tr>
              <a:tr h="24447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2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0.025 </a:t>
                      </a:r>
                      <a:endParaRPr kumimoji="1" lang="en-US" altLang="ja-JP" sz="3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2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9.34840 </a:t>
                      </a:r>
                      <a:endParaRPr kumimoji="1" lang="en-US" altLang="ja-JP" sz="3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3"/>
                  </a:ext>
                </a:extLst>
              </a:tr>
              <a:tr h="24447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2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0.010 </a:t>
                      </a:r>
                      <a:endParaRPr kumimoji="1" lang="en-US" altLang="ja-JP" sz="3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2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11.34490 </a:t>
                      </a:r>
                      <a:endParaRPr kumimoji="1" lang="en-US" altLang="ja-JP" sz="3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4"/>
                  </a:ext>
                </a:extLst>
              </a:tr>
              <a:tr h="24447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2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0.005 </a:t>
                      </a:r>
                      <a:endParaRPr kumimoji="1" lang="en-US" altLang="ja-JP" sz="3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a:txBody>
                  <a:tcPr anchor="ctr" horzOverflow="overflow">
                    <a:lnL cap="flat">
                      <a:noFill/>
                    </a:lnL>
                    <a:lnR>
                      <a:noFill/>
                    </a:lnR>
                    <a:lnT>
                      <a:noFill/>
                    </a:lnT>
                    <a:lnB cap="flat">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2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12.83810 </a:t>
                      </a:r>
                      <a:endParaRPr kumimoji="1" lang="en-US" altLang="ja-JP" sz="3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endParaRPr>
                    </a:p>
                  </a:txBody>
                  <a:tcPr anchor="ctr" horzOverflow="overflow">
                    <a:lnL>
                      <a:noFill/>
                    </a:lnL>
                    <a:lnR cap="flat">
                      <a:noFill/>
                    </a:lnR>
                    <a:lnT>
                      <a:noFill/>
                    </a:lnT>
                    <a:lnB cap="flat">
                      <a:noFill/>
                    </a:lnB>
                    <a:lnTlToBr>
                      <a:noFill/>
                    </a:lnTlToBr>
                    <a:lnBlToTr>
                      <a:noFill/>
                    </a:lnBlToTr>
                    <a:solidFill>
                      <a:srgbClr val="FFCC9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4706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866B36-C461-80DF-D3A2-C198084847FF}"/>
              </a:ext>
            </a:extLst>
          </p:cNvPr>
          <p:cNvSpPr txBox="1">
            <a:spLocks noChangeArrowheads="1"/>
          </p:cNvSpPr>
          <p:nvPr/>
        </p:nvSpPr>
        <p:spPr>
          <a:xfrm>
            <a:off x="269143" y="260648"/>
            <a:ext cx="8605713" cy="691276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73050" indent="-273050" algn="just" fontAlgn="auto">
              <a:spcBef>
                <a:spcPct val="0"/>
              </a:spcBef>
              <a:spcAft>
                <a:spcPts val="0"/>
              </a:spcAft>
              <a:buNone/>
              <a:defRPr/>
            </a:pPr>
            <a:r>
              <a:rPr kumimoji="0" lang="en-US" altLang="ja-JP" sz="1100" dirty="0">
                <a:latin typeface="メイリオ" panose="020B0604030504040204" pitchFamily="50" charset="-128"/>
                <a:ea typeface="メイリオ" panose="020B0604030504040204" pitchFamily="50" charset="-128"/>
              </a:rPr>
              <a:t>《</a:t>
            </a:r>
            <a:r>
              <a:rPr kumimoji="0" lang="ja-JP" altLang="en-US" sz="1100" dirty="0">
                <a:latin typeface="メイリオ" panose="020B0604030504040204" pitchFamily="50" charset="-128"/>
                <a:ea typeface="メイリオ" panose="020B0604030504040204" pitchFamily="50" charset="-128"/>
              </a:rPr>
              <a:t>ちんすこう</a:t>
            </a:r>
            <a:r>
              <a:rPr kumimoji="0" lang="en-US" altLang="ja-JP" sz="1100" dirty="0">
                <a:latin typeface="メイリオ" panose="020B0604030504040204" pitchFamily="50" charset="-128"/>
                <a:ea typeface="メイリオ" panose="020B0604030504040204" pitchFamily="50" charset="-128"/>
              </a:rPr>
              <a:t>》</a:t>
            </a:r>
            <a:r>
              <a:rPr kumimoji="0" lang="ja-JP" altLang="en-US" sz="1100" dirty="0">
                <a:latin typeface="メイリオ" panose="020B0604030504040204" pitchFamily="50" charset="-128"/>
                <a:ea typeface="メイリオ" panose="020B0604030504040204" pitchFamily="50" charset="-128"/>
              </a:rPr>
              <a:t> クイズ内容 </a:t>
            </a:r>
            <a:r>
              <a:rPr kumimoji="0" lang="en-US" altLang="ja-JP" sz="1100" dirty="0">
                <a:latin typeface="メイリオ" panose="020B0604030504040204" pitchFamily="50" charset="-128"/>
                <a:ea typeface="メイリオ" panose="020B0604030504040204" pitchFamily="50" charset="-128"/>
              </a:rPr>
              <a:t>: </a:t>
            </a:r>
            <a:r>
              <a:rPr kumimoji="0" lang="ja-JP" altLang="en-US" sz="1100" dirty="0">
                <a:latin typeface="メイリオ" panose="020B0604030504040204" pitchFamily="50" charset="-128"/>
                <a:ea typeface="メイリオ" panose="020B0604030504040204" pitchFamily="50" charset="-128"/>
              </a:rPr>
              <a:t>初キスはレモンの味は本当か◆わたしのキスは小学校</a:t>
            </a:r>
            <a:r>
              <a:rPr kumimoji="0" lang="en-US" altLang="ja-JP" sz="1100" dirty="0">
                <a:latin typeface="メイリオ" panose="020B0604030504040204" pitchFamily="50" charset="-128"/>
                <a:ea typeface="メイリオ" panose="020B0604030504040204" pitchFamily="50" charset="-128"/>
              </a:rPr>
              <a:t>4</a:t>
            </a:r>
            <a:r>
              <a:rPr kumimoji="0" lang="ja-JP" altLang="en-US" sz="1100" dirty="0">
                <a:latin typeface="メイリオ" panose="020B0604030504040204" pitchFamily="50" charset="-128"/>
                <a:ea typeface="メイリオ" panose="020B0604030504040204" pitchFamily="50" charset="-128"/>
              </a:rPr>
              <a:t>年生のときの潤子ちゃんがさいしょでしたがキュウリ味でしたので，「レモンの味」はほんとうではありません．</a:t>
            </a:r>
            <a:endParaRPr kumimoji="0" lang="en-US" altLang="ja-JP" sz="1100" dirty="0">
              <a:latin typeface="メイリオ" panose="020B0604030504040204" pitchFamily="50" charset="-128"/>
              <a:ea typeface="メイリオ" panose="020B0604030504040204" pitchFamily="50" charset="-128"/>
            </a:endParaRPr>
          </a:p>
          <a:p>
            <a:pPr marL="273050" indent="-273050" algn="just" fontAlgn="auto">
              <a:spcBef>
                <a:spcPct val="0"/>
              </a:spcBef>
              <a:spcAft>
                <a:spcPts val="0"/>
              </a:spcAft>
              <a:buNone/>
              <a:defRPr/>
            </a:pPr>
            <a:r>
              <a:rPr kumimoji="0" lang="en-US" altLang="ja-JP" sz="1100" dirty="0">
                <a:latin typeface="メイリオ" panose="020B0604030504040204" pitchFamily="50" charset="-128"/>
                <a:ea typeface="メイリオ" panose="020B0604030504040204" pitchFamily="50" charset="-128"/>
              </a:rPr>
              <a:t>《oi》</a:t>
            </a:r>
            <a:r>
              <a:rPr kumimoji="0" lang="ja-JP" altLang="en-US" sz="1100" dirty="0">
                <a:latin typeface="メイリオ" panose="020B0604030504040204" pitchFamily="50" charset="-128"/>
                <a:ea typeface="メイリオ" panose="020B0604030504040204" pitchFamily="50" charset="-128"/>
              </a:rPr>
              <a:t>（</a:t>
            </a:r>
            <a:r>
              <a:rPr kumimoji="0" lang="en-US" altLang="ja-JP" sz="1100" dirty="0">
                <a:latin typeface="メイリオ" panose="020B0604030504040204" pitchFamily="50" charset="-128"/>
                <a:ea typeface="メイリオ" panose="020B0604030504040204" pitchFamily="50" charset="-128"/>
              </a:rPr>
              <a:t>1</a:t>
            </a:r>
            <a:r>
              <a:rPr kumimoji="0" lang="ja-JP" altLang="en-US" sz="1100" dirty="0">
                <a:latin typeface="メイリオ" panose="020B0604030504040204" pitchFamily="50" charset="-128"/>
                <a:ea typeface="メイリオ" panose="020B0604030504040204" pitchFamily="50" charset="-128"/>
              </a:rPr>
              <a:t>）オーブンでも電子レンジのように高級低級と区別することができるのですか◆どんなものでもつかうひとのことを想定しているものが高級で，そうでないものが低級です．（</a:t>
            </a:r>
            <a:r>
              <a:rPr kumimoji="0" lang="en-US" altLang="ja-JP" sz="1100" dirty="0">
                <a:latin typeface="メイリオ" panose="020B0604030504040204" pitchFamily="50" charset="-128"/>
                <a:ea typeface="メイリオ" panose="020B0604030504040204" pitchFamily="50" charset="-128"/>
              </a:rPr>
              <a:t>2</a:t>
            </a:r>
            <a:r>
              <a:rPr kumimoji="0" lang="ja-JP" altLang="en-US" sz="1100" dirty="0">
                <a:latin typeface="メイリオ" panose="020B0604030504040204" pitchFamily="50" charset="-128"/>
                <a:ea typeface="メイリオ" panose="020B0604030504040204" pitchFamily="50" charset="-128"/>
              </a:rPr>
              <a:t>）どんな若い頃は髪型でしたか◆坊ちゃん刈り→五分刈り→ロン毛．</a:t>
            </a:r>
            <a:endParaRPr kumimoji="0" lang="en-US" altLang="ja-JP" sz="1100" dirty="0">
              <a:latin typeface="メイリオ" panose="020B0604030504040204" pitchFamily="50" charset="-128"/>
              <a:ea typeface="メイリオ" panose="020B0604030504040204" pitchFamily="50" charset="-128"/>
            </a:endParaRPr>
          </a:p>
          <a:p>
            <a:pPr marL="273050" indent="-273050" algn="just" fontAlgn="auto">
              <a:spcBef>
                <a:spcPct val="0"/>
              </a:spcBef>
              <a:spcAft>
                <a:spcPts val="0"/>
              </a:spcAft>
              <a:buNone/>
              <a:defRPr/>
            </a:pPr>
            <a:r>
              <a:rPr kumimoji="0" lang="en-US" altLang="ja-JP" sz="1100" dirty="0">
                <a:latin typeface="メイリオ" panose="020B0604030504040204" pitchFamily="50" charset="-128"/>
                <a:ea typeface="メイリオ" panose="020B0604030504040204" pitchFamily="50" charset="-128"/>
              </a:rPr>
              <a:t>《</a:t>
            </a:r>
            <a:r>
              <a:rPr kumimoji="0" lang="ja-JP" altLang="en-US" sz="1100" dirty="0">
                <a:latin typeface="メイリオ" panose="020B0604030504040204" pitchFamily="50" charset="-128"/>
                <a:ea typeface="メイリオ" panose="020B0604030504040204" pitchFamily="50" charset="-128"/>
              </a:rPr>
              <a:t>ウロコダキ</a:t>
            </a:r>
            <a:r>
              <a:rPr kumimoji="0" lang="en-US" altLang="ja-JP" sz="1100" dirty="0">
                <a:latin typeface="メイリオ" panose="020B0604030504040204" pitchFamily="50" charset="-128"/>
                <a:ea typeface="メイリオ" panose="020B0604030504040204" pitchFamily="50" charset="-128"/>
              </a:rPr>
              <a:t>》</a:t>
            </a:r>
            <a:r>
              <a:rPr kumimoji="0" lang="ja-JP" altLang="en-US" sz="1100" dirty="0">
                <a:latin typeface="メイリオ" panose="020B0604030504040204" pitchFamily="50" charset="-128"/>
                <a:ea typeface="メイリオ" panose="020B0604030504040204" pitchFamily="50" charset="-128"/>
              </a:rPr>
              <a:t>（</a:t>
            </a:r>
            <a:r>
              <a:rPr kumimoji="0" lang="en-US" altLang="ja-JP" sz="1100" dirty="0">
                <a:latin typeface="メイリオ" panose="020B0604030504040204" pitchFamily="50" charset="-128"/>
                <a:ea typeface="メイリオ" panose="020B0604030504040204" pitchFamily="50" charset="-128"/>
              </a:rPr>
              <a:t>1</a:t>
            </a:r>
            <a:r>
              <a:rPr kumimoji="0" lang="ja-JP" altLang="en-US" sz="1100" dirty="0">
                <a:latin typeface="メイリオ" panose="020B0604030504040204" pitchFamily="50" charset="-128"/>
                <a:ea typeface="メイリオ" panose="020B0604030504040204" pitchFamily="50" charset="-128"/>
              </a:rPr>
              <a:t>）頭が良い人とはどんな人のことを指すと思いますか◆「頭が良い人とはどんな人のことを指すと思いますか」とたずねたくなるようなひと，つまりわたしです．（</a:t>
            </a:r>
            <a:r>
              <a:rPr kumimoji="0" lang="en-US" altLang="ja-JP" sz="1100" dirty="0">
                <a:latin typeface="メイリオ" panose="020B0604030504040204" pitchFamily="50" charset="-128"/>
                <a:ea typeface="メイリオ" panose="020B0604030504040204" pitchFamily="50" charset="-128"/>
              </a:rPr>
              <a:t>2</a:t>
            </a:r>
            <a:r>
              <a:rPr kumimoji="0" lang="ja-JP" altLang="en-US" sz="1100" dirty="0">
                <a:latin typeface="メイリオ" panose="020B0604030504040204" pitchFamily="50" charset="-128"/>
                <a:ea typeface="メイリオ" panose="020B0604030504040204" pitchFamily="50" charset="-128"/>
              </a:rPr>
              <a:t>）休日はどんなことをして過ごしていますか◆退職してからは好きなことしかしていませんので，ずっと休みともいえますし，休日がないともいえます．</a:t>
            </a:r>
            <a:endParaRPr kumimoji="0" lang="en-US" altLang="ja-JP" sz="1100" dirty="0">
              <a:latin typeface="メイリオ" panose="020B0604030504040204" pitchFamily="50" charset="-128"/>
              <a:ea typeface="メイリオ" panose="020B0604030504040204" pitchFamily="50" charset="-128"/>
            </a:endParaRPr>
          </a:p>
          <a:p>
            <a:pPr marL="273050" indent="-273050" algn="just" fontAlgn="auto">
              <a:spcBef>
                <a:spcPct val="0"/>
              </a:spcBef>
              <a:spcAft>
                <a:spcPts val="0"/>
              </a:spcAft>
              <a:buNone/>
              <a:defRPr/>
            </a:pPr>
            <a:r>
              <a:rPr kumimoji="0" lang="en-US" altLang="ja-JP" sz="1100" dirty="0">
                <a:latin typeface="メイリオ" panose="020B0604030504040204" pitchFamily="50" charset="-128"/>
                <a:ea typeface="メイリオ" panose="020B0604030504040204" pitchFamily="50" charset="-128"/>
              </a:rPr>
              <a:t>《</a:t>
            </a:r>
            <a:r>
              <a:rPr kumimoji="0" lang="ja-JP" altLang="en-US" sz="1100" dirty="0">
                <a:latin typeface="メイリオ" panose="020B0604030504040204" pitchFamily="50" charset="-128"/>
                <a:ea typeface="メイリオ" panose="020B0604030504040204" pitchFamily="50" charset="-128"/>
              </a:rPr>
              <a:t>ちんあなご</a:t>
            </a:r>
            <a:r>
              <a:rPr kumimoji="0" lang="en-US" altLang="ja-JP" sz="1100" dirty="0">
                <a:latin typeface="メイリオ" panose="020B0604030504040204" pitchFamily="50" charset="-128"/>
                <a:ea typeface="メイリオ" panose="020B0604030504040204" pitchFamily="50" charset="-128"/>
              </a:rPr>
              <a:t>》</a:t>
            </a:r>
            <a:r>
              <a:rPr kumimoji="0" lang="ja-JP" altLang="en-US" sz="1100" dirty="0">
                <a:latin typeface="メイリオ" panose="020B0604030504040204" pitchFamily="50" charset="-128"/>
                <a:ea typeface="メイリオ" panose="020B0604030504040204" pitchFamily="50" charset="-128"/>
              </a:rPr>
              <a:t>身長と年収の関係はあるのか◆単純に統計をとれば，平均身長がたかい男性の方が年収はたかいとおもわれるので，相関関係はあります．</a:t>
            </a:r>
            <a:endParaRPr kumimoji="0" lang="en-US" altLang="ja-JP" sz="1100" dirty="0">
              <a:latin typeface="メイリオ" panose="020B0604030504040204" pitchFamily="50" charset="-128"/>
              <a:ea typeface="メイリオ" panose="020B0604030504040204" pitchFamily="50" charset="-128"/>
            </a:endParaRPr>
          </a:p>
          <a:p>
            <a:pPr marL="273050" indent="-273050" algn="just" fontAlgn="auto">
              <a:spcBef>
                <a:spcPct val="0"/>
              </a:spcBef>
              <a:spcAft>
                <a:spcPts val="0"/>
              </a:spcAft>
              <a:buNone/>
              <a:defRPr/>
            </a:pPr>
            <a:r>
              <a:rPr kumimoji="0" lang="en-US" altLang="ja-JP" sz="1100" dirty="0">
                <a:latin typeface="メイリオ" panose="020B0604030504040204" pitchFamily="50" charset="-128"/>
                <a:ea typeface="メイリオ" panose="020B0604030504040204" pitchFamily="50" charset="-128"/>
              </a:rPr>
              <a:t>《ama》</a:t>
            </a:r>
            <a:r>
              <a:rPr kumimoji="0" lang="ja-JP" altLang="en-US" sz="1100" dirty="0">
                <a:latin typeface="メイリオ" panose="020B0604030504040204" pitchFamily="50" charset="-128"/>
                <a:ea typeface="メイリオ" panose="020B0604030504040204" pitchFamily="50" charset="-128"/>
              </a:rPr>
              <a:t>タイムマシンの実現は可能だとおもいますか？可能だとしたら過去から未来どちらに行きたいですか？◆あ，言ってなかったかもしれませんが，わたしは未来からタイムマシンで現在にきています．</a:t>
            </a:r>
            <a:r>
              <a:rPr kumimoji="0" lang="en-US" altLang="ja-JP" sz="1100" dirty="0">
                <a:latin typeface="メイリオ" panose="020B0604030504040204" pitchFamily="50" charset="-128"/>
                <a:ea typeface="メイリオ" panose="020B0604030504040204" pitchFamily="50" charset="-128"/>
              </a:rPr>
              <a:t>ama</a:t>
            </a:r>
            <a:r>
              <a:rPr kumimoji="0" lang="ja-JP" altLang="en-US" sz="1100" dirty="0">
                <a:latin typeface="メイリオ" panose="020B0604030504040204" pitchFamily="50" charset="-128"/>
                <a:ea typeface="メイリオ" panose="020B0604030504040204" pitchFamily="50" charset="-128"/>
              </a:rPr>
              <a:t>さんの未来も知っているのですが，ちょっと言いにくいので勘弁してください．</a:t>
            </a:r>
            <a:endParaRPr kumimoji="0" lang="en-US" altLang="ja-JP" sz="1100" dirty="0">
              <a:latin typeface="メイリオ" panose="020B0604030504040204" pitchFamily="50" charset="-128"/>
              <a:ea typeface="メイリオ" panose="020B0604030504040204" pitchFamily="50" charset="-128"/>
            </a:endParaRPr>
          </a:p>
          <a:p>
            <a:pPr marL="273050" indent="-273050" algn="just" fontAlgn="auto">
              <a:spcBef>
                <a:spcPct val="0"/>
              </a:spcBef>
              <a:spcAft>
                <a:spcPts val="0"/>
              </a:spcAft>
              <a:buNone/>
              <a:defRPr/>
            </a:pPr>
            <a:r>
              <a:rPr kumimoji="0" lang="en-US" altLang="ja-JP" sz="1100" dirty="0">
                <a:latin typeface="メイリオ" panose="020B0604030504040204" pitchFamily="50" charset="-128"/>
                <a:ea typeface="メイリオ" panose="020B0604030504040204" pitchFamily="50" charset="-128"/>
              </a:rPr>
              <a:t>《Apple》</a:t>
            </a:r>
            <a:r>
              <a:rPr kumimoji="0" lang="ja-JP" altLang="en-US" sz="1100" dirty="0">
                <a:latin typeface="メイリオ" panose="020B0604030504040204" pitchFamily="50" charset="-128"/>
                <a:ea typeface="メイリオ" panose="020B0604030504040204" pitchFamily="50" charset="-128"/>
              </a:rPr>
              <a:t>（</a:t>
            </a:r>
            <a:r>
              <a:rPr kumimoji="0" lang="en-US" altLang="ja-JP" sz="1100" dirty="0">
                <a:latin typeface="メイリオ" panose="020B0604030504040204" pitchFamily="50" charset="-128"/>
                <a:ea typeface="メイリオ" panose="020B0604030504040204" pitchFamily="50" charset="-128"/>
              </a:rPr>
              <a:t>1</a:t>
            </a:r>
            <a:r>
              <a:rPr kumimoji="0" lang="ja-JP" altLang="en-US" sz="1100" dirty="0">
                <a:latin typeface="メイリオ" panose="020B0604030504040204" pitchFamily="50" charset="-128"/>
                <a:ea typeface="メイリオ" panose="020B0604030504040204" pitchFamily="50" charset="-128"/>
              </a:rPr>
              <a:t>）スティーブ・ジョブズを真似しようと思ったのはなぜですか◆いいえ，スティーブ＝ジョブズがわたしのまねをしていたようです．（</a:t>
            </a:r>
            <a:r>
              <a:rPr kumimoji="0" lang="en-US" altLang="ja-JP" sz="1100" dirty="0">
                <a:latin typeface="メイリオ" panose="020B0604030504040204" pitchFamily="50" charset="-128"/>
                <a:ea typeface="メイリオ" panose="020B0604030504040204" pitchFamily="50" charset="-128"/>
              </a:rPr>
              <a:t>2</a:t>
            </a:r>
            <a:r>
              <a:rPr kumimoji="0" lang="ja-JP" altLang="en-US" sz="1100" dirty="0">
                <a:latin typeface="メイリオ" panose="020B0604030504040204" pitchFamily="50" charset="-128"/>
                <a:ea typeface="メイリオ" panose="020B0604030504040204" pitchFamily="50" charset="-128"/>
              </a:rPr>
              <a:t>）推しはいますか◆います，家内です．（</a:t>
            </a:r>
            <a:r>
              <a:rPr kumimoji="0" lang="en-US" altLang="ja-JP" sz="1100" dirty="0">
                <a:latin typeface="メイリオ" panose="020B0604030504040204" pitchFamily="50" charset="-128"/>
                <a:ea typeface="メイリオ" panose="020B0604030504040204" pitchFamily="50" charset="-128"/>
              </a:rPr>
              <a:t>3</a:t>
            </a:r>
            <a:r>
              <a:rPr kumimoji="0" lang="ja-JP" altLang="en-US" sz="1100" dirty="0">
                <a:latin typeface="メイリオ" panose="020B0604030504040204" pitchFamily="50" charset="-128"/>
                <a:ea typeface="メイリオ" panose="020B0604030504040204" pitchFamily="50" charset="-128"/>
              </a:rPr>
              <a:t>）暇な時間はどう過ごしますか◆いまはすきなことしかやっていませんので，「ひま」はありません．</a:t>
            </a:r>
            <a:endParaRPr kumimoji="0" lang="en-US" altLang="ja-JP" sz="1100" dirty="0">
              <a:latin typeface="メイリオ" panose="020B0604030504040204" pitchFamily="50" charset="-128"/>
              <a:ea typeface="メイリオ" panose="020B0604030504040204" pitchFamily="50" charset="-128"/>
            </a:endParaRPr>
          </a:p>
          <a:p>
            <a:pPr marL="273050" indent="-273050" algn="just" fontAlgn="auto">
              <a:spcBef>
                <a:spcPct val="0"/>
              </a:spcBef>
              <a:spcAft>
                <a:spcPts val="0"/>
              </a:spcAft>
              <a:buNone/>
              <a:defRPr/>
            </a:pPr>
            <a:r>
              <a:rPr kumimoji="0" lang="en-US" altLang="ja-JP" sz="1100" dirty="0">
                <a:latin typeface="メイリオ" panose="020B0604030504040204" pitchFamily="50" charset="-128"/>
                <a:ea typeface="メイリオ" panose="020B0604030504040204" pitchFamily="50" charset="-128"/>
              </a:rPr>
              <a:t>《</a:t>
            </a:r>
            <a:r>
              <a:rPr kumimoji="0" lang="ja-JP" altLang="en-US" sz="1100" dirty="0">
                <a:latin typeface="メイリオ" panose="020B0604030504040204" pitchFamily="50" charset="-128"/>
                <a:ea typeface="メイリオ" panose="020B0604030504040204" pitchFamily="50" charset="-128"/>
              </a:rPr>
              <a:t>お酒スキー</a:t>
            </a:r>
            <a:r>
              <a:rPr kumimoji="0" lang="en-US" altLang="ja-JP" sz="1100" dirty="0">
                <a:latin typeface="メイリオ" panose="020B0604030504040204" pitchFamily="50" charset="-128"/>
                <a:ea typeface="メイリオ" panose="020B0604030504040204" pitchFamily="50" charset="-128"/>
              </a:rPr>
              <a:t>》</a:t>
            </a:r>
            <a:r>
              <a:rPr kumimoji="0" lang="ja-JP" altLang="en-US" sz="1100" dirty="0">
                <a:latin typeface="メイリオ" panose="020B0604030504040204" pitchFamily="50" charset="-128"/>
                <a:ea typeface="メイリオ" panose="020B0604030504040204" pitchFamily="50" charset="-128"/>
              </a:rPr>
              <a:t>（</a:t>
            </a:r>
            <a:r>
              <a:rPr kumimoji="0" lang="en-US" altLang="ja-JP" sz="1100" dirty="0">
                <a:latin typeface="メイリオ" panose="020B0604030504040204" pitchFamily="50" charset="-128"/>
                <a:ea typeface="メイリオ" panose="020B0604030504040204" pitchFamily="50" charset="-128"/>
              </a:rPr>
              <a:t>1</a:t>
            </a:r>
            <a:r>
              <a:rPr kumimoji="0" lang="ja-JP" altLang="en-US" sz="1100" dirty="0">
                <a:latin typeface="メイリオ" panose="020B0604030504040204" pitchFamily="50" charset="-128"/>
                <a:ea typeface="メイリオ" panose="020B0604030504040204" pitchFamily="50" charset="-128"/>
              </a:rPr>
              <a:t>）あなたは共感覚により味から音を感じます．「生ビール」，「ハイボール」，「レモンサワー」はドレミファソラシド内のどの音色になりますか？◆わたしは下戸（アルコール分解酵素が発現していない）なのでどれも飲んだことがありません．（</a:t>
            </a:r>
            <a:r>
              <a:rPr kumimoji="0" lang="en-US" altLang="ja-JP" sz="1100" dirty="0">
                <a:latin typeface="メイリオ" panose="020B0604030504040204" pitchFamily="50" charset="-128"/>
                <a:ea typeface="メイリオ" panose="020B0604030504040204" pitchFamily="50" charset="-128"/>
              </a:rPr>
              <a:t>2</a:t>
            </a:r>
            <a:r>
              <a:rPr kumimoji="0" lang="ja-JP" altLang="en-US" sz="1100" dirty="0">
                <a:latin typeface="メイリオ" panose="020B0604030504040204" pitchFamily="50" charset="-128"/>
                <a:ea typeface="メイリオ" panose="020B0604030504040204" pitchFamily="50" charset="-128"/>
              </a:rPr>
              <a:t>）一番好きなお酒は何ですか？◆ありません．</a:t>
            </a:r>
            <a:endParaRPr kumimoji="0" lang="en-US" altLang="ja-JP" sz="1100" dirty="0">
              <a:latin typeface="メイリオ" panose="020B0604030504040204" pitchFamily="50" charset="-128"/>
              <a:ea typeface="メイリオ" panose="020B0604030504040204" pitchFamily="50" charset="-128"/>
            </a:endParaRPr>
          </a:p>
          <a:p>
            <a:pPr marL="273050" indent="-273050" algn="just" fontAlgn="auto">
              <a:spcBef>
                <a:spcPct val="0"/>
              </a:spcBef>
              <a:spcAft>
                <a:spcPts val="0"/>
              </a:spcAft>
              <a:buNone/>
              <a:defRPr/>
            </a:pPr>
            <a:r>
              <a:rPr kumimoji="0" lang="en-US" altLang="ja-JP" sz="1100" dirty="0">
                <a:latin typeface="メイリオ" panose="020B0604030504040204" pitchFamily="50" charset="-128"/>
                <a:ea typeface="メイリオ" panose="020B0604030504040204" pitchFamily="50" charset="-128"/>
              </a:rPr>
              <a:t>《13》</a:t>
            </a:r>
            <a:r>
              <a:rPr kumimoji="0" lang="ja-JP" altLang="en-US" sz="1100" dirty="0">
                <a:latin typeface="メイリオ" panose="020B0604030504040204" pitchFamily="50" charset="-128"/>
                <a:ea typeface="メイリオ" panose="020B0604030504040204" pitchFamily="50" charset="-128"/>
              </a:rPr>
              <a:t>人生でいちばん高い買い物と買ってよかったものを教えてください。◆いちばん高い買いものは京都の一戸建ての家です．買ってよかったのは「自撮り棒」．</a:t>
            </a:r>
            <a:endParaRPr kumimoji="0" lang="en-US" altLang="ja-JP" sz="1100" dirty="0">
              <a:latin typeface="メイリオ" panose="020B0604030504040204" pitchFamily="50" charset="-128"/>
              <a:ea typeface="メイリオ" panose="020B0604030504040204" pitchFamily="50" charset="-128"/>
            </a:endParaRPr>
          </a:p>
          <a:p>
            <a:pPr marL="273050" indent="-273050" algn="just" fontAlgn="auto">
              <a:spcBef>
                <a:spcPct val="0"/>
              </a:spcBef>
              <a:spcAft>
                <a:spcPts val="0"/>
              </a:spcAft>
              <a:buNone/>
              <a:defRPr/>
            </a:pPr>
            <a:r>
              <a:rPr kumimoji="0" lang="en-US" altLang="ja-JP" sz="1100" dirty="0">
                <a:latin typeface="メイリオ" panose="020B0604030504040204" pitchFamily="50" charset="-128"/>
                <a:ea typeface="メイリオ" panose="020B0604030504040204" pitchFamily="50" charset="-128"/>
              </a:rPr>
              <a:t>《</a:t>
            </a:r>
            <a:r>
              <a:rPr kumimoji="0" lang="ja-JP" altLang="en-US" sz="1100" dirty="0">
                <a:latin typeface="メイリオ" panose="020B0604030504040204" pitchFamily="50" charset="-128"/>
                <a:ea typeface="メイリオ" panose="020B0604030504040204" pitchFamily="50" charset="-128"/>
              </a:rPr>
              <a:t>おすし</a:t>
            </a:r>
            <a:r>
              <a:rPr kumimoji="0" lang="en-US" altLang="ja-JP" sz="1100" dirty="0">
                <a:latin typeface="メイリオ" panose="020B0604030504040204" pitchFamily="50" charset="-128"/>
                <a:ea typeface="メイリオ" panose="020B0604030504040204" pitchFamily="50" charset="-128"/>
              </a:rPr>
              <a:t>》</a:t>
            </a:r>
            <a:r>
              <a:rPr kumimoji="0" lang="ja-JP" altLang="en-US" sz="1100" dirty="0">
                <a:latin typeface="メイリオ" panose="020B0604030504040204" pitchFamily="50" charset="-128"/>
                <a:ea typeface="メイリオ" panose="020B0604030504040204" pitchFamily="50" charset="-128"/>
              </a:rPr>
              <a:t>講義に「論理的に疑う」が出てきましたが，先生は論理的に疑うということは元から得意だったのでしょうか．それとも何度も繰り返し問題を解く中で身につけたのでしょうか．身につけた場合どのようなことをしましたか◆なにか努力したおぼえはありません．おそらく「あまのじゃく」なのでほかのひとに対抗するために論理的に武装することをかんがえたようです．</a:t>
            </a:r>
            <a:endParaRPr kumimoji="0" lang="en-US" altLang="ja-JP" sz="1100" dirty="0">
              <a:latin typeface="メイリオ" panose="020B0604030504040204" pitchFamily="50" charset="-128"/>
              <a:ea typeface="メイリオ" panose="020B0604030504040204" pitchFamily="50" charset="-128"/>
            </a:endParaRPr>
          </a:p>
          <a:p>
            <a:pPr marL="273050" indent="-273050" algn="just" fontAlgn="auto">
              <a:spcBef>
                <a:spcPct val="0"/>
              </a:spcBef>
              <a:spcAft>
                <a:spcPts val="0"/>
              </a:spcAft>
              <a:buNone/>
              <a:defRPr/>
            </a:pPr>
            <a:r>
              <a:rPr kumimoji="0" lang="en-US" altLang="ja-JP" sz="1100" dirty="0">
                <a:latin typeface="メイリオ" panose="020B0604030504040204" pitchFamily="50" charset="-128"/>
                <a:ea typeface="メイリオ" panose="020B0604030504040204" pitchFamily="50" charset="-128"/>
              </a:rPr>
              <a:t>《</a:t>
            </a:r>
            <a:r>
              <a:rPr kumimoji="0" lang="en-US" altLang="ja-JP" sz="1100" dirty="0" err="1">
                <a:latin typeface="メイリオ" panose="020B0604030504040204" pitchFamily="50" charset="-128"/>
                <a:ea typeface="メイリオ" panose="020B0604030504040204" pitchFamily="50" charset="-128"/>
              </a:rPr>
              <a:t>tomo</a:t>
            </a:r>
            <a:r>
              <a:rPr kumimoji="0" lang="en-US" altLang="ja-JP" sz="1100" dirty="0">
                <a:latin typeface="メイリオ" panose="020B0604030504040204" pitchFamily="50" charset="-128"/>
                <a:ea typeface="メイリオ" panose="020B0604030504040204" pitchFamily="50" charset="-128"/>
              </a:rPr>
              <a:t>》</a:t>
            </a:r>
            <a:r>
              <a:rPr kumimoji="0" lang="ja-JP" altLang="en-US" sz="1100" dirty="0">
                <a:latin typeface="メイリオ" panose="020B0604030504040204" pitchFamily="50" charset="-128"/>
                <a:ea typeface="メイリオ" panose="020B0604030504040204" pitchFamily="50" charset="-128"/>
              </a:rPr>
              <a:t>体格ががっちりしているように見えるのですが、何かスポーツなどはされていますか？趣味なども教えていただけると嬉しいです◆スポーツはほとんどしたことはなく，現在もゴルフくらいですが，</a:t>
            </a:r>
            <a:r>
              <a:rPr kumimoji="0" lang="en-US" altLang="ja-JP" sz="1100" dirty="0">
                <a:latin typeface="メイリオ" panose="020B0604030504040204" pitchFamily="50" charset="-128"/>
                <a:ea typeface="メイリオ" panose="020B0604030504040204" pitchFamily="50" charset="-128"/>
              </a:rPr>
              <a:t>10</a:t>
            </a:r>
            <a:r>
              <a:rPr kumimoji="0" lang="ja-JP" altLang="en-US" sz="1100" dirty="0">
                <a:latin typeface="メイリオ" panose="020B0604030504040204" pitchFamily="50" charset="-128"/>
                <a:ea typeface="メイリオ" panose="020B0604030504040204" pitchFamily="50" charset="-128"/>
              </a:rPr>
              <a:t>年ほどまえから毎朝ストレッチ，腕立て伏せ，腹筋，前屈とスクワットを</a:t>
            </a:r>
            <a:r>
              <a:rPr kumimoji="0" lang="en-US" altLang="ja-JP" sz="1100" dirty="0">
                <a:latin typeface="メイリオ" panose="020B0604030504040204" pitchFamily="50" charset="-128"/>
                <a:ea typeface="メイリオ" panose="020B0604030504040204" pitchFamily="50" charset="-128"/>
              </a:rPr>
              <a:t>2</a:t>
            </a:r>
            <a:r>
              <a:rPr kumimoji="0" lang="ja-JP" altLang="en-US" sz="1100" dirty="0">
                <a:latin typeface="メイリオ" panose="020B0604030504040204" pitchFamily="50" charset="-128"/>
                <a:ea typeface="メイリオ" panose="020B0604030504040204" pitchFamily="50" charset="-128"/>
              </a:rPr>
              <a:t>回ずつ（ワン，ツー）やっています．趣味は「研究」です．そんなんきまってるやん．</a:t>
            </a:r>
            <a:endParaRPr kumimoji="0" lang="en-US" altLang="ja-JP" sz="1100" dirty="0">
              <a:latin typeface="メイリオ" panose="020B0604030504040204" pitchFamily="50" charset="-128"/>
              <a:ea typeface="メイリオ" panose="020B0604030504040204" pitchFamily="50" charset="-128"/>
            </a:endParaRPr>
          </a:p>
          <a:p>
            <a:pPr marL="273050" indent="-273050" algn="just" fontAlgn="auto">
              <a:spcBef>
                <a:spcPct val="0"/>
              </a:spcBef>
              <a:spcAft>
                <a:spcPts val="0"/>
              </a:spcAft>
              <a:buNone/>
              <a:defRPr/>
            </a:pPr>
            <a:r>
              <a:rPr kumimoji="0" lang="en-US" altLang="ja-JP" sz="1100" dirty="0">
                <a:latin typeface="メイリオ" panose="020B0604030504040204" pitchFamily="50" charset="-128"/>
                <a:ea typeface="メイリオ" panose="020B0604030504040204" pitchFamily="50" charset="-128"/>
              </a:rPr>
              <a:t>《UK 》</a:t>
            </a:r>
            <a:r>
              <a:rPr kumimoji="0" lang="ja-JP" altLang="en-US" sz="1100" dirty="0">
                <a:latin typeface="メイリオ" panose="020B0604030504040204" pitchFamily="50" charset="-128"/>
                <a:ea typeface="メイリオ" panose="020B0604030504040204" pitchFamily="50" charset="-128"/>
              </a:rPr>
              <a:t>先生の趣味は何ですか◆趣味は研究です．そんなんきまってるやん．</a:t>
            </a:r>
            <a:endParaRPr kumimoji="0" lang="en-US" altLang="ja-JP" sz="1100" dirty="0">
              <a:latin typeface="メイリオ" panose="020B0604030504040204" pitchFamily="50" charset="-128"/>
              <a:ea typeface="メイリオ" panose="020B0604030504040204" pitchFamily="50" charset="-128"/>
            </a:endParaRPr>
          </a:p>
          <a:p>
            <a:pPr marL="273050" indent="-273050" algn="just" fontAlgn="auto">
              <a:spcBef>
                <a:spcPct val="0"/>
              </a:spcBef>
              <a:spcAft>
                <a:spcPts val="0"/>
              </a:spcAft>
              <a:buNone/>
              <a:defRPr/>
            </a:pPr>
            <a:r>
              <a:rPr kumimoji="0" lang="en-US" altLang="ja-JP" sz="1100" dirty="0">
                <a:latin typeface="メイリオ" panose="020B0604030504040204" pitchFamily="50" charset="-128"/>
                <a:ea typeface="メイリオ" panose="020B0604030504040204" pitchFamily="50" charset="-128"/>
              </a:rPr>
              <a:t>《</a:t>
            </a:r>
            <a:r>
              <a:rPr kumimoji="0" lang="ja-JP" altLang="en-US" sz="1100" dirty="0">
                <a:latin typeface="メイリオ" panose="020B0604030504040204" pitchFamily="50" charset="-128"/>
                <a:ea typeface="メイリオ" panose="020B0604030504040204" pitchFamily="50" charset="-128"/>
              </a:rPr>
              <a:t>チキン</a:t>
            </a:r>
            <a:r>
              <a:rPr kumimoji="0" lang="en-US" altLang="ja-JP" sz="1100" dirty="0">
                <a:latin typeface="メイリオ" panose="020B0604030504040204" pitchFamily="50" charset="-128"/>
                <a:ea typeface="メイリオ" panose="020B0604030504040204" pitchFamily="50" charset="-128"/>
              </a:rPr>
              <a:t>》</a:t>
            </a:r>
            <a:r>
              <a:rPr kumimoji="0" lang="ja-JP" altLang="en-US" sz="1100" dirty="0">
                <a:latin typeface="メイリオ" panose="020B0604030504040204" pitchFamily="50" charset="-128"/>
                <a:ea typeface="メイリオ" panose="020B0604030504040204" pitchFamily="50" charset="-128"/>
              </a:rPr>
              <a:t>今までで一番やらかした！と思うことは何ですか◆企業の奨学金を</a:t>
            </a:r>
            <a:r>
              <a:rPr kumimoji="0" lang="en-US" altLang="ja-JP" sz="1100" dirty="0">
                <a:latin typeface="メイリオ" panose="020B0604030504040204" pitchFamily="50" charset="-128"/>
                <a:ea typeface="メイリオ" panose="020B0604030504040204" pitchFamily="50" charset="-128"/>
              </a:rPr>
              <a:t>3</a:t>
            </a:r>
            <a:r>
              <a:rPr kumimoji="0" lang="ja-JP" altLang="en-US" sz="1100" dirty="0">
                <a:latin typeface="メイリオ" panose="020B0604030504040204" pitchFamily="50" charset="-128"/>
                <a:ea typeface="メイリオ" panose="020B0604030504040204" pitchFamily="50" charset="-128"/>
              </a:rPr>
              <a:t>人の学生であらそい，ジャンケンできめることになって「パー」をだしたことです．負けたから現在のわたしがあります．</a:t>
            </a:r>
            <a:endParaRPr kumimoji="0" lang="en-US" altLang="ja-JP" sz="1100" dirty="0">
              <a:latin typeface="メイリオ" panose="020B0604030504040204" pitchFamily="50" charset="-128"/>
              <a:ea typeface="メイリオ" panose="020B0604030504040204" pitchFamily="50" charset="-128"/>
            </a:endParaRPr>
          </a:p>
          <a:p>
            <a:pPr marL="273050" indent="-273050" algn="just" fontAlgn="auto">
              <a:spcBef>
                <a:spcPct val="0"/>
              </a:spcBef>
              <a:spcAft>
                <a:spcPts val="0"/>
              </a:spcAft>
              <a:buNone/>
              <a:defRPr/>
            </a:pPr>
            <a:r>
              <a:rPr kumimoji="0" lang="en-US" altLang="ja-JP" sz="1100" dirty="0">
                <a:latin typeface="メイリオ" panose="020B0604030504040204" pitchFamily="50" charset="-128"/>
                <a:ea typeface="メイリオ" panose="020B0604030504040204" pitchFamily="50" charset="-128"/>
              </a:rPr>
              <a:t>《</a:t>
            </a:r>
            <a:r>
              <a:rPr kumimoji="0" lang="ja-JP" altLang="en-US" sz="1100" dirty="0">
                <a:latin typeface="メイリオ" panose="020B0604030504040204" pitchFamily="50" charset="-128"/>
                <a:ea typeface="メイリオ" panose="020B0604030504040204" pitchFamily="50" charset="-128"/>
              </a:rPr>
              <a:t>ポン</a:t>
            </a:r>
            <a:r>
              <a:rPr kumimoji="0" lang="en-US" altLang="ja-JP" sz="1100" dirty="0">
                <a:latin typeface="メイリオ" panose="020B0604030504040204" pitchFamily="50" charset="-128"/>
                <a:ea typeface="メイリオ" panose="020B0604030504040204" pitchFamily="50" charset="-128"/>
              </a:rPr>
              <a:t>》</a:t>
            </a:r>
            <a:r>
              <a:rPr kumimoji="0" lang="ja-JP" altLang="en-US" sz="1100" dirty="0">
                <a:latin typeface="メイリオ" panose="020B0604030504040204" pitchFamily="50" charset="-128"/>
                <a:ea typeface="メイリオ" panose="020B0604030504040204" pitchFamily="50" charset="-128"/>
              </a:rPr>
              <a:t>論理的思考が大切だと仰っていましたが、先生は元々物事を論理的に考える方でしたか？ 私はこれまで感覚で生きて来たので物事を論理的に考えることが苦手です。日常で出来る訓練のようなものはありますか？◆努力したおぼえがありません．おそらく「あまのじゃく」で「ひねくれて」いるからだと思います．</a:t>
            </a:r>
            <a:endParaRPr kumimoji="0" lang="en-US" altLang="ja-JP" sz="1100" dirty="0">
              <a:latin typeface="メイリオ" panose="020B0604030504040204" pitchFamily="50" charset="-128"/>
              <a:ea typeface="メイリオ" panose="020B0604030504040204" pitchFamily="50" charset="-128"/>
            </a:endParaRPr>
          </a:p>
          <a:p>
            <a:pPr marL="273050" indent="-273050" algn="just" fontAlgn="auto">
              <a:spcBef>
                <a:spcPct val="0"/>
              </a:spcBef>
              <a:spcAft>
                <a:spcPts val="0"/>
              </a:spcAft>
              <a:buNone/>
              <a:defRPr/>
            </a:pPr>
            <a:r>
              <a:rPr kumimoji="0" lang="en-US" altLang="ja-JP" sz="1100" dirty="0">
                <a:latin typeface="メイリオ" panose="020B0604030504040204" pitchFamily="50" charset="-128"/>
                <a:ea typeface="メイリオ" panose="020B0604030504040204" pitchFamily="50" charset="-128"/>
              </a:rPr>
              <a:t>《</a:t>
            </a:r>
            <a:r>
              <a:rPr kumimoji="0" lang="ja-JP" altLang="en-US" sz="1100" dirty="0">
                <a:latin typeface="メイリオ" panose="020B0604030504040204" pitchFamily="50" charset="-128"/>
                <a:ea typeface="メイリオ" panose="020B0604030504040204" pitchFamily="50" charset="-128"/>
              </a:rPr>
              <a:t>ジャーキー</a:t>
            </a:r>
            <a:r>
              <a:rPr kumimoji="0" lang="en-US" altLang="ja-JP" sz="1100" dirty="0">
                <a:latin typeface="メイリオ" panose="020B0604030504040204" pitchFamily="50" charset="-128"/>
                <a:ea typeface="メイリオ" panose="020B0604030504040204" pitchFamily="50" charset="-128"/>
              </a:rPr>
              <a:t>》</a:t>
            </a:r>
            <a:r>
              <a:rPr kumimoji="0" lang="ja-JP" altLang="en-US" sz="1100" dirty="0">
                <a:latin typeface="メイリオ" panose="020B0604030504040204" pitchFamily="50" charset="-128"/>
                <a:ea typeface="メイリオ" panose="020B0604030504040204" pitchFamily="50" charset="-128"/>
              </a:rPr>
              <a:t>高知の好きなところを教えてください◆はじめてきたのでわかりませんが，ソライロのあさりラーメンは最高です．こんどくることがあったらまた行きます</a:t>
            </a:r>
          </a:p>
        </p:txBody>
      </p:sp>
    </p:spTree>
    <p:extLst>
      <p:ext uri="{BB962C8B-B14F-4D97-AF65-F5344CB8AC3E}">
        <p14:creationId xmlns:p14="http://schemas.microsoft.com/office/powerpoint/2010/main" val="36144453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2"/>
          <p:cNvSpPr>
            <a:spLocks noGrp="1" noChangeArrowheads="1"/>
          </p:cNvSpPr>
          <p:nvPr>
            <p:ph type="title"/>
          </p:nvPr>
        </p:nvSpPr>
        <p:spPr/>
        <p:txBody>
          <a:bodyPr/>
          <a:lstStyle/>
          <a:p>
            <a:pPr eaLnBrk="1" hangingPunct="1">
              <a:defRPr/>
            </a:pPr>
            <a:r>
              <a:rPr lang="ja-JP" altLang="en-US"/>
              <a:t>男子ツアープロ（</a:t>
            </a:r>
            <a:r>
              <a:rPr lang="en-US" altLang="ja-JP"/>
              <a:t>2006-2010</a:t>
            </a:r>
            <a:r>
              <a:rPr lang="ja-JP" altLang="en-US"/>
              <a:t>）</a:t>
            </a:r>
          </a:p>
        </p:txBody>
      </p:sp>
      <p:sp>
        <p:nvSpPr>
          <p:cNvPr id="1016835" name="Rectangle 3"/>
          <p:cNvSpPr>
            <a:spLocks noGrp="1" noChangeArrowheads="1"/>
          </p:cNvSpPr>
          <p:nvPr>
            <p:ph type="body" sz="quarter" idx="10"/>
          </p:nvPr>
        </p:nvSpPr>
        <p:spPr/>
        <p:txBody>
          <a:bodyPr/>
          <a:lstStyle/>
          <a:p>
            <a:pPr marL="182563" indent="-182563" eaLnBrk="1" hangingPunct="1">
              <a:buFontTx/>
              <a:buChar char="•"/>
              <a:tabLst>
                <a:tab pos="2065338" algn="l"/>
              </a:tabLst>
              <a:defRPr/>
            </a:pPr>
            <a:r>
              <a:rPr lang="ja-JP" altLang="en-US" sz="1800" dirty="0"/>
              <a:t>年間賞金獲得額上位</a:t>
            </a:r>
            <a:r>
              <a:rPr lang="en-US" altLang="ja-JP" sz="1800" dirty="0"/>
              <a:t>100</a:t>
            </a:r>
            <a:r>
              <a:rPr lang="ja-JP" altLang="en-US" sz="1800" dirty="0"/>
              <a:t>人について調査</a:t>
            </a:r>
          </a:p>
          <a:p>
            <a:pPr marL="182563" indent="-182563" eaLnBrk="1" hangingPunct="1">
              <a:buFontTx/>
              <a:buChar char="•"/>
              <a:tabLst>
                <a:tab pos="2065338" algn="l"/>
              </a:tabLst>
              <a:defRPr/>
            </a:pPr>
            <a:r>
              <a:rPr lang="ja-JP" altLang="en-US" sz="1800" dirty="0"/>
              <a:t>名前から明らかに日本人ではないと思われる（血液型分布が異なる可能性）場合を　のぞく．</a:t>
            </a:r>
          </a:p>
          <a:p>
            <a:pPr marL="182563" indent="-182563" eaLnBrk="1" hangingPunct="1">
              <a:buFontTx/>
              <a:buChar char="•"/>
              <a:tabLst>
                <a:tab pos="2065338" algn="l"/>
              </a:tabLst>
              <a:defRPr/>
            </a:pPr>
            <a:r>
              <a:rPr lang="ja-JP" altLang="en-US" sz="1800" dirty="0"/>
              <a:t>何人かの血液型は不明</a:t>
            </a:r>
          </a:p>
          <a:p>
            <a:pPr marL="182563" indent="-182563" eaLnBrk="1" hangingPunct="1">
              <a:buFontTx/>
              <a:buChar char="•"/>
              <a:tabLst>
                <a:tab pos="2065338" algn="l"/>
              </a:tabLst>
              <a:defRPr/>
            </a:pPr>
            <a:r>
              <a:rPr lang="ja-JP" altLang="en-US" sz="1800" dirty="0"/>
              <a:t>日本人の血液型分布：　</a:t>
            </a:r>
            <a:r>
              <a:rPr lang="en-US" altLang="ja-JP" sz="1800" dirty="0"/>
              <a:t>A 0.387, B 0.222, O 0.292 and AB 0.099.</a:t>
            </a:r>
          </a:p>
          <a:p>
            <a:pPr marL="182563" indent="-182563" eaLnBrk="1" hangingPunct="1">
              <a:buFontTx/>
              <a:buChar char="•"/>
              <a:tabLst>
                <a:tab pos="2065338" algn="l"/>
              </a:tabLst>
              <a:defRPr/>
            </a:pPr>
            <a:r>
              <a:rPr lang="ja-JP" altLang="en-US" sz="1800" dirty="0"/>
              <a:t>起こる確率が</a:t>
            </a:r>
            <a:r>
              <a:rPr lang="en-US" altLang="ja-JP" sz="1800" dirty="0"/>
              <a:t>5%</a:t>
            </a:r>
            <a:r>
              <a:rPr lang="ja-JP" altLang="en-US" sz="1800" dirty="0"/>
              <a:t>以下の場合に仮説は否定されるが，いずれも</a:t>
            </a:r>
            <a:r>
              <a:rPr lang="en-US" altLang="ja-JP" sz="1800" dirty="0"/>
              <a:t>5%</a:t>
            </a:r>
            <a:r>
              <a:rPr lang="ja-JP" altLang="en-US" sz="1800" dirty="0"/>
              <a:t>以上</a:t>
            </a:r>
          </a:p>
        </p:txBody>
      </p:sp>
      <p:graphicFrame>
        <p:nvGraphicFramePr>
          <p:cNvPr id="6148" name="Object 4"/>
          <p:cNvGraphicFramePr>
            <a:graphicFrameLocks noChangeAspect="1"/>
          </p:cNvGraphicFramePr>
          <p:nvPr/>
        </p:nvGraphicFramePr>
        <p:xfrm>
          <a:off x="1119188" y="3068638"/>
          <a:ext cx="4243387" cy="3702050"/>
        </p:xfrm>
        <a:graphic>
          <a:graphicData uri="http://schemas.openxmlformats.org/presentationml/2006/ole">
            <mc:AlternateContent xmlns:mc="http://schemas.openxmlformats.org/markup-compatibility/2006">
              <mc:Choice xmlns:v="urn:schemas-microsoft-com:vml" Requires="v">
                <p:oleObj name="Worksheet" r:id="rId3" imgW="2629039" imgH="2293712" progId="Excel.Sheet.8">
                  <p:embed/>
                </p:oleObj>
              </mc:Choice>
              <mc:Fallback>
                <p:oleObj name="Worksheet" r:id="rId3" imgW="2629039" imgH="2293712" progId="Excel.Sheet.8">
                  <p:embed/>
                  <p:pic>
                    <p:nvPicPr>
                      <p:cNvPr id="6148" name="Object 4"/>
                      <p:cNvPicPr>
                        <a:picLocks noChangeAspect="1" noChangeArrowheads="1"/>
                      </p:cNvPicPr>
                      <p:nvPr/>
                    </p:nvPicPr>
                    <p:blipFill>
                      <a:blip r:embed="rId4"/>
                      <a:srcRect/>
                      <a:stretch>
                        <a:fillRect/>
                      </a:stretch>
                    </p:blipFill>
                    <p:spPr bwMode="auto">
                      <a:xfrm>
                        <a:off x="1119188" y="3068638"/>
                        <a:ext cx="4243387" cy="370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16837" name="Group 5"/>
          <p:cNvGraphicFramePr>
            <a:graphicFrameLocks noGrp="1"/>
          </p:cNvGraphicFramePr>
          <p:nvPr/>
        </p:nvGraphicFramePr>
        <p:xfrm>
          <a:off x="6227763" y="3954609"/>
          <a:ext cx="2376487" cy="2498727"/>
        </p:xfrm>
        <a:graphic>
          <a:graphicData uri="http://schemas.openxmlformats.org/drawingml/2006/table">
            <a:tbl>
              <a:tblPr/>
              <a:tblGrid>
                <a:gridCol w="966787">
                  <a:extLst>
                    <a:ext uri="{9D8B030D-6E8A-4147-A177-3AD203B41FA5}">
                      <a16:colId xmlns:a16="http://schemas.microsoft.com/office/drawing/2014/main" val="20000"/>
                    </a:ext>
                  </a:extLst>
                </a:gridCol>
                <a:gridCol w="1409700">
                  <a:extLst>
                    <a:ext uri="{9D8B030D-6E8A-4147-A177-3AD203B41FA5}">
                      <a16:colId xmlns:a16="http://schemas.microsoft.com/office/drawing/2014/main" val="20001"/>
                    </a:ext>
                  </a:extLst>
                </a:gridCol>
              </a:tblGrid>
              <a:tr h="4079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1"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α</a:t>
                      </a:r>
                    </a:p>
                  </a:txBody>
                  <a:tcPr anchor="ctr" horzOverflow="overflow">
                    <a:lnL cap="flat">
                      <a:noFill/>
                    </a:lnL>
                    <a:lnR>
                      <a:noFill/>
                    </a:lnR>
                    <a:lnT cap="flat">
                      <a:noFill/>
                    </a:lnT>
                    <a:lnB>
                      <a:noFill/>
                    </a:lnB>
                    <a:lnTlToBr>
                      <a:noFill/>
                    </a:lnTlToBr>
                    <a:lnBlToTr>
                      <a:noFill/>
                    </a:lnBlToTr>
                    <a:solidFill>
                      <a:srgbClr val="FFCC99"/>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800" b="0" i="1"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χ</a:t>
                      </a:r>
                      <a:r>
                        <a:rPr kumimoji="1" lang="en-US" altLang="ja-JP" sz="1800" b="0" i="0" u="none" strike="noStrike" cap="none" normalizeH="0" baseline="30000" dirty="0">
                          <a:ln>
                            <a:noFill/>
                          </a:ln>
                          <a:solidFill>
                            <a:schemeClr val="tx1"/>
                          </a:solidFill>
                          <a:effectLst/>
                          <a:latin typeface="メイリオ" panose="020B0604030504040204" pitchFamily="50" charset="-128"/>
                          <a:ea typeface="メイリオ" panose="020B0604030504040204" pitchFamily="50" charset="-128"/>
                        </a:rPr>
                        <a:t>2</a:t>
                      </a: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(3)</a:t>
                      </a:r>
                    </a:p>
                  </a:txBody>
                  <a:tcPr anchor="ctr" horzOverflow="overflow">
                    <a:lnL>
                      <a:noFill/>
                    </a:lnL>
                    <a:lnR cap="flat">
                      <a:noFill/>
                    </a:lnR>
                    <a:lnT cap="flat">
                      <a:noFill/>
                    </a:lnT>
                    <a:lnB>
                      <a:noFill/>
                    </a:lnB>
                    <a:lnTlToBr>
                      <a:noFill/>
                    </a:lnTlToBr>
                    <a:lnBlToTr>
                      <a:noFill/>
                    </a:lnBlToTr>
                    <a:solidFill>
                      <a:srgbClr val="FFCC99"/>
                    </a:solidFill>
                  </a:tcPr>
                </a:tc>
                <a:extLst>
                  <a:ext uri="{0D108BD9-81ED-4DB2-BD59-A6C34878D82A}">
                    <a16:rowId xmlns:a16="http://schemas.microsoft.com/office/drawing/2014/main" val="10000"/>
                  </a:ext>
                </a:extLst>
              </a:tr>
              <a:tr h="45720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0.100 </a:t>
                      </a: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6.25139 </a:t>
                      </a: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1"/>
                  </a:ext>
                </a:extLst>
              </a:tr>
              <a:tr h="409575">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0.050 </a:t>
                      </a: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7.81473 </a:t>
                      </a: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2"/>
                  </a:ext>
                </a:extLst>
              </a:tr>
              <a:tr h="4079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0.025 </a:t>
                      </a: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9.34840 </a:t>
                      </a: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3"/>
                  </a:ext>
                </a:extLst>
              </a:tr>
              <a:tr h="4079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0.010 </a:t>
                      </a:r>
                    </a:p>
                  </a:txBody>
                  <a:tcPr anchor="ctr" horzOverflow="overflow">
                    <a:lnL cap="flat">
                      <a:noFill/>
                    </a:lnL>
                    <a:lnR>
                      <a:noFill/>
                    </a:lnR>
                    <a:lnT>
                      <a:noFill/>
                    </a:lnT>
                    <a:lnB>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11.34490 </a:t>
                      </a:r>
                    </a:p>
                  </a:txBody>
                  <a:tcPr anchor="ctr" horzOverflow="overflow">
                    <a:lnL>
                      <a:noFill/>
                    </a:lnL>
                    <a:lnR cap="flat">
                      <a:noFill/>
                    </a:lnR>
                    <a:lnT>
                      <a:noFill/>
                    </a:lnT>
                    <a:lnB>
                      <a:noFill/>
                    </a:lnB>
                    <a:lnTlToBr>
                      <a:noFill/>
                    </a:lnTlToBr>
                    <a:lnBlToTr>
                      <a:noFill/>
                    </a:lnBlToTr>
                    <a:solidFill>
                      <a:srgbClr val="FFCC99"/>
                    </a:solidFill>
                  </a:tcPr>
                </a:tc>
                <a:extLst>
                  <a:ext uri="{0D108BD9-81ED-4DB2-BD59-A6C34878D82A}">
                    <a16:rowId xmlns:a16="http://schemas.microsoft.com/office/drawing/2014/main" val="10004"/>
                  </a:ext>
                </a:extLst>
              </a:tr>
              <a:tr h="407988">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0.005 </a:t>
                      </a:r>
                    </a:p>
                  </a:txBody>
                  <a:tcPr anchor="ctr" horzOverflow="overflow">
                    <a:lnL cap="flat">
                      <a:noFill/>
                    </a:lnL>
                    <a:lnR>
                      <a:noFill/>
                    </a:lnR>
                    <a:lnT>
                      <a:noFill/>
                    </a:lnT>
                    <a:lnB cap="flat">
                      <a:noFill/>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12.83810 </a:t>
                      </a:r>
                    </a:p>
                  </a:txBody>
                  <a:tcPr anchor="ctr" horzOverflow="overflow">
                    <a:lnL>
                      <a:noFill/>
                    </a:lnL>
                    <a:lnR cap="flat">
                      <a:noFill/>
                    </a:lnR>
                    <a:lnT>
                      <a:noFill/>
                    </a:lnT>
                    <a:lnB cap="flat">
                      <a:noFill/>
                    </a:lnB>
                    <a:lnTlToBr>
                      <a:noFill/>
                    </a:lnTlToBr>
                    <a:lnBlToTr>
                      <a:noFill/>
                    </a:lnBlToTr>
                    <a:solidFill>
                      <a:srgbClr val="FFCC99"/>
                    </a:solidFill>
                  </a:tcPr>
                </a:tc>
                <a:extLst>
                  <a:ext uri="{0D108BD9-81ED-4DB2-BD59-A6C34878D82A}">
                    <a16:rowId xmlns:a16="http://schemas.microsoft.com/office/drawing/2014/main" val="10005"/>
                  </a:ext>
                </a:extLst>
              </a:tr>
            </a:tbl>
          </a:graphicData>
        </a:graphic>
      </p:graphicFrame>
      <p:sp>
        <p:nvSpPr>
          <p:cNvPr id="1016854" name="Text Box 22"/>
          <p:cNvSpPr txBox="1">
            <a:spLocks noChangeArrowheads="1"/>
          </p:cNvSpPr>
          <p:nvPr/>
        </p:nvSpPr>
        <p:spPr bwMode="auto">
          <a:xfrm>
            <a:off x="607929" y="5203972"/>
            <a:ext cx="503238" cy="1566716"/>
          </a:xfrm>
          <a:prstGeom prst="rect">
            <a:avLst/>
          </a:prstGeom>
          <a:solidFill>
            <a:schemeClr val="bg1"/>
          </a:solidFill>
          <a:ln w="6350">
            <a:solidFill>
              <a:schemeClr val="tx1"/>
            </a:solidFill>
            <a:miter lim="800000"/>
            <a:headEnd/>
            <a:tailEnd type="none" w="sm"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50000"/>
              </a:spcBef>
              <a:defRPr/>
            </a:pPr>
            <a:r>
              <a:rPr lang="en-US" altLang="ja-JP" sz="2000" i="1">
                <a:solidFill>
                  <a:schemeClr val="tx2"/>
                </a:solidFill>
                <a:latin typeface="メイリオ" panose="020B0604030504040204" pitchFamily="50" charset="-128"/>
                <a:ea typeface="メイリオ" panose="020B0604030504040204" pitchFamily="50" charset="-128"/>
              </a:rPr>
              <a:t>χ</a:t>
            </a:r>
            <a:r>
              <a:rPr lang="en-US" altLang="ja-JP" sz="2000" baseline="30000">
                <a:solidFill>
                  <a:schemeClr val="tx2"/>
                </a:solidFill>
                <a:latin typeface="メイリオ" panose="020B0604030504040204" pitchFamily="50" charset="-128"/>
                <a:ea typeface="メイリオ" panose="020B0604030504040204" pitchFamily="50" charset="-128"/>
              </a:rPr>
              <a:t>2</a:t>
            </a:r>
            <a:r>
              <a:rPr lang="en-US" altLang="ja-JP" sz="2400">
                <a:solidFill>
                  <a:schemeClr val="tx2"/>
                </a:solidFill>
                <a:latin typeface="メイリオ" panose="020B0604030504040204" pitchFamily="50" charset="-128"/>
                <a:ea typeface="メイリオ" panose="020B0604030504040204" pitchFamily="50" charset="-128"/>
              </a:rPr>
              <a:t> </a:t>
            </a:r>
            <a:endParaRPr lang="en-US" altLang="ja-JP" sz="2400" dirty="0">
              <a:solidFill>
                <a:schemeClr val="tx2"/>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0682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ChangeArrowheads="1"/>
          </p:cNvSpPr>
          <p:nvPr>
            <p:ph type="title"/>
          </p:nvPr>
        </p:nvSpPr>
        <p:spPr/>
        <p:txBody>
          <a:bodyPr/>
          <a:lstStyle/>
          <a:p>
            <a:pPr eaLnBrk="1" hangingPunct="1">
              <a:defRPr/>
            </a:pPr>
            <a:r>
              <a:rPr lang="ja-JP" altLang="en-US"/>
              <a:t>この教室のなかの血液型分布</a:t>
            </a:r>
          </a:p>
        </p:txBody>
      </p:sp>
      <p:sp>
        <p:nvSpPr>
          <p:cNvPr id="1091587" name="Rectangle 3"/>
          <p:cNvSpPr>
            <a:spLocks noGrp="1" noChangeArrowheads="1"/>
          </p:cNvSpPr>
          <p:nvPr>
            <p:ph type="body" sz="quarter" idx="10"/>
          </p:nvPr>
        </p:nvSpPr>
        <p:spPr/>
        <p:txBody>
          <a:bodyPr/>
          <a:lstStyle/>
          <a:p>
            <a:pPr eaLnBrk="1" hangingPunct="1">
              <a:defRPr/>
            </a:pPr>
            <a:r>
              <a:rPr lang="ja-JP" altLang="en-US" dirty="0"/>
              <a:t>やってみる</a:t>
            </a:r>
          </a:p>
        </p:txBody>
      </p:sp>
      <p:graphicFrame>
        <p:nvGraphicFramePr>
          <p:cNvPr id="29701" name="Object 4"/>
          <p:cNvGraphicFramePr>
            <a:graphicFrameLocks noChangeAspect="1"/>
          </p:cNvGraphicFramePr>
          <p:nvPr/>
        </p:nvGraphicFramePr>
        <p:xfrm>
          <a:off x="539750" y="1557338"/>
          <a:ext cx="6875463" cy="2376487"/>
        </p:xfrm>
        <a:graphic>
          <a:graphicData uri="http://schemas.openxmlformats.org/presentationml/2006/ole">
            <mc:AlternateContent xmlns:mc="http://schemas.openxmlformats.org/markup-compatibility/2006">
              <mc:Choice xmlns:v="urn:schemas-microsoft-com:vml" Requires="v">
                <p:oleObj name="Worksheet" r:id="rId2" imgW="3330079" imgH="1150712" progId="Excel.Sheet.8">
                  <p:embed/>
                </p:oleObj>
              </mc:Choice>
              <mc:Fallback>
                <p:oleObj name="Worksheet" r:id="rId2" imgW="3330079" imgH="1150712" progId="Excel.Sheet.8">
                  <p:embed/>
                  <p:pic>
                    <p:nvPicPr>
                      <p:cNvPr id="29701" name="Object 4"/>
                      <p:cNvPicPr>
                        <a:picLocks noChangeAspect="1" noChangeArrowheads="1"/>
                      </p:cNvPicPr>
                      <p:nvPr/>
                    </p:nvPicPr>
                    <p:blipFill>
                      <a:blip r:embed="rId3"/>
                      <a:srcRect/>
                      <a:stretch>
                        <a:fillRect/>
                      </a:stretch>
                    </p:blipFill>
                    <p:spPr bwMode="auto">
                      <a:xfrm>
                        <a:off x="539750" y="1557338"/>
                        <a:ext cx="6875463" cy="237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Group 5">
            <a:extLst>
              <a:ext uri="{FF2B5EF4-FFF2-40B4-BE49-F238E27FC236}">
                <a16:creationId xmlns:a16="http://schemas.microsoft.com/office/drawing/2014/main" id="{F1EE78BE-AEB5-4244-B43F-E1B162A5CBB4}"/>
              </a:ext>
            </a:extLst>
          </p:cNvPr>
          <p:cNvGraphicFramePr>
            <a:graphicFrameLocks noGrp="1"/>
          </p:cNvGraphicFramePr>
          <p:nvPr/>
        </p:nvGraphicFramePr>
        <p:xfrm>
          <a:off x="7123932" y="3044305"/>
          <a:ext cx="1872431" cy="3096666"/>
        </p:xfrm>
        <a:graphic>
          <a:graphicData uri="http://schemas.openxmlformats.org/drawingml/2006/table">
            <a:tbl>
              <a:tblPr/>
              <a:tblGrid>
                <a:gridCol w="976460">
                  <a:extLst>
                    <a:ext uri="{9D8B030D-6E8A-4147-A177-3AD203B41FA5}">
                      <a16:colId xmlns:a16="http://schemas.microsoft.com/office/drawing/2014/main" val="20000"/>
                    </a:ext>
                  </a:extLst>
                </a:gridCol>
                <a:gridCol w="895971">
                  <a:extLst>
                    <a:ext uri="{9D8B030D-6E8A-4147-A177-3AD203B41FA5}">
                      <a16:colId xmlns:a16="http://schemas.microsoft.com/office/drawing/2014/main" val="20001"/>
                    </a:ext>
                  </a:extLst>
                </a:gridCol>
              </a:tblGrid>
              <a:tr h="37326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0" i="1"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α</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0" i="1"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χ</a:t>
                      </a:r>
                      <a:r>
                        <a:rPr kumimoji="1" lang="en-US" altLang="ja-JP" sz="1600" b="0" i="0" u="none" strike="noStrike" cap="none" normalizeH="0" baseline="30000" dirty="0">
                          <a:ln>
                            <a:noFill/>
                          </a:ln>
                          <a:solidFill>
                            <a:schemeClr val="tx1"/>
                          </a:solidFill>
                          <a:effectLst/>
                          <a:latin typeface="メイリオ" panose="020B0604030504040204" pitchFamily="50" charset="-128"/>
                          <a:ea typeface="メイリオ" panose="020B0604030504040204" pitchFamily="50" charset="-128"/>
                        </a:rPr>
                        <a:t>2</a:t>
                      </a: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(3)</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0"/>
                  </a:ext>
                </a:extLst>
              </a:tr>
              <a:tr h="41829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0.500</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2.36</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3813714491"/>
                  </a:ext>
                </a:extLst>
              </a:tr>
              <a:tr h="41829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0.250</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4.10</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2670507972"/>
                  </a:ext>
                </a:extLst>
              </a:tr>
              <a:tr h="41829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0.100 </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6.25</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1"/>
                  </a:ext>
                </a:extLst>
              </a:tr>
              <a:tr h="374721">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0.050 </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7.81</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r h="373269">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0.025 </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9.34</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3"/>
                  </a:ext>
                </a:extLst>
              </a:tr>
              <a:tr h="373269">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0.010 </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11.34 </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4"/>
                  </a:ext>
                </a:extLst>
              </a:tr>
              <a:tr h="347259">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0.005 </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12.83 </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1278093"/>
      </p:ext>
    </p:extLst>
  </p:cSld>
  <p:clrMapOvr>
    <a:masterClrMapping/>
  </p:clrMapOvr>
  <p:transition>
    <p:spli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8" name="Rectangle 2"/>
          <p:cNvSpPr>
            <a:spLocks noGrp="1" noChangeArrowheads="1"/>
          </p:cNvSpPr>
          <p:nvPr>
            <p:ph type="title"/>
          </p:nvPr>
        </p:nvSpPr>
        <p:spPr/>
        <p:txBody>
          <a:bodyPr/>
          <a:lstStyle/>
          <a:p>
            <a:pPr eaLnBrk="1" hangingPunct="1">
              <a:defRPr/>
            </a:pPr>
            <a:r>
              <a:rPr lang="ja-JP" altLang="en-US" dirty="0"/>
              <a:t>確率</a:t>
            </a:r>
          </a:p>
        </p:txBody>
      </p:sp>
      <p:sp>
        <p:nvSpPr>
          <p:cNvPr id="1033219" name="Rectangle 3"/>
          <p:cNvSpPr>
            <a:spLocks noGrp="1" noChangeArrowheads="1"/>
          </p:cNvSpPr>
          <p:nvPr>
            <p:ph type="body" sz="quarter" idx="10"/>
          </p:nvPr>
        </p:nvSpPr>
        <p:spPr/>
        <p:txBody>
          <a:bodyPr/>
          <a:lstStyle/>
          <a:p>
            <a:pPr marL="176213" indent="-176213" eaLnBrk="1" hangingPunct="1">
              <a:tabLst>
                <a:tab pos="2152650" algn="l"/>
                <a:tab pos="5913438" algn="dec"/>
              </a:tabLst>
              <a:defRPr/>
            </a:pPr>
            <a:r>
              <a:rPr lang="ja-JP" altLang="en-US" sz="2000" dirty="0">
                <a:effectLst/>
              </a:rPr>
              <a:t>組み合わせの数</a:t>
            </a:r>
            <a:endParaRPr lang="ja-JP" altLang="en-US" dirty="0">
              <a:effectLst/>
            </a:endParaRPr>
          </a:p>
          <a:p>
            <a:pPr marL="176213" indent="-176213" eaLnBrk="1" hangingPunct="1">
              <a:buFontTx/>
              <a:buChar char="•"/>
              <a:tabLst>
                <a:tab pos="2152650" algn="l"/>
                <a:tab pos="5913438" algn="dec"/>
              </a:tabLst>
              <a:defRPr/>
            </a:pPr>
            <a:endParaRPr lang="ja-JP" altLang="en-US" dirty="0">
              <a:effectLst/>
            </a:endParaRPr>
          </a:p>
          <a:p>
            <a:pPr marL="0" indent="0" eaLnBrk="1" hangingPunct="1">
              <a:tabLst>
                <a:tab pos="2152650" algn="l"/>
                <a:tab pos="5913438" algn="dec"/>
              </a:tabLst>
              <a:defRPr/>
            </a:pPr>
            <a:r>
              <a:rPr lang="ja-JP" altLang="en-US" sz="2000" dirty="0">
                <a:effectLst/>
              </a:rPr>
              <a:t>すべて	</a:t>
            </a:r>
            <a:r>
              <a:rPr lang="en-US" altLang="ja-JP" sz="2000" baseline="-25000" dirty="0">
                <a:effectLst/>
              </a:rPr>
              <a:t>4</a:t>
            </a:r>
            <a:r>
              <a:rPr lang="en-US" altLang="ja-JP" sz="2000" dirty="0">
                <a:effectLst/>
              </a:rPr>
              <a:t>P</a:t>
            </a:r>
            <a:r>
              <a:rPr lang="en-US" altLang="ja-JP" sz="2000" baseline="-25000" dirty="0">
                <a:effectLst/>
              </a:rPr>
              <a:t>3</a:t>
            </a:r>
            <a:r>
              <a:rPr lang="en-US" altLang="ja-JP" sz="2000" dirty="0">
                <a:effectLst/>
              </a:rPr>
              <a:t> =</a:t>
            </a:r>
            <a:r>
              <a:rPr lang="en-US" altLang="ja-JP" sz="2000" baseline="-25000" dirty="0">
                <a:effectLst/>
              </a:rPr>
              <a:t> </a:t>
            </a:r>
            <a:r>
              <a:rPr lang="en-US" altLang="ja-JP" sz="2000" dirty="0">
                <a:effectLst/>
              </a:rPr>
              <a:t>4 * 3 * 2 = 24</a:t>
            </a:r>
          </a:p>
          <a:p>
            <a:pPr marL="176213" indent="-176213" eaLnBrk="1" hangingPunct="1">
              <a:buFontTx/>
              <a:buChar char="•"/>
              <a:tabLst>
                <a:tab pos="1795463" algn="l"/>
                <a:tab pos="4394200" algn="dec"/>
              </a:tabLst>
              <a:defRPr/>
            </a:pPr>
            <a:r>
              <a:rPr lang="en-US" altLang="ja-JP" sz="2000" dirty="0">
                <a:effectLst/>
              </a:rPr>
              <a:t>4</a:t>
            </a:r>
            <a:r>
              <a:rPr lang="ja-JP" altLang="en-US" sz="2000" dirty="0">
                <a:effectLst/>
              </a:rPr>
              <a:t>つ合う	</a:t>
            </a:r>
            <a:r>
              <a:rPr lang="en-US" altLang="ja-JP" sz="2000" dirty="0">
                <a:effectLst/>
              </a:rPr>
              <a:t>1	0.0416</a:t>
            </a:r>
          </a:p>
          <a:p>
            <a:pPr marL="176213" indent="-176213" eaLnBrk="1" hangingPunct="1">
              <a:buFontTx/>
              <a:buChar char="•"/>
              <a:tabLst>
                <a:tab pos="1795463" algn="l"/>
                <a:tab pos="4394200" algn="dec"/>
              </a:tabLst>
              <a:defRPr/>
            </a:pPr>
            <a:r>
              <a:rPr lang="en-US" altLang="ja-JP" sz="2000" dirty="0">
                <a:effectLst/>
              </a:rPr>
              <a:t>2</a:t>
            </a:r>
            <a:r>
              <a:rPr lang="ja-JP" altLang="en-US" sz="2000" dirty="0">
                <a:effectLst/>
              </a:rPr>
              <a:t>つ合う	</a:t>
            </a:r>
            <a:r>
              <a:rPr lang="en-US" altLang="ja-JP" sz="2000" baseline="-25000" dirty="0">
                <a:effectLst/>
              </a:rPr>
              <a:t>4</a:t>
            </a:r>
            <a:r>
              <a:rPr lang="en-US" altLang="ja-JP" sz="2000" dirty="0">
                <a:effectLst/>
              </a:rPr>
              <a:t>C</a:t>
            </a:r>
            <a:r>
              <a:rPr lang="en-US" altLang="ja-JP" sz="2000" baseline="-25000" dirty="0">
                <a:effectLst/>
              </a:rPr>
              <a:t>2</a:t>
            </a:r>
            <a:r>
              <a:rPr lang="en-US" altLang="ja-JP" sz="2000" dirty="0">
                <a:effectLst/>
              </a:rPr>
              <a:t> = 4 * 3/2 = 6	0.250</a:t>
            </a:r>
          </a:p>
          <a:p>
            <a:pPr marL="176213" indent="-176213" eaLnBrk="1" hangingPunct="1">
              <a:buFontTx/>
              <a:buChar char="•"/>
              <a:tabLst>
                <a:tab pos="1795463" algn="l"/>
                <a:tab pos="4394200" algn="dec"/>
              </a:tabLst>
              <a:defRPr/>
            </a:pPr>
            <a:r>
              <a:rPr lang="en-US" altLang="ja-JP" sz="2000" dirty="0">
                <a:effectLst/>
              </a:rPr>
              <a:t>1</a:t>
            </a:r>
            <a:r>
              <a:rPr lang="ja-JP" altLang="en-US" sz="2000" dirty="0">
                <a:effectLst/>
              </a:rPr>
              <a:t>つ合う	</a:t>
            </a:r>
            <a:r>
              <a:rPr lang="en-US" altLang="ja-JP" sz="2000" baseline="-25000" dirty="0">
                <a:effectLst/>
              </a:rPr>
              <a:t>4</a:t>
            </a:r>
            <a:r>
              <a:rPr lang="en-US" altLang="ja-JP" sz="2000" dirty="0">
                <a:effectLst/>
              </a:rPr>
              <a:t>C</a:t>
            </a:r>
            <a:r>
              <a:rPr lang="en-US" altLang="ja-JP" sz="2000" baseline="-25000" dirty="0">
                <a:effectLst/>
              </a:rPr>
              <a:t>1</a:t>
            </a:r>
            <a:r>
              <a:rPr lang="en-US" altLang="ja-JP" sz="2000" dirty="0">
                <a:effectLst/>
              </a:rPr>
              <a:t> * 2 = 8	0.333</a:t>
            </a:r>
          </a:p>
          <a:p>
            <a:pPr marL="176213" indent="-176213" eaLnBrk="1" hangingPunct="1">
              <a:buFontTx/>
              <a:buChar char="•"/>
              <a:tabLst>
                <a:tab pos="1795463" algn="l"/>
                <a:tab pos="4394200" algn="dec"/>
              </a:tabLst>
              <a:defRPr/>
            </a:pPr>
            <a:r>
              <a:rPr lang="ja-JP" altLang="en-US" sz="2000" dirty="0">
                <a:effectLst/>
              </a:rPr>
              <a:t>あわない	</a:t>
            </a:r>
            <a:r>
              <a:rPr lang="en-US" altLang="ja-JP" sz="2000" dirty="0">
                <a:effectLst/>
              </a:rPr>
              <a:t>3 * (2 + 1) = 9	0.375</a:t>
            </a:r>
          </a:p>
        </p:txBody>
      </p:sp>
      <p:graphicFrame>
        <p:nvGraphicFramePr>
          <p:cNvPr id="13316" name="オブジェクト 1"/>
          <p:cNvGraphicFramePr>
            <a:graphicFrameLocks noChangeAspect="1"/>
          </p:cNvGraphicFramePr>
          <p:nvPr/>
        </p:nvGraphicFramePr>
        <p:xfrm>
          <a:off x="360363" y="4221163"/>
          <a:ext cx="6875462" cy="2090737"/>
        </p:xfrm>
        <a:graphic>
          <a:graphicData uri="http://schemas.openxmlformats.org/presentationml/2006/ole">
            <mc:AlternateContent xmlns:mc="http://schemas.openxmlformats.org/markup-compatibility/2006">
              <mc:Choice xmlns:v="urn:schemas-microsoft-com:vml" Requires="v">
                <p:oleObj name="Worksheet" r:id="rId2" imgW="3330079" imgH="1013552" progId="Excel.Sheet.8">
                  <p:embed/>
                </p:oleObj>
              </mc:Choice>
              <mc:Fallback>
                <p:oleObj name="Worksheet" r:id="rId2" imgW="3330079" imgH="1013552" progId="Excel.Sheet.8">
                  <p:embed/>
                  <p:pic>
                    <p:nvPicPr>
                      <p:cNvPr id="13316" name="オブジェクト 1"/>
                      <p:cNvPicPr>
                        <a:picLocks noChangeAspect="1" noChangeArrowheads="1"/>
                      </p:cNvPicPr>
                      <p:nvPr/>
                    </p:nvPicPr>
                    <p:blipFill>
                      <a:blip r:embed="rId3"/>
                      <a:srcRect/>
                      <a:stretch>
                        <a:fillRect/>
                      </a:stretch>
                    </p:blipFill>
                    <p:spPr bwMode="auto">
                      <a:xfrm>
                        <a:off x="360363" y="4221163"/>
                        <a:ext cx="6875462"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Group 5">
            <a:extLst>
              <a:ext uri="{FF2B5EF4-FFF2-40B4-BE49-F238E27FC236}">
                <a16:creationId xmlns:a16="http://schemas.microsoft.com/office/drawing/2014/main" id="{550A4C37-BD29-4F42-BDEF-8728BAF3F9F5}"/>
              </a:ext>
            </a:extLst>
          </p:cNvPr>
          <p:cNvGraphicFramePr>
            <a:graphicFrameLocks noGrp="1"/>
          </p:cNvGraphicFramePr>
          <p:nvPr/>
        </p:nvGraphicFramePr>
        <p:xfrm>
          <a:off x="6660232" y="904625"/>
          <a:ext cx="1872431" cy="3096666"/>
        </p:xfrm>
        <a:graphic>
          <a:graphicData uri="http://schemas.openxmlformats.org/drawingml/2006/table">
            <a:tbl>
              <a:tblPr/>
              <a:tblGrid>
                <a:gridCol w="976460">
                  <a:extLst>
                    <a:ext uri="{9D8B030D-6E8A-4147-A177-3AD203B41FA5}">
                      <a16:colId xmlns:a16="http://schemas.microsoft.com/office/drawing/2014/main" val="20000"/>
                    </a:ext>
                  </a:extLst>
                </a:gridCol>
                <a:gridCol w="895971">
                  <a:extLst>
                    <a:ext uri="{9D8B030D-6E8A-4147-A177-3AD203B41FA5}">
                      <a16:colId xmlns:a16="http://schemas.microsoft.com/office/drawing/2014/main" val="20001"/>
                    </a:ext>
                  </a:extLst>
                </a:gridCol>
              </a:tblGrid>
              <a:tr h="37326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0" i="1"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α</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600" b="0" i="1"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χ</a:t>
                      </a:r>
                      <a:r>
                        <a:rPr kumimoji="1" lang="en-US" altLang="ja-JP" sz="1600" b="0" i="0" u="none" strike="noStrike" cap="none" normalizeH="0" baseline="30000" dirty="0">
                          <a:ln>
                            <a:noFill/>
                          </a:ln>
                          <a:solidFill>
                            <a:schemeClr val="tx1"/>
                          </a:solidFill>
                          <a:effectLst/>
                          <a:latin typeface="メイリオ" panose="020B0604030504040204" pitchFamily="50" charset="-128"/>
                          <a:ea typeface="メイリオ" panose="020B0604030504040204" pitchFamily="50" charset="-128"/>
                        </a:rPr>
                        <a:t>2</a:t>
                      </a: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(3)</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0"/>
                  </a:ext>
                </a:extLst>
              </a:tr>
              <a:tr h="41829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0.500</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2.36</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3813714491"/>
                  </a:ext>
                </a:extLst>
              </a:tr>
              <a:tr h="41829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0.250</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4.10</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2670507972"/>
                  </a:ext>
                </a:extLst>
              </a:tr>
              <a:tr h="418293">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0.100 </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6.25</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1"/>
                  </a:ext>
                </a:extLst>
              </a:tr>
              <a:tr h="374721">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0.050 </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7.81</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r h="373269">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chemeClr val="tx1"/>
                          </a:solidFill>
                          <a:effectLst/>
                          <a:latin typeface="メイリオ" panose="020B0604030504040204" pitchFamily="50" charset="-128"/>
                          <a:ea typeface="メイリオ" panose="020B0604030504040204" pitchFamily="50" charset="-128"/>
                        </a:rPr>
                        <a:t>0.025 </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9.34</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3"/>
                  </a:ext>
                </a:extLst>
              </a:tr>
              <a:tr h="373269">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0.010 </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11.34 </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4"/>
                  </a:ext>
                </a:extLst>
              </a:tr>
              <a:tr h="347259">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0.005 </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12.83 </a:t>
                      </a:r>
                    </a:p>
                  </a:txBody>
                  <a:tcPr anchor="ctr" horzOverflow="overflow">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5718583"/>
      </p:ext>
    </p:extLst>
  </p:cSld>
  <p:clrMapOvr>
    <a:masterClrMapping/>
  </p:clrMapOvr>
  <p:transition>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33219">
                                            <p:txEl>
                                              <p:pRg st="4" end="4"/>
                                            </p:txEl>
                                          </p:spTgt>
                                        </p:tgtEl>
                                        <p:attrNameLst>
                                          <p:attrName>style.visibility</p:attrName>
                                        </p:attrNameLst>
                                      </p:cBhvr>
                                      <p:to>
                                        <p:strVal val="visible"/>
                                      </p:to>
                                    </p:set>
                                    <p:animEffect transition="in" filter="fade">
                                      <p:cBhvr>
                                        <p:cTn id="7" dur="500"/>
                                        <p:tgtEl>
                                          <p:spTgt spid="1033219">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33219">
                                            <p:txEl>
                                              <p:pRg st="5" end="5"/>
                                            </p:txEl>
                                          </p:spTgt>
                                        </p:tgtEl>
                                        <p:attrNameLst>
                                          <p:attrName>style.visibility</p:attrName>
                                        </p:attrNameLst>
                                      </p:cBhvr>
                                      <p:to>
                                        <p:strVal val="visible"/>
                                      </p:to>
                                    </p:set>
                                    <p:animEffect transition="in" filter="fade">
                                      <p:cBhvr>
                                        <p:cTn id="10" dur="500"/>
                                        <p:tgtEl>
                                          <p:spTgt spid="1033219">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33219">
                                            <p:txEl>
                                              <p:pRg st="6" end="6"/>
                                            </p:txEl>
                                          </p:spTgt>
                                        </p:tgtEl>
                                        <p:attrNameLst>
                                          <p:attrName>style.visibility</p:attrName>
                                        </p:attrNameLst>
                                      </p:cBhvr>
                                      <p:to>
                                        <p:strVal val="visible"/>
                                      </p:to>
                                    </p:set>
                                    <p:animEffect transition="in" filter="fade">
                                      <p:cBhvr>
                                        <p:cTn id="13" dur="500"/>
                                        <p:tgtEl>
                                          <p:spTgt spid="10332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p:txBody>
          <a:bodyPr/>
          <a:lstStyle/>
          <a:p>
            <a:pPr eaLnBrk="1" hangingPunct="1">
              <a:defRPr/>
            </a:pPr>
            <a:r>
              <a:rPr lang="ja-JP" altLang="en-US"/>
              <a:t>おなじ誕生日</a:t>
            </a:r>
          </a:p>
        </p:txBody>
      </p:sp>
      <p:sp>
        <p:nvSpPr>
          <p:cNvPr id="1097731" name="Rectangle 3"/>
          <p:cNvSpPr>
            <a:spLocks noGrp="1" noChangeArrowheads="1"/>
          </p:cNvSpPr>
          <p:nvPr>
            <p:ph idx="1"/>
          </p:nvPr>
        </p:nvSpPr>
        <p:spPr/>
        <p:txBody>
          <a:bodyPr/>
          <a:lstStyle/>
          <a:p>
            <a:pPr eaLnBrk="1" hangingPunct="1">
              <a:defRPr/>
            </a:pPr>
            <a:endParaRPr lang="ja-JP" altLang="en-US" dirty="0"/>
          </a:p>
          <a:p>
            <a:pPr eaLnBrk="1" hangingPunct="1">
              <a:defRPr/>
            </a:pPr>
            <a:endParaRPr lang="ja-JP" altLang="en-US" dirty="0">
              <a:solidFill>
                <a:srgbClr val="FF0000"/>
              </a:solidFill>
              <a:effectLst>
                <a:outerShdw blurRad="38100" dist="38100" dir="2700000" algn="tl">
                  <a:srgbClr val="000000"/>
                </a:outerShdw>
              </a:effectLst>
            </a:endParaRPr>
          </a:p>
          <a:p>
            <a:pPr eaLnBrk="1" hangingPunct="1">
              <a:defRPr/>
            </a:pPr>
            <a:r>
              <a:rPr lang="ja-JP" altLang="en-US" dirty="0">
                <a:solidFill>
                  <a:schemeClr val="accent2"/>
                </a:solidFill>
                <a:effectLst>
                  <a:outerShdw blurRad="38100" dist="38100" dir="2700000" algn="tl">
                    <a:srgbClr val="000000"/>
                  </a:outerShdw>
                </a:effectLst>
              </a:rPr>
              <a:t>Ｑ</a:t>
            </a:r>
            <a:r>
              <a:rPr lang="ja-JP" altLang="en-US" dirty="0"/>
              <a:t>	このクラスのなかにじぶんとおなじ誕生日の人がいると思いますか</a:t>
            </a:r>
          </a:p>
          <a:p>
            <a:pPr eaLnBrk="1" hangingPunct="1">
              <a:defRPr/>
            </a:pPr>
            <a:endParaRPr lang="ja-JP" altLang="en-US" dirty="0">
              <a:solidFill>
                <a:srgbClr val="FF0000"/>
              </a:solidFill>
              <a:effectLst>
                <a:outerShdw blurRad="38100" dist="38100" dir="2700000" algn="tl">
                  <a:srgbClr val="000000"/>
                </a:outerShdw>
              </a:effectLst>
            </a:endParaRPr>
          </a:p>
          <a:p>
            <a:pPr eaLnBrk="1" hangingPunct="1">
              <a:defRPr/>
            </a:pPr>
            <a:r>
              <a:rPr lang="ja-JP" altLang="en-US" dirty="0">
                <a:solidFill>
                  <a:schemeClr val="accent2"/>
                </a:solidFill>
                <a:effectLst>
                  <a:outerShdw blurRad="38100" dist="38100" dir="2700000" algn="tl">
                    <a:srgbClr val="000000"/>
                  </a:outerShdw>
                </a:effectLst>
              </a:rPr>
              <a:t>Ｑ</a:t>
            </a:r>
            <a:r>
              <a:rPr lang="ja-JP" altLang="en-US" dirty="0"/>
              <a:t>	このクラスのなかにおなじ誕生日の人がいる確率はどのくらいだと思いますか</a:t>
            </a:r>
          </a:p>
          <a:p>
            <a:pPr eaLnBrk="1" hangingPunct="1">
              <a:defRPr/>
            </a:pPr>
            <a:endParaRPr lang="en-US" altLang="ja-JP" dirty="0"/>
          </a:p>
        </p:txBody>
      </p:sp>
    </p:spTree>
    <p:extLst>
      <p:ext uri="{BB962C8B-B14F-4D97-AF65-F5344CB8AC3E}">
        <p14:creationId xmlns:p14="http://schemas.microsoft.com/office/powerpoint/2010/main" val="380122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r="8179" b="2126"/>
          <a:stretch>
            <a:fillRect/>
          </a:stretch>
        </p:blipFill>
        <p:spPr bwMode="auto">
          <a:xfrm>
            <a:off x="1547813" y="2431182"/>
            <a:ext cx="6264275" cy="4094162"/>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Lst>
        </p:spPr>
      </p:pic>
      <p:sp>
        <p:nvSpPr>
          <p:cNvPr id="1099779" name="Rectangle 3"/>
          <p:cNvSpPr>
            <a:spLocks noGrp="1" noChangeArrowheads="1"/>
          </p:cNvSpPr>
          <p:nvPr>
            <p:ph type="title"/>
          </p:nvPr>
        </p:nvSpPr>
        <p:spPr/>
        <p:txBody>
          <a:bodyPr/>
          <a:lstStyle/>
          <a:p>
            <a:pPr eaLnBrk="1" hangingPunct="1">
              <a:defRPr/>
            </a:pPr>
            <a:r>
              <a:rPr lang="ja-JP" altLang="en-US"/>
              <a:t>おなじ誕生日の人がいる確率</a:t>
            </a:r>
          </a:p>
        </p:txBody>
      </p:sp>
      <p:sp>
        <p:nvSpPr>
          <p:cNvPr id="1099780" name="Rectangle 4"/>
          <p:cNvSpPr>
            <a:spLocks noGrp="1" noChangeArrowheads="1"/>
          </p:cNvSpPr>
          <p:nvPr>
            <p:ph type="body" sz="quarter" idx="10"/>
          </p:nvPr>
        </p:nvSpPr>
        <p:spPr/>
        <p:txBody>
          <a:bodyPr/>
          <a:lstStyle/>
          <a:p>
            <a:pPr eaLnBrk="1" hangingPunct="1">
              <a:defRPr/>
            </a:pPr>
            <a:r>
              <a:rPr lang="en-US" altLang="ja-JP" sz="1800" dirty="0"/>
              <a:t>■	</a:t>
            </a:r>
            <a:r>
              <a:rPr lang="ja-JP" altLang="en-US" sz="1800" dirty="0"/>
              <a:t>ｎ人ぜんぶがちがう誕生日である確率</a:t>
            </a:r>
          </a:p>
          <a:p>
            <a:pPr eaLnBrk="1" hangingPunct="1">
              <a:defRPr/>
            </a:pPr>
            <a:r>
              <a:rPr lang="ja-JP" altLang="en-US" sz="1800" dirty="0"/>
              <a:t>	＝（</a:t>
            </a:r>
            <a:r>
              <a:rPr lang="en-US" altLang="ja-JP" sz="1800" dirty="0"/>
              <a:t>365/365</a:t>
            </a:r>
            <a:r>
              <a:rPr lang="ja-JP" altLang="en-US" sz="1800" dirty="0"/>
              <a:t>）</a:t>
            </a:r>
            <a:r>
              <a:rPr lang="en-US" altLang="ja-JP" sz="1800" dirty="0"/>
              <a:t>×</a:t>
            </a:r>
            <a:r>
              <a:rPr lang="ja-JP" altLang="en-US" sz="1800" dirty="0"/>
              <a:t>（</a:t>
            </a:r>
            <a:r>
              <a:rPr lang="en-US" altLang="ja-JP" sz="1800" dirty="0"/>
              <a:t>364/365</a:t>
            </a:r>
            <a:r>
              <a:rPr lang="ja-JP" altLang="en-US" sz="1800" dirty="0"/>
              <a:t>）</a:t>
            </a:r>
            <a:r>
              <a:rPr lang="en-US" altLang="ja-JP" sz="1800" dirty="0"/>
              <a:t>×</a:t>
            </a:r>
            <a:r>
              <a:rPr lang="ja-JP" altLang="en-US" sz="1800" dirty="0"/>
              <a:t>・・・・</a:t>
            </a:r>
            <a:r>
              <a:rPr lang="en-US" altLang="ja-JP" sz="1800" dirty="0"/>
              <a:t>×</a:t>
            </a:r>
            <a:r>
              <a:rPr lang="ja-JP" altLang="en-US" sz="1800" dirty="0"/>
              <a:t>｛（</a:t>
            </a:r>
            <a:r>
              <a:rPr lang="en-US" altLang="ja-JP" sz="1800" dirty="0"/>
              <a:t>365</a:t>
            </a:r>
            <a:r>
              <a:rPr lang="ja-JP" altLang="en-US" sz="1800" dirty="0"/>
              <a:t>－</a:t>
            </a:r>
            <a:r>
              <a:rPr lang="en-US" altLang="ja-JP" sz="1800" dirty="0"/>
              <a:t>n</a:t>
            </a:r>
            <a:r>
              <a:rPr lang="ja-JP" altLang="en-US" sz="1800" dirty="0"/>
              <a:t>＋</a:t>
            </a:r>
            <a:r>
              <a:rPr lang="en-US" altLang="ja-JP" sz="1800" dirty="0"/>
              <a:t>1</a:t>
            </a:r>
            <a:r>
              <a:rPr lang="ja-JP" altLang="en-US" sz="1800" dirty="0"/>
              <a:t>）</a:t>
            </a:r>
            <a:r>
              <a:rPr lang="en-US" altLang="ja-JP" sz="1800" dirty="0"/>
              <a:t>/365</a:t>
            </a:r>
            <a:r>
              <a:rPr lang="ja-JP" altLang="en-US" sz="1800" dirty="0"/>
              <a:t>｝</a:t>
            </a:r>
          </a:p>
          <a:p>
            <a:pPr eaLnBrk="1" hangingPunct="1">
              <a:defRPr/>
            </a:pPr>
            <a:r>
              <a:rPr lang="ja-JP" altLang="en-US" sz="1800" dirty="0"/>
              <a:t>	＝</a:t>
            </a:r>
            <a:r>
              <a:rPr lang="en-US" altLang="ja-JP" sz="1800" baseline="-25000" dirty="0"/>
              <a:t>365</a:t>
            </a:r>
            <a:r>
              <a:rPr lang="en-US" altLang="ja-JP" sz="1800" dirty="0"/>
              <a:t>P</a:t>
            </a:r>
            <a:r>
              <a:rPr lang="en-US" altLang="ja-JP" sz="1800" baseline="-25000" dirty="0"/>
              <a:t>n</a:t>
            </a:r>
            <a:r>
              <a:rPr lang="en-US" altLang="ja-JP" sz="1800" dirty="0"/>
              <a:t>/365</a:t>
            </a:r>
            <a:r>
              <a:rPr lang="en-US" altLang="ja-JP" sz="1800" baseline="30000" dirty="0"/>
              <a:t>n</a:t>
            </a:r>
            <a:r>
              <a:rPr lang="ja-JP" altLang="en-US" sz="1800" dirty="0"/>
              <a:t>＝</a:t>
            </a:r>
            <a:r>
              <a:rPr lang="en-US" altLang="ja-JP" sz="1800" dirty="0"/>
              <a:t>365!/</a:t>
            </a:r>
            <a:r>
              <a:rPr lang="ja-JP" altLang="en-US" sz="1800" dirty="0"/>
              <a:t>｛</a:t>
            </a:r>
            <a:r>
              <a:rPr lang="en-US" altLang="ja-JP" sz="1800" dirty="0"/>
              <a:t>365</a:t>
            </a:r>
            <a:r>
              <a:rPr lang="en-US" altLang="ja-JP" sz="1800" baseline="30000" dirty="0"/>
              <a:t>n</a:t>
            </a:r>
            <a:r>
              <a:rPr lang="en-US" altLang="ja-JP" sz="1800" dirty="0"/>
              <a:t>×</a:t>
            </a:r>
            <a:r>
              <a:rPr lang="ja-JP" altLang="en-US" sz="1800" dirty="0"/>
              <a:t>（</a:t>
            </a:r>
            <a:r>
              <a:rPr lang="en-US" altLang="ja-JP" sz="1800" dirty="0"/>
              <a:t>365</a:t>
            </a:r>
            <a:r>
              <a:rPr lang="ja-JP" altLang="en-US" sz="1800" dirty="0"/>
              <a:t>－</a:t>
            </a:r>
            <a:r>
              <a:rPr lang="en-US" altLang="ja-JP" sz="1800" dirty="0"/>
              <a:t>n</a:t>
            </a:r>
            <a:r>
              <a:rPr lang="ja-JP" altLang="en-US" sz="1800" dirty="0"/>
              <a:t>）</a:t>
            </a:r>
            <a:r>
              <a:rPr lang="en-US" altLang="ja-JP" sz="1800" dirty="0"/>
              <a:t>!</a:t>
            </a:r>
            <a:r>
              <a:rPr lang="ja-JP" altLang="en-US" sz="1800" dirty="0"/>
              <a:t>｝</a:t>
            </a:r>
          </a:p>
          <a:p>
            <a:pPr eaLnBrk="1" hangingPunct="1">
              <a:defRPr/>
            </a:pPr>
            <a:r>
              <a:rPr lang="ja-JP" altLang="en-US" sz="1800" dirty="0">
                <a:solidFill>
                  <a:schemeClr val="accent6">
                    <a:lumMod val="50000"/>
                  </a:schemeClr>
                </a:solidFill>
              </a:rPr>
              <a:t>■	</a:t>
            </a:r>
            <a:r>
              <a:rPr lang="en-US" altLang="ja-JP" sz="1800" dirty="0">
                <a:solidFill>
                  <a:schemeClr val="accent6">
                    <a:lumMod val="50000"/>
                  </a:schemeClr>
                </a:solidFill>
              </a:rPr>
              <a:t>23</a:t>
            </a:r>
            <a:r>
              <a:rPr lang="ja-JP" altLang="en-US" sz="1800" dirty="0">
                <a:solidFill>
                  <a:schemeClr val="accent6">
                    <a:lumMod val="50000"/>
                  </a:schemeClr>
                </a:solidFill>
              </a:rPr>
              <a:t>人で</a:t>
            </a:r>
            <a:r>
              <a:rPr lang="en-US" altLang="ja-JP" sz="1800" dirty="0">
                <a:solidFill>
                  <a:schemeClr val="accent6">
                    <a:lumMod val="50000"/>
                  </a:schemeClr>
                </a:solidFill>
              </a:rPr>
              <a:t>50%</a:t>
            </a:r>
            <a:r>
              <a:rPr lang="ja-JP" altLang="en-US" sz="1800" dirty="0">
                <a:solidFill>
                  <a:schemeClr val="accent6">
                    <a:lumMod val="50000"/>
                  </a:schemeClr>
                </a:solidFill>
              </a:rPr>
              <a:t>をこえる（意外に大きい</a:t>
            </a:r>
            <a:r>
              <a:rPr lang="en-US" altLang="ja-JP" sz="1800" dirty="0">
                <a:solidFill>
                  <a:schemeClr val="accent6">
                    <a:lumMod val="50000"/>
                  </a:schemeClr>
                </a:solidFill>
              </a:rPr>
              <a:t>/</a:t>
            </a:r>
            <a:r>
              <a:rPr lang="ja-JP" altLang="en-US" sz="1800" dirty="0">
                <a:solidFill>
                  <a:schemeClr val="accent6">
                    <a:lumMod val="50000"/>
                  </a:schemeClr>
                </a:solidFill>
              </a:rPr>
              <a:t>一般教育演習の定員</a:t>
            </a:r>
            <a:r>
              <a:rPr lang="en-US" altLang="ja-JP" sz="1800" dirty="0">
                <a:solidFill>
                  <a:schemeClr val="accent6">
                    <a:lumMod val="50000"/>
                  </a:schemeClr>
                </a:solidFill>
              </a:rPr>
              <a:t>?</a:t>
            </a:r>
            <a:r>
              <a:rPr lang="ja-JP" altLang="en-US" sz="1800" dirty="0">
                <a:solidFill>
                  <a:schemeClr val="accent6">
                    <a:lumMod val="50000"/>
                  </a:schemeClr>
                </a:solidFill>
              </a:rPr>
              <a:t>）</a:t>
            </a:r>
          </a:p>
        </p:txBody>
      </p:sp>
      <p:graphicFrame>
        <p:nvGraphicFramePr>
          <p:cNvPr id="34822" name="Object 5"/>
          <p:cNvGraphicFramePr>
            <a:graphicFrameLocks noChangeAspect="1"/>
          </p:cNvGraphicFramePr>
          <p:nvPr/>
        </p:nvGraphicFramePr>
        <p:xfrm>
          <a:off x="5724128" y="3478945"/>
          <a:ext cx="2558160" cy="732932"/>
        </p:xfrm>
        <a:graphic>
          <a:graphicData uri="http://schemas.openxmlformats.org/presentationml/2006/ole">
            <mc:AlternateContent xmlns:mc="http://schemas.openxmlformats.org/markup-compatibility/2006">
              <mc:Choice xmlns:v="urn:schemas-microsoft-com:vml" Requires="v">
                <p:oleObj name="数式" r:id="rId4" imgW="1447800" imgH="431800" progId="Equation.3">
                  <p:embed/>
                </p:oleObj>
              </mc:Choice>
              <mc:Fallback>
                <p:oleObj name="数式" r:id="rId4" imgW="1447800" imgH="431800" progId="Equation.3">
                  <p:embed/>
                  <p:pic>
                    <p:nvPicPr>
                      <p:cNvPr id="34822" name="Object 5"/>
                      <p:cNvPicPr>
                        <a:picLocks noChangeAspect="1" noChangeArrowheads="1"/>
                      </p:cNvPicPr>
                      <p:nvPr/>
                    </p:nvPicPr>
                    <p:blipFill>
                      <a:blip r:embed="rId5">
                        <a:extLst>
                          <a:ext uri="{28A0092B-C50C-407E-A947-70E740481C1C}">
                            <a14:useLocalDpi xmlns:a14="http://schemas.microsoft.com/office/drawing/2010/main" val="0"/>
                          </a:ext>
                        </a:extLst>
                      </a:blip>
                      <a:srcRect l="-1984" r="-1984"/>
                      <a:stretch>
                        <a:fillRect/>
                      </a:stretch>
                    </p:blipFill>
                    <p:spPr bwMode="auto">
                      <a:xfrm>
                        <a:off x="5724128" y="3478945"/>
                        <a:ext cx="2558160" cy="732932"/>
                      </a:xfrm>
                      <a:prstGeom prst="rect">
                        <a:avLst/>
                      </a:prstGeom>
                      <a:solidFill>
                        <a:srgbClr val="FFFF00"/>
                      </a:solidFill>
                      <a:ln>
                        <a:noFill/>
                      </a:ln>
                      <a:effectLst>
                        <a:outerShdw dist="107763" dir="2700000" algn="ctr" rotWithShape="0">
                          <a:srgbClr val="808080">
                            <a:alpha val="50000"/>
                          </a:srgbClr>
                        </a:outerShdw>
                      </a:effectLst>
                    </p:spPr>
                  </p:pic>
                </p:oleObj>
              </mc:Fallback>
            </mc:AlternateContent>
          </a:graphicData>
        </a:graphic>
      </p:graphicFrame>
    </p:spTree>
    <p:extLst>
      <p:ext uri="{BB962C8B-B14F-4D97-AF65-F5344CB8AC3E}">
        <p14:creationId xmlns:p14="http://schemas.microsoft.com/office/powerpoint/2010/main" val="111963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292100" y="1206501"/>
            <a:ext cx="8547100" cy="3878684"/>
          </a:xfrm>
          <a:prstGeom prst="rect">
            <a:avLst/>
          </a:prstGeom>
          <a:solidFill>
            <a:srgbClr val="FFFF99"/>
          </a:solidFill>
          <a:ln>
            <a:noFill/>
          </a:ln>
          <a:effectLst/>
          <a:extLst>
            <a:ext uri="{91240B29-F687-4F45-9708-019B960494DF}">
              <a14:hiddenLine xmlns:a14="http://schemas.microsoft.com/office/drawing/2010/main" w="12700">
                <a:solidFill>
                  <a:schemeClr val="tx1"/>
                </a:solidFill>
                <a:miter lim="800000"/>
                <a:headEnd/>
                <a:tailEnd type="none" w="sm" len="lg"/>
              </a14:hiddenLine>
            </a:ext>
          </a:extLst>
        </p:spPr>
        <p:txBody>
          <a:bodyPr wrap="none" anchor="ctr"/>
          <a:lstStyle>
            <a:lvl1pPr eaLnBrk="0" hangingPunct="0">
              <a:spcBef>
                <a:spcPct val="20000"/>
              </a:spcBef>
              <a:defRPr kumimoji="1" sz="2400">
                <a:solidFill>
                  <a:schemeClr val="tx1"/>
                </a:solidFill>
                <a:latin typeface="小塚ゴシック Pro M" pitchFamily="34" charset="-128"/>
                <a:ea typeface="小塚ゴシック Pro M" pitchFamily="34" charset="-128"/>
              </a:defRPr>
            </a:lvl1pPr>
            <a:lvl2pPr marL="742950" indent="-285750" eaLnBrk="0" hangingPunct="0">
              <a:spcBef>
                <a:spcPct val="20000"/>
              </a:spcBef>
              <a:defRPr kumimoji="1" sz="1600">
                <a:solidFill>
                  <a:schemeClr val="tx1"/>
                </a:solidFill>
                <a:latin typeface="小塚ゴシック Pro M" pitchFamily="34" charset="-128"/>
                <a:ea typeface="小塚ゴシック Pro M" pitchFamily="34" charset="-128"/>
              </a:defRPr>
            </a:lvl2pPr>
            <a:lvl3pPr marL="1143000" indent="-228600" eaLnBrk="0" hangingPunct="0">
              <a:spcBef>
                <a:spcPct val="20000"/>
              </a:spcBef>
              <a:defRPr kumimoji="1" sz="1400">
                <a:solidFill>
                  <a:schemeClr val="tx1"/>
                </a:solidFill>
                <a:latin typeface="小塚ゴシック Pro M" pitchFamily="34" charset="-128"/>
                <a:ea typeface="小塚ゴシック Pro M" pitchFamily="34" charset="-128"/>
              </a:defRPr>
            </a:lvl3pPr>
            <a:lvl4pPr marL="1600200" indent="-228600" eaLnBrk="0" hangingPunct="0">
              <a:spcBef>
                <a:spcPct val="20000"/>
              </a:spcBef>
              <a:defRPr kumimoji="1" sz="1400">
                <a:solidFill>
                  <a:schemeClr val="tx1"/>
                </a:solidFill>
                <a:latin typeface="小塚ゴシック Pro M" pitchFamily="34" charset="-128"/>
                <a:ea typeface="小塚ゴシック Pro M" pitchFamily="34" charset="-128"/>
              </a:defRPr>
            </a:lvl4pPr>
            <a:lvl5pPr marL="2057400" indent="-228600" eaLnBrk="0" hangingPunct="0">
              <a:spcBef>
                <a:spcPct val="20000"/>
              </a:spcBef>
              <a:defRPr kumimoji="1" sz="1400">
                <a:solidFill>
                  <a:schemeClr val="tx1"/>
                </a:solidFill>
                <a:latin typeface="小塚ゴシック Pro M" pitchFamily="34" charset="-128"/>
                <a:ea typeface="小塚ゴシック Pro M" pitchFamily="34" charset="-128"/>
              </a:defRPr>
            </a:lvl5pPr>
            <a:lvl6pPr marL="2514600" indent="-228600" eaLnBrk="0" fontAlgn="base" hangingPunct="0">
              <a:spcBef>
                <a:spcPct val="20000"/>
              </a:spcBef>
              <a:spcAft>
                <a:spcPct val="0"/>
              </a:spcAft>
              <a:defRPr kumimoji="1" sz="1400">
                <a:solidFill>
                  <a:schemeClr val="tx1"/>
                </a:solidFill>
                <a:latin typeface="小塚ゴシック Pro M" pitchFamily="34" charset="-128"/>
                <a:ea typeface="小塚ゴシック Pro M" pitchFamily="34" charset="-128"/>
              </a:defRPr>
            </a:lvl6pPr>
            <a:lvl7pPr marL="2971800" indent="-228600" eaLnBrk="0" fontAlgn="base" hangingPunct="0">
              <a:spcBef>
                <a:spcPct val="20000"/>
              </a:spcBef>
              <a:spcAft>
                <a:spcPct val="0"/>
              </a:spcAft>
              <a:defRPr kumimoji="1" sz="1400">
                <a:solidFill>
                  <a:schemeClr val="tx1"/>
                </a:solidFill>
                <a:latin typeface="小塚ゴシック Pro M" pitchFamily="34" charset="-128"/>
                <a:ea typeface="小塚ゴシック Pro M" pitchFamily="34" charset="-128"/>
              </a:defRPr>
            </a:lvl7pPr>
            <a:lvl8pPr marL="3429000" indent="-228600" eaLnBrk="0" fontAlgn="base" hangingPunct="0">
              <a:spcBef>
                <a:spcPct val="20000"/>
              </a:spcBef>
              <a:spcAft>
                <a:spcPct val="0"/>
              </a:spcAft>
              <a:defRPr kumimoji="1" sz="1400">
                <a:solidFill>
                  <a:schemeClr val="tx1"/>
                </a:solidFill>
                <a:latin typeface="小塚ゴシック Pro M" pitchFamily="34" charset="-128"/>
                <a:ea typeface="小塚ゴシック Pro M" pitchFamily="34" charset="-128"/>
              </a:defRPr>
            </a:lvl8pPr>
            <a:lvl9pPr marL="3886200" indent="-228600" eaLnBrk="0" fontAlgn="base" hangingPunct="0">
              <a:spcBef>
                <a:spcPct val="20000"/>
              </a:spcBef>
              <a:spcAft>
                <a:spcPct val="0"/>
              </a:spcAft>
              <a:defRPr kumimoji="1" sz="1400">
                <a:solidFill>
                  <a:schemeClr val="tx1"/>
                </a:solidFill>
                <a:latin typeface="小塚ゴシック Pro M" pitchFamily="34" charset="-128"/>
                <a:ea typeface="小塚ゴシック Pro M"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Arial" charset="0"/>
              <a:ea typeface="Osaka" charset="-128"/>
              <a:cs typeface="+mn-cs"/>
            </a:endParaRPr>
          </a:p>
        </p:txBody>
      </p:sp>
      <p:sp>
        <p:nvSpPr>
          <p:cNvPr id="1019907" name="Rectangle 3"/>
          <p:cNvSpPr>
            <a:spLocks noGrp="1" noChangeArrowheads="1"/>
          </p:cNvSpPr>
          <p:nvPr>
            <p:ph type="body" idx="1"/>
          </p:nvPr>
        </p:nvSpPr>
        <p:spPr>
          <a:xfrm>
            <a:off x="457200" y="1295400"/>
            <a:ext cx="8229600" cy="4525963"/>
          </a:xfrm>
        </p:spPr>
        <p:txBody>
          <a:bodyPr/>
          <a:lstStyle/>
          <a:p>
            <a:pPr eaLnBrk="1" hangingPunct="1">
              <a:buFont typeface="Wingdings" panose="05000000000000000000" pitchFamily="2" charset="2"/>
              <a:buChar char="ü"/>
              <a:tabLst>
                <a:tab pos="1790700" algn="l"/>
                <a:tab pos="2876550" algn="l"/>
              </a:tabLst>
              <a:defRPr/>
            </a:pPr>
            <a:r>
              <a:rPr lang="en-US" altLang="ja-JP" sz="2000" dirty="0"/>
              <a:t>1938</a:t>
            </a:r>
            <a:r>
              <a:rPr lang="ja-JP" altLang="en-US" sz="2000" dirty="0"/>
              <a:t>秋	中島治康（巨人）</a:t>
            </a:r>
          </a:p>
          <a:p>
            <a:pPr eaLnBrk="1" hangingPunct="1">
              <a:buFont typeface="Wingdings" panose="05000000000000000000" pitchFamily="2" charset="2"/>
              <a:buChar char="ü"/>
              <a:tabLst>
                <a:tab pos="1790700" algn="l"/>
                <a:tab pos="2876550" algn="l"/>
              </a:tabLst>
              <a:defRPr/>
            </a:pPr>
            <a:r>
              <a:rPr lang="en-US" altLang="ja-JP" sz="2000" dirty="0"/>
              <a:t>1965	</a:t>
            </a:r>
            <a:r>
              <a:rPr lang="ja-JP" altLang="en-US" sz="2000" dirty="0"/>
              <a:t>野村克也（南海）</a:t>
            </a:r>
          </a:p>
          <a:p>
            <a:pPr eaLnBrk="1" hangingPunct="1">
              <a:buFont typeface="Wingdings" panose="05000000000000000000" pitchFamily="2" charset="2"/>
              <a:buChar char="ü"/>
              <a:tabLst>
                <a:tab pos="1790700" algn="l"/>
                <a:tab pos="2876550" algn="l"/>
              </a:tabLst>
              <a:defRPr/>
            </a:pPr>
            <a:r>
              <a:rPr lang="en-US" altLang="ja-JP" sz="2000" dirty="0"/>
              <a:t>1973	</a:t>
            </a:r>
            <a:r>
              <a:rPr lang="ja-JP" altLang="en-US" sz="2000" dirty="0"/>
              <a:t>王貞治（巨人）</a:t>
            </a:r>
          </a:p>
          <a:p>
            <a:pPr eaLnBrk="1" hangingPunct="1">
              <a:buFont typeface="Wingdings" panose="05000000000000000000" pitchFamily="2" charset="2"/>
              <a:buChar char="ü"/>
              <a:tabLst>
                <a:tab pos="1790700" algn="l"/>
                <a:tab pos="2876550" algn="l"/>
              </a:tabLst>
              <a:defRPr/>
            </a:pPr>
            <a:r>
              <a:rPr lang="en-US" altLang="ja-JP" sz="2000" dirty="0"/>
              <a:t>1974	</a:t>
            </a:r>
            <a:r>
              <a:rPr lang="ja-JP" altLang="en-US" sz="2000" dirty="0"/>
              <a:t>王貞治（巨人）</a:t>
            </a:r>
          </a:p>
          <a:p>
            <a:pPr eaLnBrk="1" hangingPunct="1">
              <a:buFont typeface="Wingdings" panose="05000000000000000000" pitchFamily="2" charset="2"/>
              <a:buChar char="ü"/>
              <a:tabLst>
                <a:tab pos="1790700" algn="l"/>
                <a:tab pos="2876550" algn="l"/>
              </a:tabLst>
              <a:defRPr/>
            </a:pPr>
            <a:r>
              <a:rPr lang="en-US" altLang="ja-JP" sz="2000" dirty="0"/>
              <a:t>1982	</a:t>
            </a:r>
            <a:r>
              <a:rPr lang="ja-JP" altLang="en-US" sz="2000" dirty="0"/>
              <a:t>落合博満（ロッテ）</a:t>
            </a:r>
          </a:p>
          <a:p>
            <a:pPr eaLnBrk="1" hangingPunct="1">
              <a:buFont typeface="Wingdings" panose="05000000000000000000" pitchFamily="2" charset="2"/>
              <a:buChar char="ü"/>
              <a:tabLst>
                <a:tab pos="1790700" algn="l"/>
                <a:tab pos="2876550" algn="l"/>
              </a:tabLst>
              <a:defRPr/>
            </a:pPr>
            <a:r>
              <a:rPr lang="en-US" altLang="ja-JP" sz="2000" dirty="0"/>
              <a:t>1984	</a:t>
            </a:r>
            <a:r>
              <a:rPr lang="ja-JP" altLang="en-US" sz="2000" dirty="0"/>
              <a:t>ブーマー（阪急）</a:t>
            </a:r>
          </a:p>
          <a:p>
            <a:pPr eaLnBrk="1" hangingPunct="1">
              <a:buFont typeface="Wingdings" panose="05000000000000000000" pitchFamily="2" charset="2"/>
              <a:buChar char="ü"/>
              <a:tabLst>
                <a:tab pos="1790700" algn="l"/>
                <a:tab pos="2876550" algn="l"/>
              </a:tabLst>
              <a:defRPr/>
            </a:pPr>
            <a:r>
              <a:rPr lang="en-US" altLang="ja-JP" sz="2000" dirty="0"/>
              <a:t>1985	</a:t>
            </a:r>
            <a:r>
              <a:rPr lang="ja-JP" altLang="en-US" sz="2000" dirty="0"/>
              <a:t>バース（阪神）</a:t>
            </a:r>
            <a:r>
              <a:rPr lang="en-US" altLang="ja-JP" sz="2000" dirty="0"/>
              <a:t>/</a:t>
            </a:r>
            <a:r>
              <a:rPr lang="ja-JP" altLang="en-US" sz="2000" dirty="0"/>
              <a:t>落合博満（ロッテ）</a:t>
            </a:r>
          </a:p>
          <a:p>
            <a:pPr eaLnBrk="1" hangingPunct="1">
              <a:buFont typeface="Wingdings" panose="05000000000000000000" pitchFamily="2" charset="2"/>
              <a:buChar char="ü"/>
              <a:tabLst>
                <a:tab pos="1790700" algn="l"/>
                <a:tab pos="2876550" algn="l"/>
              </a:tabLst>
              <a:defRPr/>
            </a:pPr>
            <a:r>
              <a:rPr lang="en-US" altLang="ja-JP" sz="2000" dirty="0"/>
              <a:t>1986	</a:t>
            </a:r>
            <a:r>
              <a:rPr lang="ja-JP" altLang="en-US" sz="2000" dirty="0"/>
              <a:t>バース（阪神）</a:t>
            </a:r>
            <a:r>
              <a:rPr lang="en-US" altLang="ja-JP" sz="2000" dirty="0"/>
              <a:t>/</a:t>
            </a:r>
            <a:r>
              <a:rPr lang="ja-JP" altLang="en-US" sz="2000" dirty="0"/>
              <a:t>落合博満（ロッテ）</a:t>
            </a:r>
            <a:endParaRPr lang="en-US" altLang="ja-JP" sz="2000" dirty="0"/>
          </a:p>
          <a:p>
            <a:pPr eaLnBrk="1" hangingPunct="1">
              <a:buFont typeface="Wingdings" panose="05000000000000000000" pitchFamily="2" charset="2"/>
              <a:buChar char="ü"/>
              <a:tabLst>
                <a:tab pos="1790700" algn="l"/>
                <a:tab pos="2876550" algn="l"/>
              </a:tabLst>
              <a:defRPr/>
            </a:pPr>
            <a:r>
              <a:rPr lang="en-US" altLang="ja-JP" sz="2000" dirty="0"/>
              <a:t>2004	</a:t>
            </a:r>
            <a:r>
              <a:rPr lang="ja-JP" altLang="en-US" sz="2000" dirty="0"/>
              <a:t>松中信彦（ダイエー）</a:t>
            </a:r>
            <a:endParaRPr lang="en-US" altLang="ja-JP" sz="2000" dirty="0"/>
          </a:p>
          <a:p>
            <a:pPr eaLnBrk="1" hangingPunct="1">
              <a:buFont typeface="Wingdings" panose="05000000000000000000" pitchFamily="2" charset="2"/>
              <a:buChar char="ü"/>
              <a:tabLst>
                <a:tab pos="1790700" algn="l"/>
                <a:tab pos="2876550" algn="l"/>
              </a:tabLst>
              <a:defRPr/>
            </a:pPr>
            <a:r>
              <a:rPr lang="en-US" altLang="ja-JP" sz="2000" dirty="0"/>
              <a:t>2022	</a:t>
            </a:r>
            <a:r>
              <a:rPr lang="ja-JP" altLang="en-US" sz="2000" dirty="0"/>
              <a:t>村上宗隆（ヤクルト）</a:t>
            </a:r>
            <a:endParaRPr lang="en-US" altLang="ja-JP" sz="2000" dirty="0"/>
          </a:p>
          <a:p>
            <a:pPr marL="0" indent="0" eaLnBrk="1" hangingPunct="1">
              <a:buNone/>
              <a:tabLst>
                <a:tab pos="1790700" algn="l"/>
                <a:tab pos="2876550" algn="l"/>
              </a:tabLst>
              <a:defRPr/>
            </a:pPr>
            <a:endParaRPr lang="ja-JP" altLang="en-US" dirty="0"/>
          </a:p>
          <a:p>
            <a:pPr marL="0" indent="0" eaLnBrk="1" hangingPunct="1">
              <a:tabLst>
                <a:tab pos="1249363" algn="l"/>
                <a:tab pos="2876550" algn="l"/>
              </a:tabLst>
              <a:defRPr/>
            </a:pPr>
            <a:r>
              <a:rPr lang="ja-JP" altLang="en-US" sz="2000" dirty="0"/>
              <a:t>四冠王はいない（渡米前年のイチローが惜しかった・イースタンリーグでは</a:t>
            </a:r>
            <a:r>
              <a:rPr lang="en-US" altLang="ja-JP" sz="2000" dirty="0"/>
              <a:t>1977</a:t>
            </a:r>
            <a:r>
              <a:rPr lang="ja-JP" altLang="en-US" sz="2000" dirty="0"/>
              <a:t>年に庄司智久（巨人） ）・アメリカメジャーリーグでは，</a:t>
            </a:r>
            <a:r>
              <a:rPr lang="en-US" altLang="ja-JP" sz="2000" dirty="0"/>
              <a:t>1967</a:t>
            </a:r>
            <a:r>
              <a:rPr lang="ja-JP" altLang="en-US" sz="2000" dirty="0"/>
              <a:t>年以来</a:t>
            </a:r>
            <a:r>
              <a:rPr lang="en-US" altLang="ja-JP" sz="2000" dirty="0"/>
              <a:t>2012</a:t>
            </a:r>
            <a:r>
              <a:rPr lang="ja-JP" altLang="en-US" sz="2000" dirty="0"/>
              <a:t>年まで打者の三冠王がでなかった．</a:t>
            </a:r>
          </a:p>
        </p:txBody>
      </p:sp>
      <p:sp>
        <p:nvSpPr>
          <p:cNvPr id="1019908" name="Rectangle 4"/>
          <p:cNvSpPr>
            <a:spLocks noGrp="1" noChangeArrowheads="1"/>
          </p:cNvSpPr>
          <p:nvPr>
            <p:ph type="title"/>
          </p:nvPr>
        </p:nvSpPr>
        <p:spPr/>
        <p:txBody>
          <a:bodyPr/>
          <a:lstStyle/>
          <a:p>
            <a:pPr eaLnBrk="1" hangingPunct="1">
              <a:defRPr/>
            </a:pPr>
            <a:r>
              <a:rPr lang="ja-JP" altLang="en-US" dirty="0"/>
              <a:t>日本のプロ野球における打者の三冠王</a:t>
            </a:r>
          </a:p>
        </p:txBody>
      </p:sp>
    </p:spTree>
    <p:extLst>
      <p:ext uri="{BB962C8B-B14F-4D97-AF65-F5344CB8AC3E}">
        <p14:creationId xmlns:p14="http://schemas.microsoft.com/office/powerpoint/2010/main" val="287540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a:xfrm>
            <a:off x="395536" y="74910"/>
            <a:ext cx="8229600" cy="1143000"/>
          </a:xfrm>
        </p:spPr>
        <p:txBody>
          <a:bodyPr/>
          <a:lstStyle/>
          <a:p>
            <a:pPr eaLnBrk="1" hangingPunct="1">
              <a:defRPr/>
            </a:pPr>
            <a:r>
              <a:rPr lang="ja-JP" altLang="en-US" dirty="0"/>
              <a:t>日本のプロ野球の投手の三</a:t>
            </a:r>
            <a:r>
              <a:rPr lang="en-US" altLang="ja-JP" dirty="0"/>
              <a:t>/</a:t>
            </a:r>
            <a:r>
              <a:rPr lang="ja-JP" altLang="en-US" dirty="0"/>
              <a:t>四</a:t>
            </a:r>
            <a:r>
              <a:rPr lang="en-US" altLang="ja-JP" dirty="0"/>
              <a:t>/</a:t>
            </a:r>
            <a:r>
              <a:rPr lang="ja-JP" altLang="en-US" dirty="0"/>
              <a:t>五冠王</a:t>
            </a:r>
          </a:p>
        </p:txBody>
      </p:sp>
      <p:sp>
        <p:nvSpPr>
          <p:cNvPr id="1073155" name="Rectangle 3"/>
          <p:cNvSpPr>
            <a:spLocks noGrp="1" noChangeArrowheads="1"/>
          </p:cNvSpPr>
          <p:nvPr>
            <p:ph type="body" idx="1"/>
          </p:nvPr>
        </p:nvSpPr>
        <p:spPr>
          <a:xfrm>
            <a:off x="457200" y="836712"/>
            <a:ext cx="8229600" cy="4525963"/>
          </a:xfrm>
        </p:spPr>
        <p:txBody>
          <a:bodyPr/>
          <a:lstStyle/>
          <a:p>
            <a:pPr eaLnBrk="1" hangingPunct="1">
              <a:buFont typeface="Wingdings" panose="05000000000000000000" pitchFamily="2" charset="2"/>
              <a:buChar char="ü"/>
              <a:defRPr/>
            </a:pPr>
            <a:r>
              <a:rPr lang="ja-JP" altLang="en-US" sz="1800" dirty="0"/>
              <a:t>過去にはほとんどが監督経験</a:t>
            </a:r>
          </a:p>
        </p:txBody>
      </p:sp>
      <p:graphicFrame>
        <p:nvGraphicFramePr>
          <p:cNvPr id="4" name="オブジェクト 3">
            <a:extLst>
              <a:ext uri="{FF2B5EF4-FFF2-40B4-BE49-F238E27FC236}">
                <a16:creationId xmlns:a16="http://schemas.microsoft.com/office/drawing/2014/main" id="{D7D6DF64-F333-87C4-E7ED-FFA61F4EB27F}"/>
              </a:ext>
            </a:extLst>
          </p:cNvPr>
          <p:cNvGraphicFramePr>
            <a:graphicFrameLocks noChangeAspect="1"/>
          </p:cNvGraphicFramePr>
          <p:nvPr/>
        </p:nvGraphicFramePr>
        <p:xfrm>
          <a:off x="695325" y="1210135"/>
          <a:ext cx="7753350" cy="5216525"/>
        </p:xfrm>
        <a:graphic>
          <a:graphicData uri="http://schemas.openxmlformats.org/presentationml/2006/ole">
            <mc:AlternateContent xmlns:mc="http://schemas.openxmlformats.org/markup-compatibility/2006">
              <mc:Choice xmlns:v="urn:schemas-microsoft-com:vml" Requires="v">
                <p:oleObj name="Worksheet" r:id="rId2" imgW="6240641" imgH="4198528" progId="Excel.Sheet.8">
                  <p:embed/>
                </p:oleObj>
              </mc:Choice>
              <mc:Fallback>
                <p:oleObj name="Worksheet" r:id="rId2" imgW="6240641" imgH="4198528" progId="Excel.Sheet.8">
                  <p:embed/>
                  <p:pic>
                    <p:nvPicPr>
                      <p:cNvPr id="4" name="オブジェクト 3">
                        <a:extLst>
                          <a:ext uri="{FF2B5EF4-FFF2-40B4-BE49-F238E27FC236}">
                            <a16:creationId xmlns:a16="http://schemas.microsoft.com/office/drawing/2014/main" id="{D7D6DF64-F333-87C4-E7ED-FFA61F4EB27F}"/>
                          </a:ext>
                        </a:extLst>
                      </p:cNvPr>
                      <p:cNvPicPr/>
                      <p:nvPr/>
                    </p:nvPicPr>
                    <p:blipFill>
                      <a:blip r:embed="rId3"/>
                      <a:stretch>
                        <a:fillRect/>
                      </a:stretch>
                    </p:blipFill>
                    <p:spPr>
                      <a:xfrm>
                        <a:off x="695325" y="1210135"/>
                        <a:ext cx="7753350" cy="5216525"/>
                      </a:xfrm>
                      <a:prstGeom prst="rect">
                        <a:avLst/>
                      </a:prstGeom>
                    </p:spPr>
                  </p:pic>
                </p:oleObj>
              </mc:Fallback>
            </mc:AlternateContent>
          </a:graphicData>
        </a:graphic>
      </p:graphicFrame>
      <p:sp>
        <p:nvSpPr>
          <p:cNvPr id="2" name="テキスト ボックス 1">
            <a:extLst>
              <a:ext uri="{FF2B5EF4-FFF2-40B4-BE49-F238E27FC236}">
                <a16:creationId xmlns:a16="http://schemas.microsoft.com/office/drawing/2014/main" id="{8F90181E-C007-E6C2-A5AE-A61046DA055C}"/>
              </a:ext>
            </a:extLst>
          </p:cNvPr>
          <p:cNvSpPr txBox="1"/>
          <p:nvPr/>
        </p:nvSpPr>
        <p:spPr>
          <a:xfrm>
            <a:off x="366712" y="3356992"/>
            <a:ext cx="8451849" cy="648072"/>
          </a:xfrm>
          <a:prstGeom prst="rect">
            <a:avLst/>
          </a:prstGeom>
          <a:solidFill>
            <a:srgbClr val="C00000"/>
          </a:solidFill>
        </p:spPr>
        <p:txBody>
          <a:bodyPr wrap="square" bIns="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3200" b="0">
                <a:solidFill>
                  <a:srgbClr val="FFFFFF"/>
                </a:solidFill>
                <a:latin typeface="Arial" panose="020B0604020202020204" pitchFamily="34" charset="0"/>
                <a:ea typeface="メイリオ" panose="020B0604030504040204" pitchFamily="50" charset="-128"/>
                <a:cs typeface="Arial" panose="020B0604020202020204" pitchFamily="34" charset="0"/>
              </a:rPr>
              <a:t>やられた</a:t>
            </a:r>
            <a:r>
              <a:rPr lang="en-US" sz="3200" b="0">
                <a:solidFill>
                  <a:srgbClr val="FFFFFF"/>
                </a:solidFill>
                <a:latin typeface="Arial" panose="020B0604020202020204" pitchFamily="34" charset="0"/>
                <a:cs typeface="Arial" panose="020B0604020202020204" pitchFamily="34" charset="0"/>
              </a:rPr>
              <a:t>!</a:t>
            </a:r>
            <a:endParaRPr kumimoji="1" lang="en-US" sz="3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103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p:cNvSpPr>
            <a:spLocks noGrp="1" noChangeArrowheads="1"/>
          </p:cNvSpPr>
          <p:nvPr>
            <p:ph type="title"/>
          </p:nvPr>
        </p:nvSpPr>
        <p:spPr/>
        <p:txBody>
          <a:bodyPr/>
          <a:lstStyle/>
          <a:p>
            <a:pPr eaLnBrk="1" hangingPunct="1">
              <a:defRPr/>
            </a:pPr>
            <a:r>
              <a:rPr lang="ja-JP" altLang="en-US" dirty="0"/>
              <a:t>三冠王</a:t>
            </a:r>
          </a:p>
        </p:txBody>
      </p:sp>
      <p:sp>
        <p:nvSpPr>
          <p:cNvPr id="2" name="コンテンツ プレースホルダー 1"/>
          <p:cNvSpPr>
            <a:spLocks noGrp="1"/>
          </p:cNvSpPr>
          <p:nvPr>
            <p:ph idx="1"/>
          </p:nvPr>
        </p:nvSpPr>
        <p:spPr>
          <a:xfrm>
            <a:off x="457200" y="1295400"/>
            <a:ext cx="8229600" cy="4525963"/>
          </a:xfrm>
        </p:spPr>
        <p:txBody>
          <a:bodyPr/>
          <a:lstStyle/>
          <a:p>
            <a:pPr>
              <a:buFont typeface="Wingdings" panose="05000000000000000000" pitchFamily="2" charset="2"/>
              <a:buChar char="v"/>
            </a:pPr>
            <a:r>
              <a:rPr lang="ja-JP" altLang="en-US" dirty="0">
                <a:solidFill>
                  <a:srgbClr val="C00000"/>
                </a:solidFill>
              </a:rPr>
              <a:t>科学における三冠王とは何ですか</a:t>
            </a:r>
            <a:endParaRPr lang="en-US" altLang="ja-JP" dirty="0">
              <a:solidFill>
                <a:srgbClr val="C00000"/>
              </a:solidFill>
            </a:endParaRPr>
          </a:p>
          <a:p>
            <a:pPr lvl="0">
              <a:buFont typeface="Wingdings" panose="05000000000000000000" pitchFamily="2" charset="2"/>
              <a:buChar char="ü"/>
              <a:defRPr/>
            </a:pPr>
            <a:endParaRPr lang="en-US" altLang="ja-JP" dirty="0">
              <a:solidFill>
                <a:prstClr val="black"/>
              </a:solidFill>
            </a:endParaRPr>
          </a:p>
          <a:p>
            <a:pPr lvl="0">
              <a:buFont typeface="Wingdings" panose="05000000000000000000" pitchFamily="2" charset="2"/>
              <a:buChar char="ü"/>
              <a:defRPr/>
            </a:pPr>
            <a:r>
              <a:rPr lang="ja-JP" altLang="en-US" dirty="0">
                <a:solidFill>
                  <a:prstClr val="black"/>
                </a:solidFill>
              </a:rPr>
              <a:t>科学における記録などに名前が残る</a:t>
            </a:r>
          </a:p>
          <a:p>
            <a:pPr marL="0" lvl="0" indent="0">
              <a:buNone/>
              <a:defRPr/>
            </a:pPr>
            <a:r>
              <a:rPr lang="en-US" altLang="ja-JP" sz="2200" dirty="0">
                <a:solidFill>
                  <a:prstClr val="black"/>
                </a:solidFill>
              </a:rPr>
              <a:t>	</a:t>
            </a:r>
            <a:r>
              <a:rPr lang="ja-JP" altLang="en-US" sz="2200" dirty="0">
                <a:solidFill>
                  <a:prstClr val="black"/>
                </a:solidFill>
              </a:rPr>
              <a:t>（</a:t>
            </a:r>
            <a:r>
              <a:rPr lang="en-US" altLang="ja-JP" sz="2200" dirty="0">
                <a:solidFill>
                  <a:prstClr val="black"/>
                </a:solidFill>
              </a:rPr>
              <a:t>1</a:t>
            </a:r>
            <a:r>
              <a:rPr lang="ja-JP" altLang="en-US" sz="2200" dirty="0">
                <a:solidFill>
                  <a:prstClr val="black"/>
                </a:solidFill>
              </a:rPr>
              <a:t>）受賞：ノーベル賞</a:t>
            </a:r>
          </a:p>
          <a:p>
            <a:pPr marL="0" lvl="0" indent="0">
              <a:buNone/>
              <a:defRPr/>
            </a:pPr>
            <a:r>
              <a:rPr lang="en-US" altLang="ja-JP" sz="2200" dirty="0">
                <a:solidFill>
                  <a:prstClr val="black"/>
                </a:solidFill>
              </a:rPr>
              <a:t>	</a:t>
            </a:r>
            <a:r>
              <a:rPr lang="ja-JP" altLang="en-US" sz="2200" dirty="0">
                <a:solidFill>
                  <a:prstClr val="black"/>
                </a:solidFill>
              </a:rPr>
              <a:t>（</a:t>
            </a:r>
            <a:r>
              <a:rPr lang="en-US" altLang="ja-JP" sz="2200" dirty="0">
                <a:solidFill>
                  <a:prstClr val="black"/>
                </a:solidFill>
              </a:rPr>
              <a:t>2</a:t>
            </a:r>
            <a:r>
              <a:rPr lang="ja-JP" altLang="en-US" sz="2200" dirty="0">
                <a:solidFill>
                  <a:prstClr val="black"/>
                </a:solidFill>
              </a:rPr>
              <a:t>）式や反応，法則名</a:t>
            </a:r>
          </a:p>
          <a:p>
            <a:pPr marL="0" lvl="0" indent="0">
              <a:buNone/>
              <a:defRPr/>
            </a:pPr>
            <a:r>
              <a:rPr lang="en-US" altLang="ja-JP" sz="2200" dirty="0">
                <a:solidFill>
                  <a:prstClr val="black"/>
                </a:solidFill>
              </a:rPr>
              <a:t>	</a:t>
            </a:r>
            <a:r>
              <a:rPr lang="ja-JP" altLang="en-US" sz="2200" dirty="0">
                <a:solidFill>
                  <a:prstClr val="black"/>
                </a:solidFill>
              </a:rPr>
              <a:t>（</a:t>
            </a:r>
            <a:r>
              <a:rPr lang="en-US" altLang="ja-JP" sz="2200" dirty="0">
                <a:solidFill>
                  <a:prstClr val="black"/>
                </a:solidFill>
              </a:rPr>
              <a:t>3</a:t>
            </a:r>
            <a:r>
              <a:rPr lang="ja-JP" altLang="en-US" sz="2200" dirty="0">
                <a:solidFill>
                  <a:prstClr val="black"/>
                </a:solidFill>
              </a:rPr>
              <a:t>）単位名</a:t>
            </a:r>
            <a:endParaRPr lang="en-US" altLang="ja-JP" sz="2200" dirty="0">
              <a:solidFill>
                <a:prstClr val="black"/>
              </a:solidFill>
            </a:endParaRPr>
          </a:p>
          <a:p>
            <a:pPr marL="0" lvl="0" indent="0">
              <a:buNone/>
              <a:defRPr/>
            </a:pPr>
            <a:r>
              <a:rPr lang="en-US" altLang="ja-JP" sz="2200" dirty="0">
                <a:solidFill>
                  <a:prstClr val="black"/>
                </a:solidFill>
              </a:rPr>
              <a:t>	</a:t>
            </a:r>
            <a:r>
              <a:rPr lang="ja-JP" altLang="en-US" sz="2200" dirty="0">
                <a:solidFill>
                  <a:prstClr val="black"/>
                </a:solidFill>
              </a:rPr>
              <a:t>（</a:t>
            </a:r>
            <a:r>
              <a:rPr lang="en-US" altLang="ja-JP" sz="2200" dirty="0">
                <a:solidFill>
                  <a:prstClr val="black"/>
                </a:solidFill>
              </a:rPr>
              <a:t>4</a:t>
            </a:r>
            <a:r>
              <a:rPr lang="ja-JP" altLang="en-US" sz="2200" dirty="0">
                <a:solidFill>
                  <a:prstClr val="black"/>
                </a:solidFill>
              </a:rPr>
              <a:t>）学会・学術雑誌名</a:t>
            </a:r>
          </a:p>
          <a:p>
            <a:pPr marL="0" lvl="0" indent="0">
              <a:buNone/>
              <a:defRPr/>
            </a:pPr>
            <a:r>
              <a:rPr lang="en-US" altLang="ja-JP" sz="2200" dirty="0">
                <a:solidFill>
                  <a:prstClr val="black"/>
                </a:solidFill>
              </a:rPr>
              <a:t>	</a:t>
            </a:r>
            <a:r>
              <a:rPr lang="ja-JP" altLang="en-US" sz="2200" dirty="0">
                <a:solidFill>
                  <a:prstClr val="black"/>
                </a:solidFill>
              </a:rPr>
              <a:t>（</a:t>
            </a:r>
            <a:r>
              <a:rPr lang="en-US" altLang="ja-JP" sz="2200" dirty="0">
                <a:solidFill>
                  <a:prstClr val="black"/>
                </a:solidFill>
              </a:rPr>
              <a:t>5</a:t>
            </a:r>
            <a:r>
              <a:rPr lang="ja-JP" altLang="en-US" sz="2200" dirty="0">
                <a:solidFill>
                  <a:prstClr val="black"/>
                </a:solidFill>
              </a:rPr>
              <a:t>）形容詞がある</a:t>
            </a:r>
            <a:endParaRPr lang="en-US" altLang="ja-JP" sz="2200" dirty="0">
              <a:solidFill>
                <a:prstClr val="black"/>
              </a:solidFill>
            </a:endParaRPr>
          </a:p>
          <a:p>
            <a:pPr marL="0" lvl="0" indent="0">
              <a:buNone/>
              <a:defRPr/>
            </a:pPr>
            <a:endParaRPr lang="en-US" altLang="ja-JP" sz="2200" dirty="0">
              <a:solidFill>
                <a:prstClr val="black"/>
              </a:solidFill>
            </a:endParaRPr>
          </a:p>
          <a:p>
            <a:pPr>
              <a:buFont typeface="Wingdings" panose="05000000000000000000" pitchFamily="2" charset="2"/>
              <a:buChar char="v"/>
              <a:defRPr/>
            </a:pPr>
            <a:r>
              <a:rPr lang="ja-JP" altLang="en-US" dirty="0">
                <a:solidFill>
                  <a:srgbClr val="C00000"/>
                </a:solidFill>
              </a:rPr>
              <a:t>科学における三冠王はだれですか</a:t>
            </a:r>
            <a:endParaRPr lang="en-US" altLang="ja-JP" dirty="0">
              <a:solidFill>
                <a:srgbClr val="C00000"/>
              </a:solidFill>
            </a:endParaRPr>
          </a:p>
        </p:txBody>
      </p:sp>
      <p:sp>
        <p:nvSpPr>
          <p:cNvPr id="3" name="Rectangle 4">
            <a:extLst>
              <a:ext uri="{FF2B5EF4-FFF2-40B4-BE49-F238E27FC236}">
                <a16:creationId xmlns:a16="http://schemas.microsoft.com/office/drawing/2014/main" id="{895EC436-942E-7AA7-6959-ABA834651C03}"/>
              </a:ext>
            </a:extLst>
          </p:cNvPr>
          <p:cNvSpPr>
            <a:spLocks noChangeArrowheads="1"/>
          </p:cNvSpPr>
          <p:nvPr/>
        </p:nvSpPr>
        <p:spPr bwMode="auto">
          <a:xfrm>
            <a:off x="3707904" y="3002652"/>
            <a:ext cx="4906888" cy="2829272"/>
          </a:xfrm>
          <a:prstGeom prst="rect">
            <a:avLst/>
          </a:prstGeom>
          <a:solidFill>
            <a:schemeClr val="accent3">
              <a:lumMod val="40000"/>
              <a:lumOff val="60000"/>
              <a:alpha val="90000"/>
            </a:schemeClr>
          </a:solidFill>
          <a:ln>
            <a:solidFill>
              <a:schemeClr val="bg1">
                <a:lumMod val="50000"/>
              </a:schemeClr>
            </a:solidFill>
          </a:ln>
          <a:effectLst/>
        </p:spPr>
        <p:txBody>
          <a:bodyPr lIns="180000" tIns="180000" rIns="180000" bIns="180000" anchor="ctr"/>
          <a:lstStyle/>
          <a:p>
            <a:pPr marL="342900" marR="0" lvl="0" indent="-342900" algn="l" defTabSz="8093075" rtl="0" eaLnBrk="1" fontAlgn="auto" latinLnBrk="0" hangingPunct="1">
              <a:lnSpc>
                <a:spcPct val="100000"/>
              </a:lnSpc>
              <a:spcBef>
                <a:spcPct val="20000"/>
              </a:spcBef>
              <a:spcAft>
                <a:spcPts val="0"/>
              </a:spcAft>
              <a:buClrTx/>
              <a:buSzTx/>
              <a:buFontTx/>
              <a:buNone/>
              <a:tabLst>
                <a:tab pos="4484688" algn="r"/>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ニュートン（</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I. Newton</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20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3</a:t>
            </a:r>
          </a:p>
          <a:p>
            <a:pPr marL="342900" marR="0" lvl="0" indent="-342900" algn="l" defTabSz="8093075" rtl="0" eaLnBrk="1" fontAlgn="auto" latinLnBrk="0" hangingPunct="1">
              <a:lnSpc>
                <a:spcPct val="100000"/>
              </a:lnSpc>
              <a:spcBef>
                <a:spcPct val="20000"/>
              </a:spcBef>
              <a:spcAft>
                <a:spcPts val="0"/>
              </a:spcAft>
              <a:buClrTx/>
              <a:buSzTx/>
              <a:buFontTx/>
              <a:buNone/>
              <a:tabLst>
                <a:tab pos="4484688" algn="r"/>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クーロン（</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C. Coulomb</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20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3</a:t>
            </a:r>
          </a:p>
          <a:p>
            <a:pPr marL="342900" marR="0" lvl="0" indent="-342900" algn="l" defTabSz="8093075" rtl="0" eaLnBrk="1" fontAlgn="auto" latinLnBrk="0" hangingPunct="1">
              <a:lnSpc>
                <a:spcPct val="100000"/>
              </a:lnSpc>
              <a:spcBef>
                <a:spcPct val="20000"/>
              </a:spcBef>
              <a:spcAft>
                <a:spcPts val="0"/>
              </a:spcAft>
              <a:buClrTx/>
              <a:buSzTx/>
              <a:buFontTx/>
              <a:buNone/>
              <a:tabLst>
                <a:tab pos="4484688" algn="r"/>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ファラデー（</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M. Faraday</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20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3/4</a:t>
            </a:r>
          </a:p>
          <a:p>
            <a:pPr marL="342900" marR="0" lvl="0" indent="-342900" algn="l" defTabSz="8093075" rtl="0" eaLnBrk="1" fontAlgn="auto" latinLnBrk="0" hangingPunct="1">
              <a:lnSpc>
                <a:spcPct val="100000"/>
              </a:lnSpc>
              <a:spcBef>
                <a:spcPct val="20000"/>
              </a:spcBef>
              <a:spcAft>
                <a:spcPts val="0"/>
              </a:spcAft>
              <a:buClrTx/>
              <a:buSzTx/>
              <a:buFontTx/>
              <a:buNone/>
              <a:tabLst>
                <a:tab pos="4484688" algn="r"/>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プランク（</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M. K. E. L. Planck</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20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3</a:t>
            </a:r>
          </a:p>
          <a:p>
            <a:pPr marL="342900" marR="0" lvl="0" indent="-342900" algn="l" defTabSz="8093075" rtl="0" eaLnBrk="1" fontAlgn="auto" latinLnBrk="0" hangingPunct="1">
              <a:lnSpc>
                <a:spcPct val="100000"/>
              </a:lnSpc>
              <a:spcBef>
                <a:spcPct val="20000"/>
              </a:spcBef>
              <a:spcAft>
                <a:spcPts val="0"/>
              </a:spcAft>
              <a:buClrTx/>
              <a:buSzTx/>
              <a:buFontTx/>
              <a:buNone/>
              <a:tabLst>
                <a:tab pos="4484688" algn="r"/>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キュリー（</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M. Curie</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20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3</a:t>
            </a:r>
          </a:p>
          <a:p>
            <a:pPr marL="342900" marR="0" lvl="0" indent="-342900" algn="l" defTabSz="8093075" rtl="0" eaLnBrk="1" fontAlgn="auto" latinLnBrk="0" hangingPunct="1">
              <a:lnSpc>
                <a:spcPct val="100000"/>
              </a:lnSpc>
              <a:spcBef>
                <a:spcPct val="20000"/>
              </a:spcBef>
              <a:spcAft>
                <a:spcPts val="0"/>
              </a:spcAft>
              <a:buClrTx/>
              <a:buSzTx/>
              <a:buFontTx/>
              <a:buNone/>
              <a:tabLst>
                <a:tab pos="4484688" algn="r"/>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ラザフォード（</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E. Rutherford</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20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3</a:t>
            </a:r>
          </a:p>
          <a:p>
            <a:pPr marL="342900" marR="0" lvl="0" indent="-342900" algn="l" defTabSz="8093075" rtl="0" eaLnBrk="1" fontAlgn="auto" latinLnBrk="0" hangingPunct="1">
              <a:lnSpc>
                <a:spcPct val="100000"/>
              </a:lnSpc>
              <a:spcBef>
                <a:spcPct val="20000"/>
              </a:spcBef>
              <a:spcAft>
                <a:spcPts val="0"/>
              </a:spcAft>
              <a:buClrTx/>
              <a:buSzTx/>
              <a:buFontTx/>
              <a:buNone/>
              <a:tabLst>
                <a:tab pos="4484688" algn="r"/>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アインシュタイン（</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 Einstein</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20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3</a:t>
            </a:r>
          </a:p>
        </p:txBody>
      </p:sp>
      <p:sp>
        <p:nvSpPr>
          <p:cNvPr id="4" name="テキスト ボックス 3">
            <a:extLst>
              <a:ext uri="{FF2B5EF4-FFF2-40B4-BE49-F238E27FC236}">
                <a16:creationId xmlns:a16="http://schemas.microsoft.com/office/drawing/2014/main" id="{5066BBC6-3D5B-6141-950A-26E011FE6C9A}"/>
              </a:ext>
            </a:extLst>
          </p:cNvPr>
          <p:cNvSpPr txBox="1"/>
          <p:nvPr/>
        </p:nvSpPr>
        <p:spPr>
          <a:xfrm>
            <a:off x="366712" y="3356992"/>
            <a:ext cx="8451849" cy="648072"/>
          </a:xfrm>
          <a:prstGeom prst="rect">
            <a:avLst/>
          </a:prstGeom>
          <a:solidFill>
            <a:srgbClr val="C00000"/>
          </a:solidFill>
        </p:spPr>
        <p:txBody>
          <a:bodyPr wrap="square" bIns="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3200" b="0">
                <a:solidFill>
                  <a:srgbClr val="FFFFFF"/>
                </a:solidFill>
                <a:latin typeface="Arial" panose="020B0604020202020204" pitchFamily="34" charset="0"/>
                <a:ea typeface="メイリオ" panose="020B0604030504040204" pitchFamily="50" charset="-128"/>
                <a:cs typeface="Arial" panose="020B0604020202020204" pitchFamily="34" charset="0"/>
              </a:rPr>
              <a:t>やられた</a:t>
            </a:r>
            <a:r>
              <a:rPr lang="en-US" sz="3200" b="0">
                <a:solidFill>
                  <a:srgbClr val="FFFFFF"/>
                </a:solidFill>
                <a:latin typeface="Arial" panose="020B0604020202020204" pitchFamily="34" charset="0"/>
                <a:cs typeface="Arial" panose="020B0604020202020204" pitchFamily="34" charset="0"/>
              </a:rPr>
              <a:t>!</a:t>
            </a:r>
            <a:endParaRPr kumimoji="1" lang="en-US" sz="3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083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fade">
                                      <p:cBhvr>
                                        <p:cTn id="16" dur="500"/>
                                        <p:tgtEl>
                                          <p:spTgt spid="2">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fade">
                                      <p:cBhvr>
                                        <p:cTn id="19" dur="500"/>
                                        <p:tgtEl>
                                          <p:spTgt spid="2">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fade">
                                      <p:cBhvr>
                                        <p:cTn id="22" dur="500"/>
                                        <p:tgtEl>
                                          <p:spTgt spid="2">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fade">
                                      <p:cBhvr>
                                        <p:cTn id="27" dur="500"/>
                                        <p:tgtEl>
                                          <p:spTgt spid="2">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p:cNvSpPr>
            <a:spLocks noGrp="1" noChangeArrowheads="1"/>
          </p:cNvSpPr>
          <p:nvPr>
            <p:ph type="title"/>
          </p:nvPr>
        </p:nvSpPr>
        <p:spPr/>
        <p:txBody>
          <a:bodyPr/>
          <a:lstStyle/>
          <a:p>
            <a:pPr eaLnBrk="1" hangingPunct="1">
              <a:defRPr/>
            </a:pPr>
            <a:r>
              <a:rPr lang="ja-JP" altLang="en-US" dirty="0"/>
              <a:t>三冠王</a:t>
            </a:r>
          </a:p>
        </p:txBody>
      </p:sp>
      <p:sp>
        <p:nvSpPr>
          <p:cNvPr id="2" name="コンテンツ プレースホルダー 1"/>
          <p:cNvSpPr>
            <a:spLocks noGrp="1"/>
          </p:cNvSpPr>
          <p:nvPr>
            <p:ph idx="1"/>
          </p:nvPr>
        </p:nvSpPr>
        <p:spPr/>
        <p:txBody>
          <a:bodyPr/>
          <a:lstStyle/>
          <a:p>
            <a:pPr>
              <a:lnSpc>
                <a:spcPts val="2400"/>
              </a:lnSpc>
              <a:spcBef>
                <a:spcPts val="600"/>
              </a:spcBef>
              <a:buFont typeface="Wingdings" panose="05000000000000000000" pitchFamily="2" charset="2"/>
              <a:buChar char="v"/>
            </a:pPr>
            <a:r>
              <a:rPr lang="ja-JP" altLang="en-US" dirty="0">
                <a:solidFill>
                  <a:srgbClr val="C00000"/>
                </a:solidFill>
              </a:rPr>
              <a:t>科学における三冠王とは何</a:t>
            </a:r>
            <a:r>
              <a:rPr lang="ja-JP" altLang="en-US">
                <a:solidFill>
                  <a:srgbClr val="C00000"/>
                </a:solidFill>
              </a:rPr>
              <a:t>ですか</a:t>
            </a:r>
            <a:endParaRPr lang="en-US" altLang="ja-JP" dirty="0">
              <a:solidFill>
                <a:prstClr val="black"/>
              </a:solidFill>
            </a:endParaRPr>
          </a:p>
          <a:p>
            <a:pPr lvl="0">
              <a:lnSpc>
                <a:spcPts val="2400"/>
              </a:lnSpc>
              <a:spcBef>
                <a:spcPts val="600"/>
              </a:spcBef>
              <a:buFont typeface="Wingdings" panose="05000000000000000000" pitchFamily="2" charset="2"/>
              <a:buChar char="ü"/>
              <a:defRPr/>
            </a:pPr>
            <a:endParaRPr lang="en-US" altLang="ja-JP">
              <a:solidFill>
                <a:prstClr val="black"/>
              </a:solidFill>
            </a:endParaRPr>
          </a:p>
          <a:p>
            <a:pPr lvl="0">
              <a:lnSpc>
                <a:spcPts val="2400"/>
              </a:lnSpc>
              <a:spcBef>
                <a:spcPts val="600"/>
              </a:spcBef>
              <a:buFont typeface="Wingdings" panose="05000000000000000000" pitchFamily="2" charset="2"/>
              <a:buChar char="ü"/>
              <a:defRPr/>
            </a:pPr>
            <a:r>
              <a:rPr lang="ja-JP" altLang="en-US">
                <a:solidFill>
                  <a:prstClr val="black"/>
                </a:solidFill>
              </a:rPr>
              <a:t>科学</a:t>
            </a:r>
            <a:r>
              <a:rPr lang="ja-JP" altLang="en-US" dirty="0">
                <a:solidFill>
                  <a:prstClr val="black"/>
                </a:solidFill>
              </a:rPr>
              <a:t>における記録などに名前</a:t>
            </a:r>
            <a:r>
              <a:rPr lang="ja-JP" altLang="en-US">
                <a:solidFill>
                  <a:prstClr val="black"/>
                </a:solidFill>
              </a:rPr>
              <a:t>が残る＝第三者が評価</a:t>
            </a:r>
          </a:p>
          <a:p>
            <a:pPr marL="0" lvl="0" indent="0">
              <a:lnSpc>
                <a:spcPts val="2400"/>
              </a:lnSpc>
              <a:spcBef>
                <a:spcPts val="600"/>
              </a:spcBef>
              <a:buNone/>
              <a:defRPr/>
            </a:pPr>
            <a:r>
              <a:rPr lang="en-US" altLang="ja-JP" sz="2200">
                <a:solidFill>
                  <a:prstClr val="black"/>
                </a:solidFill>
              </a:rPr>
              <a:t>	</a:t>
            </a:r>
            <a:r>
              <a:rPr lang="ja-JP" altLang="en-US" sz="2200">
                <a:solidFill>
                  <a:prstClr val="black"/>
                </a:solidFill>
              </a:rPr>
              <a:t>（</a:t>
            </a:r>
            <a:r>
              <a:rPr lang="en-US" altLang="ja-JP" sz="2200">
                <a:solidFill>
                  <a:prstClr val="black"/>
                </a:solidFill>
              </a:rPr>
              <a:t>1</a:t>
            </a:r>
            <a:r>
              <a:rPr lang="ja-JP" altLang="en-US" sz="2200">
                <a:solidFill>
                  <a:prstClr val="black"/>
                </a:solidFill>
              </a:rPr>
              <a:t>）受賞：ノーベル賞</a:t>
            </a:r>
            <a:endParaRPr lang="en-US" altLang="ja-JP" sz="2200">
              <a:solidFill>
                <a:prstClr val="black"/>
              </a:solidFill>
            </a:endParaRPr>
          </a:p>
          <a:p>
            <a:pPr marL="0" lvl="0" indent="0">
              <a:lnSpc>
                <a:spcPts val="2400"/>
              </a:lnSpc>
              <a:spcBef>
                <a:spcPts val="600"/>
              </a:spcBef>
              <a:buNone/>
              <a:defRPr/>
            </a:pPr>
            <a:r>
              <a:rPr lang="ja-JP" altLang="en-US" sz="2200">
                <a:solidFill>
                  <a:prstClr val="black"/>
                </a:solidFill>
              </a:rPr>
              <a:t>（</a:t>
            </a:r>
            <a:r>
              <a:rPr lang="en-US" altLang="ja-JP" sz="2200">
                <a:solidFill>
                  <a:prstClr val="black"/>
                </a:solidFill>
              </a:rPr>
              <a:t>2</a:t>
            </a:r>
            <a:r>
              <a:rPr lang="ja-JP" altLang="en-US" sz="2200">
                <a:solidFill>
                  <a:prstClr val="black"/>
                </a:solidFill>
              </a:rPr>
              <a:t>）式や反応，法則名</a:t>
            </a:r>
          </a:p>
          <a:p>
            <a:pPr marL="0" lvl="0" indent="0">
              <a:lnSpc>
                <a:spcPts val="2400"/>
              </a:lnSpc>
              <a:spcBef>
                <a:spcPts val="600"/>
              </a:spcBef>
              <a:buNone/>
              <a:defRPr/>
            </a:pPr>
            <a:r>
              <a:rPr lang="ja-JP" altLang="en-US" sz="2200">
                <a:solidFill>
                  <a:prstClr val="black"/>
                </a:solidFill>
              </a:rPr>
              <a:t>（</a:t>
            </a:r>
            <a:r>
              <a:rPr lang="en-US" altLang="ja-JP" sz="2200">
                <a:solidFill>
                  <a:prstClr val="black"/>
                </a:solidFill>
              </a:rPr>
              <a:t>3</a:t>
            </a:r>
            <a:r>
              <a:rPr lang="ja-JP" altLang="en-US" sz="2200">
                <a:solidFill>
                  <a:prstClr val="black"/>
                </a:solidFill>
              </a:rPr>
              <a:t>）単位名</a:t>
            </a:r>
            <a:endParaRPr lang="en-US" altLang="ja-JP" sz="2200">
              <a:solidFill>
                <a:prstClr val="black"/>
              </a:solidFill>
            </a:endParaRPr>
          </a:p>
          <a:p>
            <a:pPr marL="0" lvl="0" indent="0">
              <a:lnSpc>
                <a:spcPts val="2400"/>
              </a:lnSpc>
              <a:spcBef>
                <a:spcPts val="600"/>
              </a:spcBef>
              <a:buNone/>
              <a:defRPr/>
            </a:pPr>
            <a:r>
              <a:rPr lang="ja-JP" altLang="en-US" sz="2200">
                <a:solidFill>
                  <a:prstClr val="black"/>
                </a:solidFill>
              </a:rPr>
              <a:t>（</a:t>
            </a:r>
            <a:r>
              <a:rPr lang="en-US" altLang="ja-JP" sz="2200">
                <a:solidFill>
                  <a:prstClr val="black"/>
                </a:solidFill>
              </a:rPr>
              <a:t>4</a:t>
            </a:r>
            <a:r>
              <a:rPr lang="ja-JP" altLang="en-US" sz="2200">
                <a:solidFill>
                  <a:prstClr val="black"/>
                </a:solidFill>
              </a:rPr>
              <a:t>）学会・学術雑誌名</a:t>
            </a:r>
            <a:endParaRPr lang="en-US" altLang="ja-JP" sz="2200" dirty="0">
              <a:solidFill>
                <a:prstClr val="black"/>
              </a:solidFill>
            </a:endParaRPr>
          </a:p>
          <a:p>
            <a:pPr marL="0" lvl="0" indent="0">
              <a:lnSpc>
                <a:spcPts val="2400"/>
              </a:lnSpc>
              <a:spcBef>
                <a:spcPts val="600"/>
              </a:spcBef>
              <a:buNone/>
              <a:defRPr/>
            </a:pPr>
            <a:r>
              <a:rPr lang="ja-JP" altLang="en-US" sz="2200">
                <a:solidFill>
                  <a:prstClr val="black"/>
                </a:solidFill>
              </a:rPr>
              <a:t>（</a:t>
            </a:r>
            <a:r>
              <a:rPr lang="en-US" altLang="ja-JP" sz="2200" dirty="0">
                <a:solidFill>
                  <a:prstClr val="black"/>
                </a:solidFill>
              </a:rPr>
              <a:t>5</a:t>
            </a:r>
            <a:r>
              <a:rPr lang="ja-JP" altLang="en-US" sz="2200" dirty="0">
                <a:solidFill>
                  <a:prstClr val="black"/>
                </a:solidFill>
              </a:rPr>
              <a:t>）形容詞</a:t>
            </a:r>
            <a:r>
              <a:rPr lang="ja-JP" altLang="en-US" sz="2200">
                <a:solidFill>
                  <a:prstClr val="black"/>
                </a:solidFill>
              </a:rPr>
              <a:t>がある</a:t>
            </a:r>
            <a:endParaRPr lang="en-US" altLang="ja-JP" sz="2200" dirty="0">
              <a:solidFill>
                <a:prstClr val="black"/>
              </a:solidFill>
            </a:endParaRPr>
          </a:p>
          <a:p>
            <a:pPr marL="0" lvl="0" indent="0">
              <a:lnSpc>
                <a:spcPts val="2400"/>
              </a:lnSpc>
              <a:spcBef>
                <a:spcPts val="600"/>
              </a:spcBef>
              <a:buNone/>
              <a:defRPr/>
            </a:pPr>
            <a:endParaRPr lang="en-US" altLang="ja-JP" sz="2200" dirty="0">
              <a:solidFill>
                <a:prstClr val="black"/>
              </a:solidFill>
            </a:endParaRPr>
          </a:p>
          <a:p>
            <a:pPr>
              <a:lnSpc>
                <a:spcPts val="2400"/>
              </a:lnSpc>
              <a:spcBef>
                <a:spcPts val="600"/>
              </a:spcBef>
              <a:buFont typeface="Wingdings" panose="05000000000000000000" pitchFamily="2" charset="2"/>
              <a:buChar char="v"/>
              <a:defRPr/>
            </a:pPr>
            <a:r>
              <a:rPr lang="ja-JP" altLang="en-US" dirty="0">
                <a:solidFill>
                  <a:srgbClr val="C00000"/>
                </a:solidFill>
              </a:rPr>
              <a:t>科学における三冠王はだれ</a:t>
            </a:r>
            <a:r>
              <a:rPr lang="ja-JP" altLang="en-US">
                <a:solidFill>
                  <a:srgbClr val="C00000"/>
                </a:solidFill>
              </a:rPr>
              <a:t>ですか</a:t>
            </a:r>
            <a:endParaRPr lang="en-US" altLang="ja-JP">
              <a:solidFill>
                <a:srgbClr val="C00000"/>
              </a:solidFill>
            </a:endParaRPr>
          </a:p>
          <a:p>
            <a:pPr>
              <a:lnSpc>
                <a:spcPts val="2400"/>
              </a:lnSpc>
              <a:spcBef>
                <a:spcPts val="600"/>
              </a:spcBef>
              <a:buFont typeface="Wingdings" panose="05000000000000000000" pitchFamily="2" charset="2"/>
              <a:buChar char="v"/>
              <a:defRPr/>
            </a:pPr>
            <a:r>
              <a:rPr lang="ja-JP" altLang="en-US">
                <a:solidFill>
                  <a:srgbClr val="C00000"/>
                </a:solidFill>
              </a:rPr>
              <a:t>科学における五冠王はだれですか</a:t>
            </a:r>
            <a:endParaRPr lang="en-US" altLang="ja-JP" dirty="0">
              <a:solidFill>
                <a:srgbClr val="C00000"/>
              </a:solidFill>
            </a:endParaRPr>
          </a:p>
        </p:txBody>
      </p:sp>
      <p:grpSp>
        <p:nvGrpSpPr>
          <p:cNvPr id="5" name="グループ化 4">
            <a:extLst>
              <a:ext uri="{FF2B5EF4-FFF2-40B4-BE49-F238E27FC236}">
                <a16:creationId xmlns:a16="http://schemas.microsoft.com/office/drawing/2014/main" id="{5C2BA778-C91C-4504-BAC5-B1ADBB9962A3}"/>
              </a:ext>
            </a:extLst>
          </p:cNvPr>
          <p:cNvGrpSpPr/>
          <p:nvPr/>
        </p:nvGrpSpPr>
        <p:grpSpPr>
          <a:xfrm>
            <a:off x="546494" y="2295006"/>
            <a:ext cx="8051012" cy="2781300"/>
            <a:chOff x="558799" y="2628900"/>
            <a:chExt cx="8051012" cy="2781300"/>
          </a:xfrm>
        </p:grpSpPr>
        <p:sp>
          <p:nvSpPr>
            <p:cNvPr id="7" name="Rectangle 4">
              <a:extLst>
                <a:ext uri="{FF2B5EF4-FFF2-40B4-BE49-F238E27FC236}">
                  <a16:creationId xmlns:a16="http://schemas.microsoft.com/office/drawing/2014/main" id="{0FF29BA0-1618-498D-BB4E-0AABE0B0B849}"/>
                </a:ext>
              </a:extLst>
            </p:cNvPr>
            <p:cNvSpPr>
              <a:spLocks noChangeArrowheads="1"/>
            </p:cNvSpPr>
            <p:nvPr/>
          </p:nvSpPr>
          <p:spPr bwMode="auto">
            <a:xfrm>
              <a:off x="558799" y="2628900"/>
              <a:ext cx="6450811" cy="2781300"/>
            </a:xfrm>
            <a:prstGeom prst="rect">
              <a:avLst/>
            </a:prstGeom>
            <a:solidFill>
              <a:srgbClr val="FFFF99"/>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rIns="180000" bIns="180000" anchor="ctr"/>
            <a:lstStyle/>
            <a:p>
              <a:pPr marL="342900" indent="-342900" defTabSz="8093075" fontAlgn="auto">
                <a:spcBef>
                  <a:spcPts val="0"/>
                </a:spcBef>
                <a:spcAft>
                  <a:spcPts val="0"/>
                </a:spcAft>
                <a:defRPr/>
              </a:pPr>
              <a:r>
                <a:rPr lang="ja-JP" altLang="en-US"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a:t>
              </a:r>
              <a:r>
                <a:rPr lang="en-US" altLang="ja-JP"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1</a:t>
              </a:r>
              <a:r>
                <a:rPr lang="ja-JP" altLang="en-US"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a:t>
              </a:r>
              <a:r>
                <a:rPr lang="en-US" altLang="ja-JP"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1932</a:t>
              </a:r>
              <a:r>
                <a:rPr lang="ja-JP" altLang="en-US"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年ノーベル化学賞</a:t>
              </a:r>
            </a:p>
            <a:p>
              <a:pPr marL="342900" indent="-342900" defTabSz="8093075" fontAlgn="auto">
                <a:spcBef>
                  <a:spcPts val="0"/>
                </a:spcBef>
                <a:spcAft>
                  <a:spcPts val="0"/>
                </a:spcAft>
                <a:defRPr/>
              </a:pPr>
              <a:r>
                <a:rPr lang="ja-JP" altLang="en-US"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a:t>
              </a:r>
              <a:r>
                <a:rPr lang="en-US" altLang="ja-JP"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2</a:t>
              </a:r>
              <a:r>
                <a:rPr lang="ja-JP" altLang="en-US"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）ラングミュア式・ラングミュア＝ブロジェット膜・ルイス＝ラングミュアの理論</a:t>
              </a:r>
            </a:p>
            <a:p>
              <a:pPr marL="342900" indent="-342900" defTabSz="8093075" fontAlgn="auto">
                <a:spcBef>
                  <a:spcPts val="0"/>
                </a:spcBef>
                <a:spcAft>
                  <a:spcPts val="0"/>
                </a:spcAft>
                <a:defRPr/>
              </a:pPr>
              <a:r>
                <a:rPr lang="ja-JP" altLang="en-US"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a:t>
              </a:r>
              <a:r>
                <a:rPr lang="en-US" altLang="ja-JP"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3</a:t>
              </a:r>
              <a:r>
                <a:rPr lang="ja-JP" altLang="en-US"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a:t>
              </a:r>
              <a:r>
                <a:rPr lang="en-US" altLang="ja-JP" sz="2200" dirty="0" err="1">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langmuir</a:t>
              </a:r>
              <a:r>
                <a:rPr lang="en-US" altLang="ja-JP"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 = 1×10</a:t>
              </a:r>
              <a:r>
                <a:rPr lang="en-US" altLang="ja-JP" sz="2200" baseline="300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-6</a:t>
              </a:r>
              <a:r>
                <a:rPr lang="en-US" altLang="ja-JP"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 </a:t>
              </a:r>
              <a:r>
                <a:rPr lang="en-US" altLang="ja-JP" sz="2200" dirty="0" err="1">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torr</a:t>
              </a:r>
              <a:r>
                <a:rPr lang="en-US" altLang="ja-JP"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 s</a:t>
              </a:r>
              <a:r>
                <a:rPr lang="ja-JP" altLang="en-US"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（露出の単位）</a:t>
              </a:r>
            </a:p>
            <a:p>
              <a:pPr marL="342900" indent="-342900" defTabSz="8093075" fontAlgn="auto">
                <a:spcBef>
                  <a:spcPts val="0"/>
                </a:spcBef>
                <a:spcAft>
                  <a:spcPts val="0"/>
                </a:spcAft>
                <a:defRPr/>
              </a:pPr>
              <a:r>
                <a:rPr lang="ja-JP" altLang="en-US"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a:t>
              </a:r>
              <a:r>
                <a:rPr lang="en-US" altLang="ja-JP"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4</a:t>
              </a:r>
              <a:r>
                <a:rPr lang="ja-JP" altLang="en-US"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a:t>
              </a:r>
              <a:r>
                <a:rPr lang="en-US" altLang="ja-JP"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Langmuir</a:t>
              </a:r>
              <a:r>
                <a:rPr lang="ja-JP" altLang="en-US"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（アメリカ化学会の雑誌）</a:t>
              </a:r>
            </a:p>
            <a:p>
              <a:pPr marL="342900" indent="-342900" defTabSz="8093075" fontAlgn="auto">
                <a:spcBef>
                  <a:spcPts val="0"/>
                </a:spcBef>
                <a:spcAft>
                  <a:spcPts val="0"/>
                </a:spcAft>
                <a:defRPr/>
              </a:pPr>
              <a:r>
                <a:rPr lang="ja-JP" altLang="en-US"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a:t>
              </a:r>
              <a:r>
                <a:rPr lang="en-US" altLang="ja-JP"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5</a:t>
              </a:r>
              <a:r>
                <a:rPr lang="ja-JP" altLang="en-US"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a:t>
              </a:r>
              <a:r>
                <a:rPr lang="en-US" altLang="ja-JP"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Langmuirian</a:t>
              </a:r>
              <a:r>
                <a:rPr lang="ja-JP" altLang="en-US"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rPr>
                <a:t>（形容詞）</a:t>
              </a:r>
              <a:endParaRPr lang="en-US" altLang="ja-JP" sz="2200" dirty="0">
                <a:solidFill>
                  <a:prstClr val="black"/>
                </a:solidFill>
                <a:effectLst>
                  <a:outerShdw blurRad="38100" dist="38100" dir="2700000" algn="tl">
                    <a:srgbClr val="FFFFFF"/>
                  </a:outerShdw>
                </a:effectLst>
                <a:latin typeface="メイリオ" panose="020B0604030504040204" pitchFamily="50" charset="-128"/>
                <a:ea typeface="メイリオ" panose="020B0604030504040204" pitchFamily="50" charset="-128"/>
              </a:endParaRPr>
            </a:p>
          </p:txBody>
        </p:sp>
        <p:pic>
          <p:nvPicPr>
            <p:cNvPr id="8" name="Picture 5" descr="langmuir">
              <a:hlinkClick r:id="rId3" action="ppaction://hlinkpres?slideindex=1&amp;slidetitle="/>
              <a:extLst>
                <a:ext uri="{FF2B5EF4-FFF2-40B4-BE49-F238E27FC236}">
                  <a16:creationId xmlns:a16="http://schemas.microsoft.com/office/drawing/2014/main" id="{E236336B-969E-4FA1-87F3-AA719C9167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9611" y="2632392"/>
              <a:ext cx="1600200" cy="2263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a:extLst>
                <a:ext uri="{FF2B5EF4-FFF2-40B4-BE49-F238E27FC236}">
                  <a16:creationId xmlns:a16="http://schemas.microsoft.com/office/drawing/2014/main" id="{4C8C019A-435C-41E9-B8D5-F70AEA260405}"/>
                </a:ext>
              </a:extLst>
            </p:cNvPr>
            <p:cNvSpPr/>
            <p:nvPr/>
          </p:nvSpPr>
          <p:spPr>
            <a:xfrm>
              <a:off x="4521200" y="4826000"/>
              <a:ext cx="4088611" cy="584200"/>
            </a:xfrm>
            <a:prstGeom prst="rect">
              <a:avLst/>
            </a:prstGeom>
            <a:solidFill>
              <a:srgbClr val="C00000"/>
            </a:solidFill>
          </p:spPr>
          <p:txBody>
            <a:bodyPr wrap="square" anchor="ctr" anchorCtr="0">
              <a:noAutofit/>
            </a:bodyPr>
            <a:lstStyle/>
            <a:p>
              <a:pPr marL="342900" indent="-342900" algn="ctr" defTabSz="8093075" fontAlgn="auto">
                <a:spcBef>
                  <a:spcPts val="0"/>
                </a:spcBef>
                <a:spcAft>
                  <a:spcPts val="0"/>
                </a:spcAft>
                <a:defRPr/>
              </a:pPr>
              <a:r>
                <a:rPr lang="en-US" altLang="ja-JP" sz="2000" dirty="0">
                  <a:solidFill>
                    <a:prstClr val="white"/>
                  </a:solidFill>
                  <a:latin typeface="メイリオ" panose="020B0604030504040204" pitchFamily="50" charset="-128"/>
                  <a:ea typeface="メイリオ" panose="020B0604030504040204" pitchFamily="50" charset="-128"/>
                </a:rPr>
                <a:t>Irvin Langmuir</a:t>
              </a:r>
              <a:r>
                <a:rPr lang="ja-JP" altLang="en-US" sz="2000" dirty="0">
                  <a:solidFill>
                    <a:prstClr val="white"/>
                  </a:solidFill>
                  <a:latin typeface="メイリオ" panose="020B0604030504040204" pitchFamily="50" charset="-128"/>
                  <a:ea typeface="メイリオ" panose="020B0604030504040204" pitchFamily="50" charset="-128"/>
                </a:rPr>
                <a:t>（</a:t>
              </a:r>
              <a:r>
                <a:rPr lang="en-US" altLang="ja-JP" sz="2000" dirty="0">
                  <a:solidFill>
                    <a:prstClr val="white"/>
                  </a:solidFill>
                  <a:latin typeface="メイリオ" panose="020B0604030504040204" pitchFamily="50" charset="-128"/>
                  <a:ea typeface="メイリオ" panose="020B0604030504040204" pitchFamily="50" charset="-128"/>
                </a:rPr>
                <a:t>1881-1957</a:t>
              </a:r>
              <a:r>
                <a:rPr lang="ja-JP" altLang="en-US" sz="2000" dirty="0">
                  <a:solidFill>
                    <a:prstClr val="white"/>
                  </a:solidFill>
                  <a:latin typeface="メイリオ" panose="020B0604030504040204" pitchFamily="50" charset="-128"/>
                  <a:ea typeface="メイリオ" panose="020B0604030504040204" pitchFamily="50" charset="-128"/>
                </a:rPr>
                <a:t>）</a:t>
              </a:r>
            </a:p>
          </p:txBody>
        </p:sp>
      </p:grpSp>
      <p:sp>
        <p:nvSpPr>
          <p:cNvPr id="10" name="テキスト ボックス 9">
            <a:extLst>
              <a:ext uri="{FF2B5EF4-FFF2-40B4-BE49-F238E27FC236}">
                <a16:creationId xmlns:a16="http://schemas.microsoft.com/office/drawing/2014/main" id="{98B733C4-5F09-4145-AC8F-B838B5B13C89}"/>
              </a:ext>
            </a:extLst>
          </p:cNvPr>
          <p:cNvSpPr txBox="1"/>
          <p:nvPr/>
        </p:nvSpPr>
        <p:spPr bwMode="auto">
          <a:xfrm>
            <a:off x="0" y="0"/>
            <a:ext cx="9144000" cy="660400"/>
          </a:xfrm>
          <a:prstGeom prst="rect">
            <a:avLst/>
          </a:prstGeom>
          <a:solidFill>
            <a:srgbClr val="C00000"/>
          </a:solidFill>
          <a:ln>
            <a:noFill/>
          </a:ln>
          <a:effectLst/>
        </p:spPr>
        <p:txBody>
          <a:bodyPr wrap="square" bIns="0" rtlCol="0" anchor="ctr" anchorCtr="0">
            <a:noAutofit/>
          </a:bodyPr>
          <a:lstStyle/>
          <a:p>
            <a:pPr algn="ctr" eaLnBrk="1" hangingPunct="1"/>
            <a:r>
              <a:rPr kumimoji="1" lang="ja-JP" altLang="en-US" sz="2800">
                <a:solidFill>
                  <a:schemeClr val="bg1"/>
                </a:solidFill>
                <a:latin typeface="メイリオ" panose="020B0604030504040204" pitchFamily="50" charset="-128"/>
                <a:ea typeface="メイリオ" panose="020B0604030504040204" pitchFamily="50" charset="-128"/>
              </a:rPr>
              <a:t>やられた？</a:t>
            </a:r>
            <a:endParaRPr kumimoji="1" lang="en-US" sz="280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1387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p:txBody>
          <a:bodyPr/>
          <a:lstStyle/>
          <a:p>
            <a:pPr eaLnBrk="1" hangingPunct="1">
              <a:defRPr/>
            </a:pPr>
            <a:r>
              <a:rPr lang="ja-JP" altLang="en-US"/>
              <a:t>ラングミュアの業績</a:t>
            </a:r>
          </a:p>
        </p:txBody>
      </p:sp>
      <p:sp>
        <p:nvSpPr>
          <p:cNvPr id="1073155" name="Rectangle 3"/>
          <p:cNvSpPr>
            <a:spLocks noGrp="1" noChangeArrowheads="1"/>
          </p:cNvSpPr>
          <p:nvPr>
            <p:ph idx="1"/>
          </p:nvPr>
        </p:nvSpPr>
        <p:spPr/>
        <p:txBody>
          <a:bodyPr>
            <a:noAutofit/>
          </a:bodyPr>
          <a:lstStyle/>
          <a:p>
            <a:pPr eaLnBrk="1" hangingPunct="1">
              <a:buFont typeface="Wingdings" panose="05000000000000000000" pitchFamily="2" charset="2"/>
              <a:buChar char="ü"/>
              <a:defRPr/>
            </a:pPr>
            <a:r>
              <a:rPr lang="ja-JP" altLang="en-US" dirty="0"/>
              <a:t>多くの人が知りたかったことを</a:t>
            </a:r>
          </a:p>
          <a:p>
            <a:pPr marL="617538" indent="-274638" eaLnBrk="1" hangingPunct="1">
              <a:buFontTx/>
              <a:buChar char="•"/>
              <a:defRPr/>
            </a:pPr>
            <a:r>
              <a:rPr lang="ja-JP" altLang="en-US" sz="2200" dirty="0"/>
              <a:t>だれにでも理解できることばで</a:t>
            </a:r>
          </a:p>
          <a:p>
            <a:pPr marL="617538" indent="-274638" eaLnBrk="1" hangingPunct="1">
              <a:buFontTx/>
              <a:buChar char="•"/>
              <a:defRPr/>
            </a:pPr>
            <a:r>
              <a:rPr lang="ja-JP" altLang="en-US" sz="2200" dirty="0"/>
              <a:t>すっきりと説明した．</a:t>
            </a:r>
            <a:endParaRPr lang="ja-JP" altLang="en-US" sz="2000" dirty="0"/>
          </a:p>
          <a:p>
            <a:pPr eaLnBrk="1" hangingPunct="1">
              <a:spcBef>
                <a:spcPts val="1200"/>
              </a:spcBef>
              <a:buFont typeface="Wingdings" panose="05000000000000000000" pitchFamily="2" charset="2"/>
              <a:buChar char="ü"/>
              <a:defRPr/>
            </a:pPr>
            <a:r>
              <a:rPr lang="ja-JP" altLang="en-US" dirty="0"/>
              <a:t>よく考えれば，</a:t>
            </a:r>
          </a:p>
          <a:p>
            <a:pPr marL="617538" indent="-274638" eaLnBrk="1" hangingPunct="1">
              <a:buFontTx/>
              <a:buChar char="•"/>
              <a:defRPr/>
            </a:pPr>
            <a:r>
              <a:rPr lang="ja-JP" altLang="en-US" sz="2200" dirty="0"/>
              <a:t>だれでもその結論に到達できる</a:t>
            </a:r>
          </a:p>
          <a:p>
            <a:pPr marL="617538" indent="-274638" eaLnBrk="1" hangingPunct="1">
              <a:buFontTx/>
              <a:buChar char="•"/>
              <a:defRPr/>
            </a:pPr>
            <a:r>
              <a:rPr lang="ja-JP" altLang="en-US" sz="2200" dirty="0"/>
              <a:t>だれが発見しても不思議ではなかった</a:t>
            </a:r>
          </a:p>
          <a:p>
            <a:pPr marL="617538" indent="-274638" eaLnBrk="1" hangingPunct="1">
              <a:buFontTx/>
              <a:buChar char="•"/>
              <a:defRPr/>
            </a:pPr>
            <a:r>
              <a:rPr lang="ja-JP" altLang="en-US" sz="2200" dirty="0"/>
              <a:t>なぁんだ，そうだったのか</a:t>
            </a:r>
            <a:r>
              <a:rPr lang="ja-JP" altLang="en-US" sz="2200" dirty="0" err="1"/>
              <a:t>．．．</a:t>
            </a:r>
            <a:endParaRPr lang="ja-JP" altLang="en-US" sz="2000" dirty="0"/>
          </a:p>
          <a:p>
            <a:pPr eaLnBrk="1" hangingPunct="1">
              <a:spcBef>
                <a:spcPts val="1200"/>
              </a:spcBef>
              <a:spcAft>
                <a:spcPts val="1200"/>
              </a:spcAft>
              <a:buFont typeface="Wingdings" panose="05000000000000000000" pitchFamily="2" charset="2"/>
              <a:buChar char="ü"/>
              <a:defRPr/>
            </a:pPr>
            <a:r>
              <a:rPr lang="ja-JP" altLang="en-US" dirty="0"/>
              <a:t>だから，</a:t>
            </a:r>
            <a:r>
              <a:rPr lang="ja-JP" altLang="en-US"/>
              <a:t>みんなが</a:t>
            </a:r>
            <a:endParaRPr lang="ja-JP" altLang="en-US" dirty="0"/>
          </a:p>
          <a:p>
            <a:pPr marL="0" indent="0" algn="ctr" eaLnBrk="1" hangingPunct="1">
              <a:spcBef>
                <a:spcPts val="1200"/>
              </a:spcBef>
              <a:buNone/>
              <a:defRPr/>
            </a:pPr>
            <a:r>
              <a:rPr lang="ja-JP" altLang="en-US" sz="4800">
                <a:solidFill>
                  <a:srgbClr val="C00000"/>
                </a:solidFill>
                <a:effectLst/>
              </a:rPr>
              <a:t>やられた</a:t>
            </a:r>
            <a:r>
              <a:rPr lang="ja-JP" altLang="en-US" sz="4800" dirty="0">
                <a:solidFill>
                  <a:srgbClr val="C00000"/>
                </a:solidFill>
                <a:effectLst/>
              </a:rPr>
              <a:t>！</a:t>
            </a:r>
            <a:endParaRPr lang="en-US" altLang="ja-JP" sz="4800" dirty="0">
              <a:solidFill>
                <a:srgbClr val="C00000"/>
              </a:solidFill>
              <a:effectLst/>
            </a:endParaRPr>
          </a:p>
          <a:p>
            <a:pPr marL="0" indent="0" algn="ctr" eaLnBrk="1" hangingPunct="1">
              <a:buNone/>
              <a:defRPr/>
            </a:pPr>
            <a:r>
              <a:rPr lang="ja-JP" altLang="en-US" sz="4000" dirty="0">
                <a:solidFill>
                  <a:srgbClr val="C00000"/>
                </a:solidFill>
                <a:effectLst/>
              </a:rPr>
              <a:t>＝ オリジナル（</a:t>
            </a:r>
            <a:r>
              <a:rPr lang="en-US" altLang="ja-JP" sz="4000" dirty="0">
                <a:solidFill>
                  <a:srgbClr val="C00000"/>
                </a:solidFill>
                <a:effectLst/>
              </a:rPr>
              <a:t>original</a:t>
            </a:r>
            <a:r>
              <a:rPr lang="ja-JP" altLang="en-US" sz="4000" dirty="0">
                <a:solidFill>
                  <a:srgbClr val="C00000"/>
                </a:solidFill>
                <a:effectLst/>
              </a:rPr>
              <a:t>）</a:t>
            </a:r>
          </a:p>
        </p:txBody>
      </p:sp>
      <p:sp>
        <p:nvSpPr>
          <p:cNvPr id="4" name="テキスト ボックス 3">
            <a:extLst>
              <a:ext uri="{FF2B5EF4-FFF2-40B4-BE49-F238E27FC236}">
                <a16:creationId xmlns:a16="http://schemas.microsoft.com/office/drawing/2014/main" id="{2673B0F9-85B5-4510-8A7B-CA55F60B5017}"/>
              </a:ext>
            </a:extLst>
          </p:cNvPr>
          <p:cNvSpPr txBox="1"/>
          <p:nvPr/>
        </p:nvSpPr>
        <p:spPr bwMode="auto">
          <a:xfrm>
            <a:off x="0" y="0"/>
            <a:ext cx="9144000" cy="660400"/>
          </a:xfrm>
          <a:prstGeom prst="rect">
            <a:avLst/>
          </a:prstGeom>
          <a:solidFill>
            <a:srgbClr val="C00000"/>
          </a:solidFill>
          <a:ln>
            <a:noFill/>
          </a:ln>
          <a:effectLst/>
        </p:spPr>
        <p:txBody>
          <a:bodyPr wrap="square" bIns="0" rtlCol="0" anchor="ctr" anchorCtr="0">
            <a:noAutofit/>
          </a:bodyPr>
          <a:lstStyle/>
          <a:p>
            <a:pPr algn="ctr" eaLnBrk="1" hangingPunct="1"/>
            <a:r>
              <a:rPr kumimoji="1" lang="ja-JP" altLang="en-US" sz="2800">
                <a:solidFill>
                  <a:schemeClr val="bg1"/>
                </a:solidFill>
                <a:latin typeface="メイリオ" panose="020B0604030504040204" pitchFamily="50" charset="-128"/>
                <a:ea typeface="メイリオ" panose="020B0604030504040204" pitchFamily="50" charset="-128"/>
              </a:rPr>
              <a:t>やられた？</a:t>
            </a:r>
            <a:endParaRPr kumimoji="1" lang="en-US" sz="280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9356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73155">
                                            <p:txEl>
                                              <p:pRg st="8" end="8"/>
                                            </p:txEl>
                                          </p:spTgt>
                                        </p:tgtEl>
                                        <p:attrNameLst>
                                          <p:attrName>style.visibility</p:attrName>
                                        </p:attrNameLst>
                                      </p:cBhvr>
                                      <p:to>
                                        <p:strVal val="visible"/>
                                      </p:to>
                                    </p:set>
                                    <p:animEffect transition="in" filter="fade">
                                      <p:cBhvr>
                                        <p:cTn id="7" dur="500"/>
                                        <p:tgtEl>
                                          <p:spTgt spid="1073155">
                                            <p:txEl>
                                              <p:pRg st="8" end="8"/>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73155">
                                            <p:txEl>
                                              <p:pRg st="9" end="9"/>
                                            </p:txEl>
                                          </p:spTgt>
                                        </p:tgtEl>
                                        <p:attrNameLst>
                                          <p:attrName>style.visibility</p:attrName>
                                        </p:attrNameLst>
                                      </p:cBhvr>
                                      <p:to>
                                        <p:strVal val="visible"/>
                                      </p:to>
                                    </p:set>
                                    <p:animEffect transition="in" filter="fade">
                                      <p:cBhvr>
                                        <p:cTn id="12" dur="500"/>
                                        <p:tgtEl>
                                          <p:spTgt spid="1073155">
                                            <p:txEl>
                                              <p:pRg st="9" end="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8" name="Rectangle 4"/>
          <p:cNvSpPr>
            <a:spLocks noGrp="1" noChangeArrowheads="1"/>
          </p:cNvSpPr>
          <p:nvPr>
            <p:ph type="title"/>
          </p:nvPr>
        </p:nvSpPr>
        <p:spPr/>
        <p:txBody>
          <a:bodyPr tIns="72000"/>
          <a:lstStyle/>
          <a:p>
            <a:r>
              <a:rPr lang="en-US" altLang="ja-JP" dirty="0"/>
              <a:t>2025</a:t>
            </a:r>
            <a:r>
              <a:rPr lang="ja-JP" altLang="en-US" dirty="0"/>
              <a:t>年</a:t>
            </a:r>
            <a:r>
              <a:rPr lang="en-US" altLang="ja-JP" dirty="0"/>
              <a:t>9</a:t>
            </a:r>
            <a:r>
              <a:rPr lang="ja-JP" altLang="en-US" dirty="0"/>
              <a:t>月</a:t>
            </a:r>
            <a:r>
              <a:rPr lang="en-US" altLang="ja-JP" dirty="0"/>
              <a:t>10</a:t>
            </a:r>
            <a:r>
              <a:rPr lang="ja-JP" altLang="en-US" dirty="0"/>
              <a:t>日</a:t>
            </a:r>
          </a:p>
        </p:txBody>
      </p:sp>
      <p:sp>
        <p:nvSpPr>
          <p:cNvPr id="646149" name="Rectangle 5"/>
          <p:cNvSpPr>
            <a:spLocks noGrp="1" noChangeArrowheads="1"/>
          </p:cNvSpPr>
          <p:nvPr>
            <p:ph type="body" idx="1"/>
          </p:nvPr>
        </p:nvSpPr>
        <p:spPr/>
        <p:txBody>
          <a:bodyPr/>
          <a:lstStyle/>
          <a:p>
            <a:r>
              <a:rPr lang="ja-JP" altLang="en-US" sz="4000" dirty="0">
                <a:solidFill>
                  <a:srgbClr val="C00000"/>
                </a:solidFill>
              </a:rPr>
              <a:t>自然科学の研究ってなんだっけ</a:t>
            </a:r>
            <a:endParaRPr lang="en-US" altLang="ja-JP" sz="4000" dirty="0">
              <a:solidFill>
                <a:srgbClr val="C00000"/>
              </a:solidFill>
            </a:endParaRPr>
          </a:p>
          <a:p>
            <a:r>
              <a:rPr lang="ja-JP" altLang="en-US" sz="4000" dirty="0">
                <a:solidFill>
                  <a:srgbClr val="C00000"/>
                </a:solidFill>
              </a:rPr>
              <a:t>－研究について考えてみる</a:t>
            </a:r>
            <a:endParaRPr lang="en-US" altLang="ja-JP" sz="4000" dirty="0">
              <a:solidFill>
                <a:srgbClr val="C00000"/>
              </a:solidFill>
            </a:endParaRPr>
          </a:p>
          <a:p>
            <a:r>
              <a:rPr lang="en-US" altLang="ja-JP" sz="22900" dirty="0"/>
              <a:t>8</a:t>
            </a:r>
          </a:p>
        </p:txBody>
      </p:sp>
    </p:spTree>
  </p:cSld>
  <p:clrMapOvr>
    <a:masterClrMapping/>
  </p:clrMapOvr>
  <p:transition>
    <p:spli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6204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sysClr val="windowText" lastClr="000000"/>
              </a:solidFill>
              <a:effectLst/>
              <a:uLnTx/>
              <a:uFillTx/>
              <a:latin typeface="Arial" panose="020B0604020202020204" pitchFamily="34" charset="0"/>
              <a:ea typeface="小塚ゴシック Pro M" panose="020B0700000000000000" pitchFamily="34" charset="-128"/>
              <a:cs typeface="Arial" panose="020B0604020202020204" pitchFamily="34" charset="0"/>
            </a:endParaRPr>
          </a:p>
        </p:txBody>
      </p:sp>
      <p:sp>
        <p:nvSpPr>
          <p:cNvPr id="2" name="テキスト ボックス 1"/>
          <p:cNvSpPr txBox="1"/>
          <p:nvPr/>
        </p:nvSpPr>
        <p:spPr>
          <a:xfrm>
            <a:off x="102769" y="6275764"/>
            <a:ext cx="8938462"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「もうダマされないための</a:t>
            </a:r>
            <a:r>
              <a:rPr kumimoji="0" lang="en-US" altLang="ja-JP"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a:t>
            </a:r>
            <a:r>
              <a:rPr kumimoji="0" lang="ja-JP" altLang="en-US"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科学</a:t>
            </a:r>
            <a:r>
              <a:rPr kumimoji="0" lang="en-US" altLang="ja-JP"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a:t>
            </a:r>
            <a:r>
              <a:rPr kumimoji="0" lang="ja-JP" altLang="en-US"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講義」</a:t>
            </a:r>
            <a:r>
              <a:rPr kumimoji="0" lang="zh-TW" altLang="en-US"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菊池誠</a:t>
            </a:r>
            <a:r>
              <a:rPr kumimoji="0" lang="ja-JP" altLang="en-US"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a:t>
            </a:r>
            <a:r>
              <a:rPr kumimoji="0" lang="zh-TW" altLang="en-US"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松永和紀</a:t>
            </a:r>
            <a:r>
              <a:rPr kumimoji="0" lang="ja-JP" altLang="en-US"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a:t>
            </a:r>
            <a:r>
              <a:rPr kumimoji="0" lang="zh-TW" altLang="en-US"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伊勢田哲治</a:t>
            </a:r>
            <a:r>
              <a:rPr kumimoji="0" lang="ja-JP" altLang="en-US"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a:t>
            </a:r>
            <a:r>
              <a:rPr kumimoji="0" lang="zh-TW" altLang="en-US"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平川秀幸</a:t>
            </a:r>
            <a:r>
              <a:rPr kumimoji="0" lang="ja-JP" altLang="en-US"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a:t>
            </a:r>
            <a:r>
              <a:rPr kumimoji="0" lang="zh-TW" altLang="en-US"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片瀬久美子</a:t>
            </a:r>
            <a:r>
              <a:rPr kumimoji="0" lang="ja-JP" altLang="en-US"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a:t>
            </a:r>
            <a:r>
              <a:rPr kumimoji="0" lang="zh-TW" altLang="en-US"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飯田泰</a:t>
            </a:r>
            <a:r>
              <a:rPr kumimoji="0" lang="ja-JP" altLang="en-US"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a:t>
            </a:r>
            <a:r>
              <a:rPr kumimoji="0" lang="en-US" altLang="zh-TW"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SYNODOS</a:t>
            </a:r>
            <a:r>
              <a:rPr kumimoji="0" lang="ja-JP" altLang="en-US" sz="1400" b="0" i="0" u="none" strike="noStrike" kern="0" cap="none" spc="0" normalizeH="0" baseline="0" noProof="0" dirty="0" err="1">
                <a:ln>
                  <a:noFill/>
                </a:ln>
                <a:solidFill>
                  <a:prstClr val="white"/>
                </a:solidFill>
                <a:effectLst/>
                <a:uLnTx/>
                <a:uFillTx/>
                <a:latin typeface="メイリオ" panose="020B0604030504040204" pitchFamily="50" charset="-128"/>
                <a:ea typeface="メイリオ" panose="020B0604030504040204" pitchFamily="50" charset="-128"/>
                <a:cs typeface="+mn-cs"/>
              </a:rPr>
              <a:t>，</a:t>
            </a:r>
            <a:r>
              <a:rPr kumimoji="0" lang="ja-JP" altLang="en-US"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光文社新書（</a:t>
            </a:r>
            <a:r>
              <a:rPr kumimoji="0" lang="en-US" altLang="ja-JP"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2011</a:t>
            </a:r>
            <a:r>
              <a:rPr kumimoji="0" lang="ja-JP" altLang="en-US"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a:t>
            </a:r>
            <a:endParaRPr kumimoji="0" lang="en-US" sz="1400" b="0"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404664"/>
            <a:ext cx="5328592" cy="5302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10">
            <a:extLst>
              <a:ext uri="{FF2B5EF4-FFF2-40B4-BE49-F238E27FC236}">
                <a16:creationId xmlns:a16="http://schemas.microsoft.com/office/drawing/2014/main" id="{FADFE96E-7BB1-42CE-A7A5-20830E22A229}"/>
              </a:ext>
            </a:extLst>
          </p:cNvPr>
          <p:cNvSpPr txBox="1"/>
          <p:nvPr/>
        </p:nvSpPr>
        <p:spPr>
          <a:xfrm>
            <a:off x="4696937" y="5431177"/>
            <a:ext cx="702436" cy="555070"/>
          </a:xfrm>
          <a:prstGeom prst="rect">
            <a:avLst/>
          </a:prstGeom>
          <a:solidFill>
            <a:schemeClr val="bg1"/>
          </a:solidFill>
        </p:spPr>
        <p:txBody>
          <a:bodyPr wrap="none"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0" cap="none" spc="0" normalizeH="0" baseline="0" noProof="0" dirty="0">
                <a:ln>
                  <a:noFill/>
                </a:ln>
                <a:solidFill>
                  <a:srgbClr val="000000"/>
                </a:solidFill>
                <a:effectLst/>
                <a:uLnTx/>
                <a:uFillTx/>
                <a:latin typeface="Arial" panose="020B0604020202020204" pitchFamily="34" charset="0"/>
                <a:ea typeface="小塚ゴシック Pro M" panose="020B0700000000000000" pitchFamily="34" charset="-128"/>
                <a:cs typeface="Arial" panose="020B0604020202020204" pitchFamily="34" charset="0"/>
              </a:rPr>
              <a:t>X</a:t>
            </a:r>
            <a:endParaRPr kumimoji="0" lang="en-US" sz="1800" b="0" i="1" u="none" strike="noStrike" kern="0" cap="none" spc="0" normalizeH="0" baseline="0" noProof="0" dirty="0">
              <a:ln>
                <a:noFill/>
              </a:ln>
              <a:solidFill>
                <a:srgbClr val="000000"/>
              </a:solidFill>
              <a:effectLst/>
              <a:uLnTx/>
              <a:uFillTx/>
              <a:latin typeface="Arial" panose="020B0604020202020204" pitchFamily="34" charset="0"/>
              <a:ea typeface="小塚ゴシック Pro M" panose="020B0700000000000000" pitchFamily="34" charset="-128"/>
              <a:cs typeface="Arial" panose="020B0604020202020204" pitchFamily="34" charset="0"/>
            </a:endParaRPr>
          </a:p>
        </p:txBody>
      </p:sp>
      <p:sp>
        <p:nvSpPr>
          <p:cNvPr id="3" name="テキスト ボックス 2"/>
          <p:cNvSpPr txBox="1"/>
          <p:nvPr/>
        </p:nvSpPr>
        <p:spPr>
          <a:xfrm rot="16200000">
            <a:off x="552342" y="2828223"/>
            <a:ext cx="3637534" cy="338554"/>
          </a:xfrm>
          <a:prstGeom prst="rect">
            <a:avLst/>
          </a:prstGeom>
          <a:solidFill>
            <a:schemeClr val="bg1"/>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小塚ゴシック Pro M" panose="020B0700000000000000" pitchFamily="34" charset="-128"/>
                <a:cs typeface="Arial" panose="020B0604020202020204" pitchFamily="34" charset="0"/>
              </a:rPr>
              <a:t>average life time of Japanese women</a:t>
            </a:r>
          </a:p>
        </p:txBody>
      </p:sp>
      <p:sp>
        <p:nvSpPr>
          <p:cNvPr id="5" name="テキスト ボックス 4"/>
          <p:cNvSpPr txBox="1"/>
          <p:nvPr/>
        </p:nvSpPr>
        <p:spPr>
          <a:xfrm>
            <a:off x="2415755" y="204951"/>
            <a:ext cx="702436" cy="555070"/>
          </a:xfrm>
          <a:prstGeom prst="rect">
            <a:avLst/>
          </a:prstGeom>
          <a:solidFill>
            <a:schemeClr val="bg1"/>
          </a:solidFill>
        </p:spPr>
        <p:txBody>
          <a:bodyPr wrap="none" rtlCol="0" anchor="ctr" anchorCtr="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小塚ゴシック Pro M" panose="020B0700000000000000" pitchFamily="34" charset="-128"/>
                <a:cs typeface="Arial" panose="020B0604020202020204" pitchFamily="34" charset="0"/>
              </a:rPr>
              <a:t>(age)</a:t>
            </a:r>
          </a:p>
        </p:txBody>
      </p:sp>
      <p:sp>
        <p:nvSpPr>
          <p:cNvPr id="10" name="テキスト ボックス 9"/>
          <p:cNvSpPr txBox="1"/>
          <p:nvPr/>
        </p:nvSpPr>
        <p:spPr>
          <a:xfrm rot="16200000">
            <a:off x="97339" y="2650322"/>
            <a:ext cx="4146272" cy="669556"/>
          </a:xfrm>
          <a:prstGeom prst="rect">
            <a:avLst/>
          </a:prstGeom>
          <a:solidFill>
            <a:schemeClr val="bg1"/>
          </a:solidFill>
          <a:ln>
            <a:noFill/>
          </a:ln>
        </p:spPr>
        <p:txBody>
          <a:bodyPr wrap="none"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小塚ゴシック Pro M" panose="020B0700000000000000" pitchFamily="34" charset="-128"/>
                <a:cs typeface="Arial" panose="020B0604020202020204" pitchFamily="34" charset="0"/>
              </a:rPr>
              <a:t>performance/activity</a:t>
            </a:r>
            <a:r>
              <a:rPr kumimoji="0" lang="ja-JP" altLang="en-US" sz="1800" b="0" i="0" u="none" strike="noStrike" kern="0" cap="none" spc="0" normalizeH="0" baseline="0" noProof="0" dirty="0">
                <a:ln>
                  <a:noFill/>
                </a:ln>
                <a:solidFill>
                  <a:srgbClr val="000000"/>
                </a:solidFill>
                <a:effectLst/>
                <a:uLnTx/>
                <a:uFillTx/>
                <a:latin typeface="Arial" pitchFamily="34" charset="0"/>
                <a:ea typeface="小塚ゴシック Pro M" panose="020B0700000000000000" pitchFamily="34" charset="-128"/>
                <a:cs typeface="Arial" panose="020B0604020202020204" pitchFamily="34" charset="0"/>
              </a:rPr>
              <a:t> </a:t>
            </a:r>
            <a:r>
              <a:rPr kumimoji="0" lang="en-US" altLang="ja-JP" sz="1800" b="0" i="0" u="none" strike="noStrike" kern="0" cap="none" spc="0" normalizeH="0" baseline="0" noProof="0" dirty="0">
                <a:ln>
                  <a:noFill/>
                </a:ln>
                <a:solidFill>
                  <a:srgbClr val="000000"/>
                </a:solidFill>
                <a:effectLst/>
                <a:uLnTx/>
                <a:uFillTx/>
                <a:latin typeface="Arial" pitchFamily="34" charset="0"/>
                <a:ea typeface="小塚ゴシック Pro M" panose="020B0700000000000000" pitchFamily="34" charset="-128"/>
                <a:cs typeface="Arial" panose="020B0604020202020204" pitchFamily="34" charset="0"/>
              </a:rPr>
              <a:t>for something</a:t>
            </a: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小塚ゴシック Pro M" panose="020B0700000000000000" pitchFamily="34" charset="-128"/>
              <a:cs typeface="Arial" panose="020B0604020202020204" pitchFamily="34" charset="0"/>
            </a:endParaRPr>
          </a:p>
        </p:txBody>
      </p:sp>
      <p:sp>
        <p:nvSpPr>
          <p:cNvPr id="7" name="テキスト ボックス 6"/>
          <p:cNvSpPr txBox="1"/>
          <p:nvPr/>
        </p:nvSpPr>
        <p:spPr>
          <a:xfrm>
            <a:off x="2796238" y="5428024"/>
            <a:ext cx="4512066" cy="657364"/>
          </a:xfrm>
          <a:prstGeom prst="rect">
            <a:avLst/>
          </a:prstGeom>
          <a:solidFill>
            <a:schemeClr val="bg1"/>
          </a:solidFill>
          <a:ln>
            <a:noFill/>
          </a:ln>
        </p:spPr>
        <p:txBody>
          <a:bodyPr wrap="none"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小塚ゴシック Pro M" panose="020B0700000000000000" pitchFamily="34" charset="-128"/>
                <a:cs typeface="Arial" panose="020B0604020202020204" pitchFamily="34" charset="0"/>
              </a:rPr>
              <a:t>number of TV sets per 100 families</a:t>
            </a:r>
          </a:p>
        </p:txBody>
      </p:sp>
      <p:sp>
        <p:nvSpPr>
          <p:cNvPr id="9" name="テキスト ボックス 8"/>
          <p:cNvSpPr txBox="1"/>
          <p:nvPr/>
        </p:nvSpPr>
        <p:spPr>
          <a:xfrm>
            <a:off x="2792122" y="5383381"/>
            <a:ext cx="4512066" cy="657364"/>
          </a:xfrm>
          <a:prstGeom prst="rect">
            <a:avLst/>
          </a:prstGeom>
          <a:solidFill>
            <a:schemeClr val="bg1"/>
          </a:solidFill>
          <a:ln>
            <a:noFill/>
          </a:ln>
        </p:spPr>
        <p:txBody>
          <a:bodyPr wrap="none"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小塚ゴシック Pro M" panose="020B0700000000000000" pitchFamily="34" charset="-128"/>
                <a:cs typeface="Arial" panose="020B0604020202020204" pitchFamily="34" charset="0"/>
              </a:rPr>
              <a:t>(number of TV sets per 100 families) like </a:t>
            </a:r>
            <a:r>
              <a:rPr kumimoji="0" lang="en-US" sz="1800" b="0" i="0" u="none" strike="noStrike" kern="0" cap="none" spc="0" normalizeH="0" baseline="0" noProof="0" dirty="0" err="1">
                <a:ln>
                  <a:noFill/>
                </a:ln>
                <a:solidFill>
                  <a:srgbClr val="000000"/>
                </a:solidFill>
                <a:effectLst/>
                <a:uLnTx/>
                <a:uFillTx/>
                <a:latin typeface="Arial" panose="020B0604020202020204" pitchFamily="34" charset="0"/>
                <a:ea typeface="小塚ゴシック Pro M" panose="020B0700000000000000" pitchFamily="34" charset="-128"/>
                <a:cs typeface="Arial" panose="020B0604020202020204" pitchFamily="34" charset="0"/>
              </a:rPr>
              <a:t>sth</a:t>
            </a: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小塚ゴシック Pro M" panose="020B0700000000000000" pitchFamily="34" charset="-128"/>
              <a:cs typeface="Arial" panose="020B0604020202020204" pitchFamily="34" charset="0"/>
            </a:endParaRPr>
          </a:p>
        </p:txBody>
      </p:sp>
      <p:grpSp>
        <p:nvGrpSpPr>
          <p:cNvPr id="8" name="グループ化 7">
            <a:extLst>
              <a:ext uri="{FF2B5EF4-FFF2-40B4-BE49-F238E27FC236}">
                <a16:creationId xmlns:a16="http://schemas.microsoft.com/office/drawing/2014/main" id="{AF3BC882-E754-460B-BE91-02179195C51F}"/>
              </a:ext>
            </a:extLst>
          </p:cNvPr>
          <p:cNvGrpSpPr/>
          <p:nvPr/>
        </p:nvGrpSpPr>
        <p:grpSpPr>
          <a:xfrm>
            <a:off x="2977512" y="911963"/>
            <a:ext cx="4088017" cy="3748270"/>
            <a:chOff x="2977512" y="911963"/>
            <a:chExt cx="4088017" cy="3748270"/>
          </a:xfrm>
        </p:grpSpPr>
        <p:sp>
          <p:nvSpPr>
            <p:cNvPr id="6" name="楕円 5">
              <a:extLst>
                <a:ext uri="{FF2B5EF4-FFF2-40B4-BE49-F238E27FC236}">
                  <a16:creationId xmlns:a16="http://schemas.microsoft.com/office/drawing/2014/main" id="{A67B4D14-28F8-453C-8402-2E2650CD0A76}"/>
                </a:ext>
              </a:extLst>
            </p:cNvPr>
            <p:cNvSpPr/>
            <p:nvPr/>
          </p:nvSpPr>
          <p:spPr>
            <a:xfrm>
              <a:off x="4547937" y="3930316"/>
              <a:ext cx="827373" cy="3208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楕円 11">
              <a:extLst>
                <a:ext uri="{FF2B5EF4-FFF2-40B4-BE49-F238E27FC236}">
                  <a16:creationId xmlns:a16="http://schemas.microsoft.com/office/drawing/2014/main" id="{FEB9858D-9ADC-41F8-8B9E-202B44B7CC71}"/>
                </a:ext>
              </a:extLst>
            </p:cNvPr>
            <p:cNvSpPr/>
            <p:nvPr/>
          </p:nvSpPr>
          <p:spPr>
            <a:xfrm>
              <a:off x="3960651" y="3235868"/>
              <a:ext cx="827373" cy="3208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楕円 12">
              <a:extLst>
                <a:ext uri="{FF2B5EF4-FFF2-40B4-BE49-F238E27FC236}">
                  <a16:creationId xmlns:a16="http://schemas.microsoft.com/office/drawing/2014/main" id="{427B1D3E-480A-4B3F-B81D-1EAC7AA78C69}"/>
                </a:ext>
              </a:extLst>
            </p:cNvPr>
            <p:cNvSpPr/>
            <p:nvPr/>
          </p:nvSpPr>
          <p:spPr>
            <a:xfrm rot="19603952">
              <a:off x="2977512" y="4339391"/>
              <a:ext cx="827373" cy="3208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楕円 13">
              <a:extLst>
                <a:ext uri="{FF2B5EF4-FFF2-40B4-BE49-F238E27FC236}">
                  <a16:creationId xmlns:a16="http://schemas.microsoft.com/office/drawing/2014/main" id="{6CA52ACF-7D9C-4FEB-B67C-46228745B0BE}"/>
                </a:ext>
              </a:extLst>
            </p:cNvPr>
            <p:cNvSpPr/>
            <p:nvPr/>
          </p:nvSpPr>
          <p:spPr>
            <a:xfrm>
              <a:off x="5510463" y="2654606"/>
              <a:ext cx="827373" cy="3208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楕円 14">
              <a:extLst>
                <a:ext uri="{FF2B5EF4-FFF2-40B4-BE49-F238E27FC236}">
                  <a16:creationId xmlns:a16="http://schemas.microsoft.com/office/drawing/2014/main" id="{A0320BFC-D336-4A36-A0D6-03F399C82DD7}"/>
                </a:ext>
              </a:extLst>
            </p:cNvPr>
            <p:cNvSpPr/>
            <p:nvPr/>
          </p:nvSpPr>
          <p:spPr>
            <a:xfrm>
              <a:off x="5952824" y="1767653"/>
              <a:ext cx="827373" cy="3208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楕円 15">
              <a:extLst>
                <a:ext uri="{FF2B5EF4-FFF2-40B4-BE49-F238E27FC236}">
                  <a16:creationId xmlns:a16="http://schemas.microsoft.com/office/drawing/2014/main" id="{219087C2-10D5-4D39-BBC0-28EAB2FABB76}"/>
                </a:ext>
              </a:extLst>
            </p:cNvPr>
            <p:cNvSpPr/>
            <p:nvPr/>
          </p:nvSpPr>
          <p:spPr>
            <a:xfrm>
              <a:off x="4745063" y="2137538"/>
              <a:ext cx="827373" cy="3208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楕円 16">
              <a:extLst>
                <a:ext uri="{FF2B5EF4-FFF2-40B4-BE49-F238E27FC236}">
                  <a16:creationId xmlns:a16="http://schemas.microsoft.com/office/drawing/2014/main" id="{3EC71CB7-89D9-4B64-B46E-1361D5AD9F30}"/>
                </a:ext>
              </a:extLst>
            </p:cNvPr>
            <p:cNvSpPr/>
            <p:nvPr/>
          </p:nvSpPr>
          <p:spPr>
            <a:xfrm>
              <a:off x="5121549" y="1184585"/>
              <a:ext cx="827373" cy="3208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楕円 17">
              <a:extLst>
                <a:ext uri="{FF2B5EF4-FFF2-40B4-BE49-F238E27FC236}">
                  <a16:creationId xmlns:a16="http://schemas.microsoft.com/office/drawing/2014/main" id="{72FFD7DA-5127-4447-A625-4FA5C25C79EE}"/>
                </a:ext>
              </a:extLst>
            </p:cNvPr>
            <p:cNvSpPr/>
            <p:nvPr/>
          </p:nvSpPr>
          <p:spPr>
            <a:xfrm>
              <a:off x="6572266" y="911963"/>
              <a:ext cx="493263" cy="3208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 name="テキスト ボックス 19">
            <a:extLst>
              <a:ext uri="{FF2B5EF4-FFF2-40B4-BE49-F238E27FC236}">
                <a16:creationId xmlns:a16="http://schemas.microsoft.com/office/drawing/2014/main" id="{794DCE58-143F-4E4C-9F34-F2BDE49B0782}"/>
              </a:ext>
            </a:extLst>
          </p:cNvPr>
          <p:cNvSpPr txBox="1"/>
          <p:nvPr/>
        </p:nvSpPr>
        <p:spPr>
          <a:xfrm>
            <a:off x="366712" y="3356992"/>
            <a:ext cx="8451849" cy="648072"/>
          </a:xfrm>
          <a:prstGeom prst="rect">
            <a:avLst/>
          </a:prstGeom>
          <a:solidFill>
            <a:srgbClr val="C00000"/>
          </a:solidFill>
        </p:spPr>
        <p:txBody>
          <a:bodyPr wrap="square" bIns="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3200" b="0">
                <a:solidFill>
                  <a:srgbClr val="FFFFFF"/>
                </a:solidFill>
                <a:latin typeface="Arial" panose="020B0604020202020204" pitchFamily="34" charset="0"/>
                <a:ea typeface="メイリオ" panose="020B0604030504040204" pitchFamily="50" charset="-128"/>
                <a:cs typeface="Arial" panose="020B0604020202020204" pitchFamily="34" charset="0"/>
              </a:rPr>
              <a:t>やられた</a:t>
            </a:r>
            <a:r>
              <a:rPr lang="en-US" sz="3200" b="0">
                <a:solidFill>
                  <a:srgbClr val="FFFFFF"/>
                </a:solidFill>
                <a:latin typeface="Arial" panose="020B0604020202020204" pitchFamily="34" charset="0"/>
                <a:cs typeface="Arial" panose="020B0604020202020204" pitchFamily="34" charset="0"/>
              </a:rPr>
              <a:t>!</a:t>
            </a:r>
            <a:endParaRPr kumimoji="1" lang="en-US" sz="3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02689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xit" presetSubtype="0" fill="hold" nodeType="withEffect">
                                  <p:stCondLst>
                                    <p:cond delay="0"/>
                                  </p:stCondLst>
                                  <p:childTnLst>
                                    <p:animEffect transition="out" filter="fade">
                                      <p:cBhvr>
                                        <p:cTn id="14" dur="500"/>
                                        <p:tgtEl>
                                          <p:spTgt spid="5">
                                            <p:txEl>
                                              <p:pRg st="0" end="0"/>
                                            </p:txEl>
                                          </p:spTgt>
                                        </p:tgtEl>
                                      </p:cBhvr>
                                    </p:animEffect>
                                    <p:set>
                                      <p:cBhvr>
                                        <p:cTn id="15" dur="1" fill="hold">
                                          <p:stCondLst>
                                            <p:cond delay="499"/>
                                          </p:stCondLst>
                                        </p:cTn>
                                        <p:tgtEl>
                                          <p:spTgt spid="5">
                                            <p:txEl>
                                              <p:pRg st="0" end="0"/>
                                            </p:txEl>
                                          </p:spTgt>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9" grpId="0" animBg="1"/>
      <p:bldP spid="2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a:extLst>
              <a:ext uri="{FF2B5EF4-FFF2-40B4-BE49-F238E27FC236}">
                <a16:creationId xmlns:a16="http://schemas.microsoft.com/office/drawing/2014/main" id="{A9B594D5-29CE-4802-8B21-44456F5F6F69}"/>
              </a:ext>
            </a:extLst>
          </p:cNvPr>
          <p:cNvGrpSpPr/>
          <p:nvPr/>
        </p:nvGrpSpPr>
        <p:grpSpPr>
          <a:xfrm>
            <a:off x="753128" y="2996952"/>
            <a:ext cx="6185838" cy="3404753"/>
            <a:chOff x="1259632" y="2815219"/>
            <a:chExt cx="5380329" cy="3281487"/>
          </a:xfrm>
        </p:grpSpPr>
        <p:pic>
          <p:nvPicPr>
            <p:cNvPr id="5" name="図 4">
              <a:extLst>
                <a:ext uri="{FF2B5EF4-FFF2-40B4-BE49-F238E27FC236}">
                  <a16:creationId xmlns:a16="http://schemas.microsoft.com/office/drawing/2014/main" id="{B228C4E2-21AE-4692-85A6-F8824E3B47A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1640" y="2822873"/>
              <a:ext cx="5308321" cy="3238957"/>
            </a:xfrm>
            <a:prstGeom prst="rect">
              <a:avLst/>
            </a:prstGeom>
          </p:spPr>
        </p:pic>
        <p:grpSp>
          <p:nvGrpSpPr>
            <p:cNvPr id="16" name="グループ化 15">
              <a:extLst>
                <a:ext uri="{FF2B5EF4-FFF2-40B4-BE49-F238E27FC236}">
                  <a16:creationId xmlns:a16="http://schemas.microsoft.com/office/drawing/2014/main" id="{63C28007-2E0E-49C5-85EA-5C16D4422094}"/>
                </a:ext>
              </a:extLst>
            </p:cNvPr>
            <p:cNvGrpSpPr/>
            <p:nvPr/>
          </p:nvGrpSpPr>
          <p:grpSpPr>
            <a:xfrm>
              <a:off x="1259632" y="2815219"/>
              <a:ext cx="772882" cy="2578533"/>
              <a:chOff x="1259632" y="2815219"/>
              <a:chExt cx="772882" cy="2578533"/>
            </a:xfrm>
          </p:grpSpPr>
          <p:sp>
            <p:nvSpPr>
              <p:cNvPr id="9" name="テキスト ボックス 8">
                <a:extLst>
                  <a:ext uri="{FF2B5EF4-FFF2-40B4-BE49-F238E27FC236}">
                    <a16:creationId xmlns:a16="http://schemas.microsoft.com/office/drawing/2014/main" id="{93316D1E-4A99-47B8-B46C-4C869604EB5F}"/>
                  </a:ext>
                </a:extLst>
              </p:cNvPr>
              <p:cNvSpPr txBox="1"/>
              <p:nvPr/>
            </p:nvSpPr>
            <p:spPr>
              <a:xfrm rot="16200000">
                <a:off x="406807" y="3863027"/>
                <a:ext cx="2074982" cy="369332"/>
              </a:xfrm>
              <a:prstGeom prst="rect">
                <a:avLst/>
              </a:prstGeom>
              <a:solidFill>
                <a:schemeClr val="bg1"/>
              </a:solidFill>
            </p:spPr>
            <p:txBody>
              <a:bodyPr wrap="non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dirty="0">
                  <a:ln>
                    <a:noFill/>
                  </a:ln>
                  <a:solidFill>
                    <a:prstClr val="black"/>
                  </a:solidFill>
                  <a:effectLst/>
                  <a:uLnTx/>
                  <a:uFillTx/>
                  <a:latin typeface="Arial" pitchFamily="34" charset="0"/>
                  <a:ea typeface="Osaka" charset="-128"/>
                  <a:cs typeface="+mn-cs"/>
                </a:endParaRPr>
              </a:p>
            </p:txBody>
          </p:sp>
          <p:sp>
            <p:nvSpPr>
              <p:cNvPr id="10" name="テキスト ボックス 9">
                <a:extLst>
                  <a:ext uri="{FF2B5EF4-FFF2-40B4-BE49-F238E27FC236}">
                    <a16:creationId xmlns:a16="http://schemas.microsoft.com/office/drawing/2014/main" id="{DFF508B4-B744-449D-AD45-2451A05A59B4}"/>
                  </a:ext>
                </a:extLst>
              </p:cNvPr>
              <p:cNvSpPr txBox="1"/>
              <p:nvPr/>
            </p:nvSpPr>
            <p:spPr>
              <a:xfrm>
                <a:off x="1574917" y="2815219"/>
                <a:ext cx="457597" cy="294468"/>
              </a:xfrm>
              <a:prstGeom prst="rect">
                <a:avLst/>
              </a:prstGeom>
              <a:solidFill>
                <a:schemeClr val="bg1"/>
              </a:solid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prstClr val="black"/>
                    </a:solidFill>
                    <a:effectLst/>
                    <a:uLnTx/>
                    <a:uFillTx/>
                    <a:latin typeface="Arial" pitchFamily="34" charset="0"/>
                    <a:ea typeface="Osaka" charset="-128"/>
                    <a:cs typeface="+mn-cs"/>
                  </a:rPr>
                  <a:t>380</a:t>
                </a:r>
              </a:p>
            </p:txBody>
          </p:sp>
          <p:sp>
            <p:nvSpPr>
              <p:cNvPr id="11" name="テキスト ボックス 10">
                <a:extLst>
                  <a:ext uri="{FF2B5EF4-FFF2-40B4-BE49-F238E27FC236}">
                    <a16:creationId xmlns:a16="http://schemas.microsoft.com/office/drawing/2014/main" id="{672A9183-EB2D-479C-8B50-15F49515B766}"/>
                  </a:ext>
                </a:extLst>
              </p:cNvPr>
              <p:cNvSpPr txBox="1"/>
              <p:nvPr/>
            </p:nvSpPr>
            <p:spPr>
              <a:xfrm>
                <a:off x="1574917" y="3272032"/>
                <a:ext cx="457597" cy="294468"/>
              </a:xfrm>
              <a:prstGeom prst="rect">
                <a:avLst/>
              </a:prstGeom>
              <a:solidFill>
                <a:schemeClr val="bg1"/>
              </a:solid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prstClr val="black"/>
                    </a:solidFill>
                    <a:effectLst/>
                    <a:uLnTx/>
                    <a:uFillTx/>
                    <a:latin typeface="Arial" pitchFamily="34" charset="0"/>
                    <a:ea typeface="Osaka" charset="-128"/>
                    <a:cs typeface="+mn-cs"/>
                  </a:rPr>
                  <a:t>360</a:t>
                </a:r>
              </a:p>
            </p:txBody>
          </p:sp>
          <p:sp>
            <p:nvSpPr>
              <p:cNvPr id="12" name="テキスト ボックス 11">
                <a:extLst>
                  <a:ext uri="{FF2B5EF4-FFF2-40B4-BE49-F238E27FC236}">
                    <a16:creationId xmlns:a16="http://schemas.microsoft.com/office/drawing/2014/main" id="{D368D7CA-AE9A-42B9-8418-C66050708136}"/>
                  </a:ext>
                </a:extLst>
              </p:cNvPr>
              <p:cNvSpPr txBox="1"/>
              <p:nvPr/>
            </p:nvSpPr>
            <p:spPr>
              <a:xfrm>
                <a:off x="1574917" y="3728845"/>
                <a:ext cx="457597" cy="294468"/>
              </a:xfrm>
              <a:prstGeom prst="rect">
                <a:avLst/>
              </a:prstGeom>
              <a:solidFill>
                <a:schemeClr val="bg1"/>
              </a:solid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prstClr val="black"/>
                    </a:solidFill>
                    <a:effectLst/>
                    <a:uLnTx/>
                    <a:uFillTx/>
                    <a:latin typeface="Arial" pitchFamily="34" charset="0"/>
                    <a:ea typeface="Osaka" charset="-128"/>
                    <a:cs typeface="+mn-cs"/>
                  </a:rPr>
                  <a:t>340</a:t>
                </a:r>
              </a:p>
            </p:txBody>
          </p:sp>
          <p:sp>
            <p:nvSpPr>
              <p:cNvPr id="13" name="テキスト ボックス 12">
                <a:extLst>
                  <a:ext uri="{FF2B5EF4-FFF2-40B4-BE49-F238E27FC236}">
                    <a16:creationId xmlns:a16="http://schemas.microsoft.com/office/drawing/2014/main" id="{44EBA168-3338-4FEF-8765-32705DD7917B}"/>
                  </a:ext>
                </a:extLst>
              </p:cNvPr>
              <p:cNvSpPr txBox="1"/>
              <p:nvPr/>
            </p:nvSpPr>
            <p:spPr>
              <a:xfrm>
                <a:off x="1574917" y="4185658"/>
                <a:ext cx="457597" cy="294468"/>
              </a:xfrm>
              <a:prstGeom prst="rect">
                <a:avLst/>
              </a:prstGeom>
              <a:solidFill>
                <a:schemeClr val="bg1"/>
              </a:solid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prstClr val="black"/>
                    </a:solidFill>
                    <a:effectLst/>
                    <a:uLnTx/>
                    <a:uFillTx/>
                    <a:latin typeface="Arial" pitchFamily="34" charset="0"/>
                    <a:ea typeface="Osaka" charset="-128"/>
                    <a:cs typeface="+mn-cs"/>
                  </a:rPr>
                  <a:t>320</a:t>
                </a:r>
              </a:p>
            </p:txBody>
          </p:sp>
          <p:sp>
            <p:nvSpPr>
              <p:cNvPr id="14" name="テキスト ボックス 13">
                <a:extLst>
                  <a:ext uri="{FF2B5EF4-FFF2-40B4-BE49-F238E27FC236}">
                    <a16:creationId xmlns:a16="http://schemas.microsoft.com/office/drawing/2014/main" id="{82177177-A0E3-4A15-80F8-8BACE35F2EBA}"/>
                  </a:ext>
                </a:extLst>
              </p:cNvPr>
              <p:cNvSpPr txBox="1"/>
              <p:nvPr/>
            </p:nvSpPr>
            <p:spPr>
              <a:xfrm>
                <a:off x="1574917" y="4642471"/>
                <a:ext cx="457597" cy="294468"/>
              </a:xfrm>
              <a:prstGeom prst="rect">
                <a:avLst/>
              </a:prstGeom>
              <a:solidFill>
                <a:schemeClr val="bg1"/>
              </a:solid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prstClr val="black"/>
                    </a:solidFill>
                    <a:effectLst/>
                    <a:uLnTx/>
                    <a:uFillTx/>
                    <a:latin typeface="Arial" pitchFamily="34" charset="0"/>
                    <a:ea typeface="Osaka" charset="-128"/>
                    <a:cs typeface="+mn-cs"/>
                  </a:rPr>
                  <a:t>300</a:t>
                </a:r>
              </a:p>
            </p:txBody>
          </p:sp>
          <p:sp>
            <p:nvSpPr>
              <p:cNvPr id="15" name="テキスト ボックス 14">
                <a:extLst>
                  <a:ext uri="{FF2B5EF4-FFF2-40B4-BE49-F238E27FC236}">
                    <a16:creationId xmlns:a16="http://schemas.microsoft.com/office/drawing/2014/main" id="{E08F73BF-DB80-4E4F-A5C0-BF1D9A10CF7A}"/>
                  </a:ext>
                </a:extLst>
              </p:cNvPr>
              <p:cNvSpPr txBox="1"/>
              <p:nvPr/>
            </p:nvSpPr>
            <p:spPr>
              <a:xfrm>
                <a:off x="1574917" y="5099284"/>
                <a:ext cx="457597" cy="294468"/>
              </a:xfrm>
              <a:prstGeom prst="rect">
                <a:avLst/>
              </a:prstGeom>
              <a:solidFill>
                <a:schemeClr val="bg1"/>
              </a:solid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prstClr val="black"/>
                    </a:solidFill>
                    <a:effectLst/>
                    <a:uLnTx/>
                    <a:uFillTx/>
                    <a:latin typeface="Arial" pitchFamily="34" charset="0"/>
                    <a:ea typeface="Osaka" charset="-128"/>
                    <a:cs typeface="+mn-cs"/>
                  </a:rPr>
                  <a:t>280</a:t>
                </a:r>
              </a:p>
            </p:txBody>
          </p:sp>
        </p:grpSp>
        <p:sp>
          <p:nvSpPr>
            <p:cNvPr id="18" name="テキスト ボックス 17">
              <a:extLst>
                <a:ext uri="{FF2B5EF4-FFF2-40B4-BE49-F238E27FC236}">
                  <a16:creationId xmlns:a16="http://schemas.microsoft.com/office/drawing/2014/main" id="{FA6B7CF6-C821-446E-92DB-C1E2ED9CE149}"/>
                </a:ext>
              </a:extLst>
            </p:cNvPr>
            <p:cNvSpPr txBox="1"/>
            <p:nvPr/>
          </p:nvSpPr>
          <p:spPr>
            <a:xfrm>
              <a:off x="2138599" y="3686300"/>
              <a:ext cx="1904842" cy="722786"/>
            </a:xfrm>
            <a:prstGeom prst="rect">
              <a:avLst/>
            </a:prstGeom>
            <a:solidFill>
              <a:schemeClr val="bg1"/>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a:ln>
                    <a:noFill/>
                  </a:ln>
                  <a:solidFill>
                    <a:srgbClr val="C00000"/>
                  </a:solidFill>
                  <a:effectLst/>
                  <a:uLnTx/>
                  <a:uFillTx/>
                  <a:latin typeface="Arial" pitchFamily="34" charset="0"/>
                  <a:ea typeface="Osaka" charset="-128"/>
                  <a:cs typeface="+mn-cs"/>
                </a:rPr>
                <a:t>carbon dioxide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a:ln>
                    <a:noFill/>
                  </a:ln>
                  <a:solidFill>
                    <a:srgbClr val="C00000"/>
                  </a:solidFill>
                  <a:effectLst/>
                  <a:uLnTx/>
                  <a:uFillTx/>
                  <a:latin typeface="Arial" pitchFamily="34" charset="0"/>
                  <a:ea typeface="Osaka" charset="-128"/>
                  <a:cs typeface="+mn-cs"/>
                </a:rPr>
                <a:t>(ppm)</a:t>
              </a:r>
            </a:p>
          </p:txBody>
        </p:sp>
        <p:grpSp>
          <p:nvGrpSpPr>
            <p:cNvPr id="27" name="グループ化 26">
              <a:extLst>
                <a:ext uri="{FF2B5EF4-FFF2-40B4-BE49-F238E27FC236}">
                  <a16:creationId xmlns:a16="http://schemas.microsoft.com/office/drawing/2014/main" id="{12072588-BBB7-40C1-BAE8-4D381DC94F9C}"/>
                </a:ext>
              </a:extLst>
            </p:cNvPr>
            <p:cNvGrpSpPr/>
            <p:nvPr/>
          </p:nvGrpSpPr>
          <p:grpSpPr>
            <a:xfrm>
              <a:off x="2346415" y="5582048"/>
              <a:ext cx="4168710" cy="514658"/>
              <a:chOff x="2346415" y="5582048"/>
              <a:chExt cx="4168710" cy="514658"/>
            </a:xfrm>
          </p:grpSpPr>
          <p:sp>
            <p:nvSpPr>
              <p:cNvPr id="21" name="テキスト ボックス 20">
                <a:extLst>
                  <a:ext uri="{FF2B5EF4-FFF2-40B4-BE49-F238E27FC236}">
                    <a16:creationId xmlns:a16="http://schemas.microsoft.com/office/drawing/2014/main" id="{8A3BBE12-7E57-4302-AD90-BE90B58C6A7F}"/>
                  </a:ext>
                </a:extLst>
              </p:cNvPr>
              <p:cNvSpPr txBox="1"/>
              <p:nvPr/>
            </p:nvSpPr>
            <p:spPr>
              <a:xfrm>
                <a:off x="2346415" y="5582048"/>
                <a:ext cx="556590" cy="294468"/>
              </a:xfrm>
              <a:prstGeom prst="rect">
                <a:avLst/>
              </a:prstGeom>
              <a:solidFill>
                <a:schemeClr val="bg1"/>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prstClr val="black"/>
                    </a:solidFill>
                    <a:effectLst/>
                    <a:uLnTx/>
                    <a:uFillTx/>
                    <a:latin typeface="Arial" pitchFamily="34" charset="0"/>
                    <a:ea typeface="Osaka" charset="-128"/>
                    <a:cs typeface="+mn-cs"/>
                  </a:rPr>
                  <a:t>1750</a:t>
                </a:r>
              </a:p>
            </p:txBody>
          </p:sp>
          <p:sp>
            <p:nvSpPr>
              <p:cNvPr id="22" name="テキスト ボックス 21">
                <a:extLst>
                  <a:ext uri="{FF2B5EF4-FFF2-40B4-BE49-F238E27FC236}">
                    <a16:creationId xmlns:a16="http://schemas.microsoft.com/office/drawing/2014/main" id="{20B18BF8-1A8A-4BF9-B4A7-E1794CFCCB25}"/>
                  </a:ext>
                </a:extLst>
              </p:cNvPr>
              <p:cNvSpPr txBox="1"/>
              <p:nvPr/>
            </p:nvSpPr>
            <p:spPr>
              <a:xfrm>
                <a:off x="3068839" y="5582051"/>
                <a:ext cx="556590" cy="294468"/>
              </a:xfrm>
              <a:prstGeom prst="rect">
                <a:avLst/>
              </a:prstGeom>
              <a:solidFill>
                <a:schemeClr val="bg1"/>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prstClr val="black"/>
                    </a:solidFill>
                    <a:effectLst/>
                    <a:uLnTx/>
                    <a:uFillTx/>
                    <a:latin typeface="Arial" pitchFamily="34" charset="0"/>
                    <a:ea typeface="Osaka" charset="-128"/>
                    <a:cs typeface="+mn-cs"/>
                  </a:rPr>
                  <a:t>1800</a:t>
                </a:r>
              </a:p>
            </p:txBody>
          </p:sp>
          <p:sp>
            <p:nvSpPr>
              <p:cNvPr id="23" name="テキスト ボックス 22">
                <a:extLst>
                  <a:ext uri="{FF2B5EF4-FFF2-40B4-BE49-F238E27FC236}">
                    <a16:creationId xmlns:a16="http://schemas.microsoft.com/office/drawing/2014/main" id="{626DE69B-8AC6-4C6A-8A7D-89C993A778A4}"/>
                  </a:ext>
                </a:extLst>
              </p:cNvPr>
              <p:cNvSpPr txBox="1"/>
              <p:nvPr/>
            </p:nvSpPr>
            <p:spPr>
              <a:xfrm>
                <a:off x="3652741" y="5582050"/>
                <a:ext cx="833636" cy="436082"/>
              </a:xfrm>
              <a:prstGeom prst="rect">
                <a:avLst/>
              </a:prstGeom>
              <a:solidFill>
                <a:schemeClr val="bg1"/>
              </a:solidFill>
            </p:spPr>
            <p:txBody>
              <a:bodyPr wrap="non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prstClr val="black"/>
                    </a:solidFill>
                    <a:effectLst/>
                    <a:uLnTx/>
                    <a:uFillTx/>
                    <a:latin typeface="Arial" pitchFamily="34" charset="0"/>
                    <a:ea typeface="Osaka" charset="-128"/>
                    <a:cs typeface="+mn-cs"/>
                  </a:rPr>
                  <a:t>1850</a:t>
                </a:r>
              </a:p>
            </p:txBody>
          </p:sp>
          <p:sp>
            <p:nvSpPr>
              <p:cNvPr id="24" name="テキスト ボックス 23">
                <a:extLst>
                  <a:ext uri="{FF2B5EF4-FFF2-40B4-BE49-F238E27FC236}">
                    <a16:creationId xmlns:a16="http://schemas.microsoft.com/office/drawing/2014/main" id="{10EE060B-BAD5-4156-9496-14CFCDD4FCAF}"/>
                  </a:ext>
                </a:extLst>
              </p:cNvPr>
              <p:cNvSpPr txBox="1"/>
              <p:nvPr/>
            </p:nvSpPr>
            <p:spPr>
              <a:xfrm>
                <a:off x="4513687" y="5582050"/>
                <a:ext cx="556590" cy="294468"/>
              </a:xfrm>
              <a:prstGeom prst="rect">
                <a:avLst/>
              </a:prstGeom>
              <a:solidFill>
                <a:schemeClr val="bg1"/>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prstClr val="black"/>
                    </a:solidFill>
                    <a:effectLst/>
                    <a:uLnTx/>
                    <a:uFillTx/>
                    <a:latin typeface="Arial" pitchFamily="34" charset="0"/>
                    <a:ea typeface="Osaka" charset="-128"/>
                    <a:cs typeface="+mn-cs"/>
                  </a:rPr>
                  <a:t>1900</a:t>
                </a:r>
              </a:p>
            </p:txBody>
          </p:sp>
          <p:sp>
            <p:nvSpPr>
              <p:cNvPr id="25" name="テキスト ボックス 24">
                <a:extLst>
                  <a:ext uri="{FF2B5EF4-FFF2-40B4-BE49-F238E27FC236}">
                    <a16:creationId xmlns:a16="http://schemas.microsoft.com/office/drawing/2014/main" id="{0C704040-A86F-4609-98E0-AD1A2D7E6AD4}"/>
                  </a:ext>
                </a:extLst>
              </p:cNvPr>
              <p:cNvSpPr txBox="1"/>
              <p:nvPr/>
            </p:nvSpPr>
            <p:spPr>
              <a:xfrm>
                <a:off x="5236111" y="5582050"/>
                <a:ext cx="556590" cy="294468"/>
              </a:xfrm>
              <a:prstGeom prst="rect">
                <a:avLst/>
              </a:prstGeom>
              <a:solidFill>
                <a:schemeClr val="bg1"/>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prstClr val="black"/>
                    </a:solidFill>
                    <a:effectLst/>
                    <a:uLnTx/>
                    <a:uFillTx/>
                    <a:latin typeface="Arial" pitchFamily="34" charset="0"/>
                    <a:ea typeface="Osaka" charset="-128"/>
                    <a:cs typeface="+mn-cs"/>
                  </a:rPr>
                  <a:t>1950</a:t>
                </a:r>
              </a:p>
            </p:txBody>
          </p:sp>
          <p:sp>
            <p:nvSpPr>
              <p:cNvPr id="26" name="テキスト ボックス 25">
                <a:extLst>
                  <a:ext uri="{FF2B5EF4-FFF2-40B4-BE49-F238E27FC236}">
                    <a16:creationId xmlns:a16="http://schemas.microsoft.com/office/drawing/2014/main" id="{D724DA8B-BD33-43EC-92F9-33CE43290AD4}"/>
                  </a:ext>
                </a:extLst>
              </p:cNvPr>
              <p:cNvSpPr txBox="1"/>
              <p:nvPr/>
            </p:nvSpPr>
            <p:spPr>
              <a:xfrm>
                <a:off x="5958535" y="5582050"/>
                <a:ext cx="556590" cy="294468"/>
              </a:xfrm>
              <a:prstGeom prst="rect">
                <a:avLst/>
              </a:prstGeom>
              <a:solidFill>
                <a:schemeClr val="bg1"/>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prstClr val="black"/>
                    </a:solidFill>
                    <a:effectLst/>
                    <a:uLnTx/>
                    <a:uFillTx/>
                    <a:latin typeface="Arial" pitchFamily="34" charset="0"/>
                    <a:ea typeface="Osaka" charset="-128"/>
                    <a:cs typeface="+mn-cs"/>
                  </a:rPr>
                  <a:t>2000</a:t>
                </a:r>
              </a:p>
            </p:txBody>
          </p:sp>
          <p:sp>
            <p:nvSpPr>
              <p:cNvPr id="30" name="テキスト ボックス 29">
                <a:extLst>
                  <a:ext uri="{FF2B5EF4-FFF2-40B4-BE49-F238E27FC236}">
                    <a16:creationId xmlns:a16="http://schemas.microsoft.com/office/drawing/2014/main" id="{8786B75B-02A9-4BA2-9330-0BA222CE8E51}"/>
                  </a:ext>
                </a:extLst>
              </p:cNvPr>
              <p:cNvSpPr txBox="1"/>
              <p:nvPr/>
            </p:nvSpPr>
            <p:spPr>
              <a:xfrm>
                <a:off x="4142740" y="5802238"/>
                <a:ext cx="507791" cy="294468"/>
              </a:xfrm>
              <a:prstGeom prst="rect">
                <a:avLst/>
              </a:prstGeom>
              <a:solidFill>
                <a:schemeClr val="bg1"/>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prstClr val="black"/>
                    </a:solidFill>
                    <a:effectLst/>
                    <a:uLnTx/>
                    <a:uFillTx/>
                    <a:latin typeface="Arial" pitchFamily="34" charset="0"/>
                    <a:ea typeface="Osaka" charset="-128"/>
                    <a:cs typeface="+mn-cs"/>
                  </a:rPr>
                  <a:t>year</a:t>
                </a:r>
              </a:p>
            </p:txBody>
          </p:sp>
        </p:grpSp>
      </p:grpSp>
      <p:grpSp>
        <p:nvGrpSpPr>
          <p:cNvPr id="6" name="グループ化 5">
            <a:extLst>
              <a:ext uri="{FF2B5EF4-FFF2-40B4-BE49-F238E27FC236}">
                <a16:creationId xmlns:a16="http://schemas.microsoft.com/office/drawing/2014/main" id="{144D7A7F-A4F2-413F-8360-4CCB9C65C5E7}"/>
              </a:ext>
            </a:extLst>
          </p:cNvPr>
          <p:cNvGrpSpPr/>
          <p:nvPr/>
        </p:nvGrpSpPr>
        <p:grpSpPr>
          <a:xfrm>
            <a:off x="3657600" y="2752860"/>
            <a:ext cx="3265714" cy="3340436"/>
            <a:chOff x="3657600" y="2752860"/>
            <a:chExt cx="3265714" cy="3340436"/>
          </a:xfrm>
        </p:grpSpPr>
        <p:pic>
          <p:nvPicPr>
            <p:cNvPr id="4" name="図 3" descr="グラフ, 折れ線グラフ&#10;&#10;自動的に生成された説明">
              <a:extLst>
                <a:ext uri="{FF2B5EF4-FFF2-40B4-BE49-F238E27FC236}">
                  <a16:creationId xmlns:a16="http://schemas.microsoft.com/office/drawing/2014/main" id="{A14EE6D5-B0C0-4F5B-B236-08A7680B6AB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57600" y="2930996"/>
              <a:ext cx="3265714" cy="3162300"/>
            </a:xfrm>
            <a:prstGeom prst="rect">
              <a:avLst/>
            </a:prstGeom>
            <a:solidFill>
              <a:schemeClr val="accent6">
                <a:lumMod val="20000"/>
                <a:lumOff val="80000"/>
                <a:alpha val="30000"/>
              </a:schemeClr>
            </a:solidFill>
          </p:spPr>
        </p:pic>
        <p:sp>
          <p:nvSpPr>
            <p:cNvPr id="29" name="テキスト ボックス 28">
              <a:extLst>
                <a:ext uri="{FF2B5EF4-FFF2-40B4-BE49-F238E27FC236}">
                  <a16:creationId xmlns:a16="http://schemas.microsoft.com/office/drawing/2014/main" id="{ECFE5715-9DF4-402F-80A6-558A3EA1C1D3}"/>
                </a:ext>
              </a:extLst>
            </p:cNvPr>
            <p:cNvSpPr txBox="1"/>
            <p:nvPr/>
          </p:nvSpPr>
          <p:spPr>
            <a:xfrm>
              <a:off x="4494359" y="2752860"/>
              <a:ext cx="1845377" cy="461665"/>
            </a:xfrm>
            <a:prstGeom prst="rect">
              <a:avLst/>
            </a:prstGeom>
            <a:solidFill>
              <a:schemeClr val="accent5">
                <a:lumMod val="20000"/>
                <a:lumOff val="80000"/>
                <a:alpha val="40000"/>
              </a:schemeClr>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a:ln>
                    <a:noFill/>
                  </a:ln>
                  <a:solidFill>
                    <a:srgbClr val="C00000"/>
                  </a:solidFill>
                  <a:effectLst/>
                  <a:uLnTx/>
                  <a:uFillTx/>
                  <a:latin typeface="Arial" pitchFamily="34" charset="0"/>
                  <a:ea typeface="Osaka" charset="-128"/>
                  <a:cs typeface="+mn-cs"/>
                </a:rPr>
                <a:t>temperature</a:t>
              </a:r>
            </a:p>
          </p:txBody>
        </p:sp>
      </p:grpSp>
      <p:grpSp>
        <p:nvGrpSpPr>
          <p:cNvPr id="31" name="グループ化 30">
            <a:extLst>
              <a:ext uri="{FF2B5EF4-FFF2-40B4-BE49-F238E27FC236}">
                <a16:creationId xmlns:a16="http://schemas.microsoft.com/office/drawing/2014/main" id="{7F7507E1-92EB-43E5-851A-4B35D3060968}"/>
              </a:ext>
            </a:extLst>
          </p:cNvPr>
          <p:cNvGrpSpPr/>
          <p:nvPr/>
        </p:nvGrpSpPr>
        <p:grpSpPr>
          <a:xfrm>
            <a:off x="2657265" y="188640"/>
            <a:ext cx="5875175" cy="6505452"/>
            <a:chOff x="2915816" y="692696"/>
            <a:chExt cx="5110120" cy="5658324"/>
          </a:xfrm>
          <a:solidFill>
            <a:schemeClr val="accent5">
              <a:lumMod val="20000"/>
              <a:lumOff val="80000"/>
              <a:alpha val="20000"/>
            </a:schemeClr>
          </a:solidFill>
        </p:grpSpPr>
        <p:pic>
          <p:nvPicPr>
            <p:cNvPr id="32" name="図 31">
              <a:extLst>
                <a:ext uri="{FF2B5EF4-FFF2-40B4-BE49-F238E27FC236}">
                  <a16:creationId xmlns:a16="http://schemas.microsoft.com/office/drawing/2014/main" id="{BDE9120E-74AD-40BF-8BB9-77036102FDC9}"/>
                </a:ext>
              </a:extLst>
            </p:cNvPr>
            <p:cNvPicPr>
              <a:picLocks noChangeAspect="1"/>
            </p:cNvPicPr>
            <p:nvPr/>
          </p:nvPicPr>
          <p:blipFill rotWithShape="1">
            <a:blip r:embed="rId5">
              <a:extLst>
                <a:ext uri="{28A0092B-C50C-407E-A947-70E740481C1C}">
                  <a14:useLocalDpi xmlns:a14="http://schemas.microsoft.com/office/drawing/2010/main" val="0"/>
                </a:ext>
              </a:extLst>
            </a:blip>
            <a:srcRect l="7836"/>
            <a:stretch/>
          </p:blipFill>
          <p:spPr>
            <a:xfrm>
              <a:off x="2915816" y="692696"/>
              <a:ext cx="5110120" cy="5658324"/>
            </a:xfrm>
            <a:prstGeom prst="rect">
              <a:avLst/>
            </a:prstGeom>
            <a:grpFill/>
          </p:spPr>
        </p:pic>
        <p:sp>
          <p:nvSpPr>
            <p:cNvPr id="33" name="テキスト ボックス 32">
              <a:extLst>
                <a:ext uri="{FF2B5EF4-FFF2-40B4-BE49-F238E27FC236}">
                  <a16:creationId xmlns:a16="http://schemas.microsoft.com/office/drawing/2014/main" id="{75E3A4B0-0A56-4EB7-AC25-008D8EF828B9}"/>
                </a:ext>
              </a:extLst>
            </p:cNvPr>
            <p:cNvSpPr txBox="1"/>
            <p:nvPr/>
          </p:nvSpPr>
          <p:spPr>
            <a:xfrm>
              <a:off x="5270161" y="1268760"/>
              <a:ext cx="2113982" cy="722786"/>
            </a:xfrm>
            <a:prstGeom prst="rect">
              <a:avLst/>
            </a:prstGeom>
            <a:grp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a:ln>
                    <a:noFill/>
                  </a:ln>
                  <a:solidFill>
                    <a:srgbClr val="C00000"/>
                  </a:solidFill>
                  <a:effectLst/>
                  <a:uLnTx/>
                  <a:uFillTx/>
                  <a:latin typeface="Arial" pitchFamily="34" charset="0"/>
                  <a:ea typeface="Osaka" charset="-128"/>
                  <a:cs typeface="+mn-cs"/>
                </a:rPr>
                <a:t>world population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1200" cap="none" spc="0" normalizeH="0" baseline="0" noProof="0" dirty="0">
                  <a:ln>
                    <a:noFill/>
                  </a:ln>
                  <a:solidFill>
                    <a:srgbClr val="C00000"/>
                  </a:solidFill>
                  <a:effectLst/>
                  <a:uLnTx/>
                  <a:uFillTx/>
                  <a:latin typeface="Arial" pitchFamily="34" charset="0"/>
                  <a:ea typeface="Osaka" charset="-128"/>
                  <a:cs typeface="+mn-cs"/>
                </a:rPr>
                <a:t>(million)</a:t>
              </a:r>
            </a:p>
          </p:txBody>
        </p:sp>
      </p:grpSp>
      <p:sp>
        <p:nvSpPr>
          <p:cNvPr id="35" name="テキスト ボックス 34">
            <a:hlinkClick r:id="rId6" action="ppaction://hlinkpres?slideindex=1&amp;slidetitle="/>
            <a:extLst>
              <a:ext uri="{FF2B5EF4-FFF2-40B4-BE49-F238E27FC236}">
                <a16:creationId xmlns:a16="http://schemas.microsoft.com/office/drawing/2014/main" id="{B58C31F5-0D0F-42C6-8E40-BBF785E995DC}"/>
              </a:ext>
            </a:extLst>
          </p:cNvPr>
          <p:cNvSpPr txBox="1"/>
          <p:nvPr/>
        </p:nvSpPr>
        <p:spPr>
          <a:xfrm>
            <a:off x="0" y="-9709"/>
            <a:ext cx="5134277" cy="1080000"/>
          </a:xfrm>
          <a:prstGeom prst="rect">
            <a:avLst/>
          </a:prstGeom>
          <a:solidFill>
            <a:srgbClr val="5B9BD5">
              <a:lumMod val="50000"/>
            </a:srgbClr>
          </a:solidFill>
        </p:spPr>
        <p:txBody>
          <a:bodyPr wrap="square" lIns="135000" t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tab pos="7804150" algn="r"/>
              </a:tabLst>
              <a:defRPr/>
            </a:pPr>
            <a:r>
              <a:rPr kumimoji="0" lang="en-US" sz="2800" b="0" i="0" u="none" strike="noStrike" kern="0" cap="none" spc="0" normalizeH="0" baseline="0" noProof="0" dirty="0">
                <a:ln>
                  <a:noFill/>
                </a:ln>
                <a:solidFill>
                  <a:prstClr val="white"/>
                </a:solidFill>
                <a:effectLst/>
                <a:uLnTx/>
                <a:uFillTx/>
                <a:latin typeface="Arial" pitchFamily="34" charset="0"/>
                <a:ea typeface="メイリオ" panose="020B0604030504040204" pitchFamily="50" charset="-128"/>
                <a:cs typeface="+mn-cs"/>
              </a:rPr>
              <a:t>carbon dioxide </a:t>
            </a:r>
            <a:r>
              <a:rPr kumimoji="0" lang="ja-JP" altLang="en-US" sz="2800" b="0" i="0" u="none" strike="noStrike" kern="0" cap="none" spc="0" normalizeH="0" baseline="0" noProof="0" dirty="0">
                <a:ln>
                  <a:noFill/>
                </a:ln>
                <a:solidFill>
                  <a:prstClr val="white"/>
                </a:solidFill>
                <a:effectLst/>
                <a:uLnTx/>
                <a:uFillTx/>
                <a:latin typeface="Arial" pitchFamily="34" charset="0"/>
                <a:ea typeface="メイリオ" panose="020B0604030504040204" pitchFamily="50" charset="-128"/>
                <a:cs typeface="+mn-cs"/>
              </a:rPr>
              <a:t>→ </a:t>
            </a:r>
            <a:r>
              <a:rPr kumimoji="0" lang="en-US" altLang="ja-JP" sz="2800" b="0" i="0" u="none" strike="noStrike" kern="0" cap="none" spc="0" normalizeH="0" baseline="0" noProof="0" dirty="0">
                <a:ln>
                  <a:noFill/>
                </a:ln>
                <a:solidFill>
                  <a:prstClr val="white"/>
                </a:solidFill>
                <a:effectLst/>
                <a:uLnTx/>
                <a:uFillTx/>
                <a:latin typeface="Arial" pitchFamily="34" charset="0"/>
                <a:ea typeface="メイリオ" panose="020B0604030504040204" pitchFamily="50" charset="-128"/>
                <a:cs typeface="+mn-cs"/>
              </a:rPr>
              <a:t>temperature</a:t>
            </a:r>
            <a:endParaRPr kumimoji="0" lang="en-US" sz="2800" b="0" i="0" u="none" strike="noStrike" kern="0" cap="none" spc="0" normalizeH="0" baseline="0" noProof="0" dirty="0">
              <a:ln>
                <a:noFill/>
              </a:ln>
              <a:solidFill>
                <a:prstClr val="white"/>
              </a:solidFill>
              <a:effectLst/>
              <a:uLnTx/>
              <a:uFillTx/>
              <a:latin typeface="Arial" pitchFamily="34" charset="0"/>
              <a:ea typeface="メイリオ" panose="020B0604030504040204" pitchFamily="50" charset="-128"/>
              <a:cs typeface="+mn-cs"/>
            </a:endParaRPr>
          </a:p>
        </p:txBody>
      </p:sp>
      <p:sp>
        <p:nvSpPr>
          <p:cNvPr id="36" name="テキスト ボックス 35">
            <a:hlinkClick r:id="rId6" action="ppaction://hlinkpres?slideindex=1&amp;slidetitle="/>
            <a:extLst>
              <a:ext uri="{FF2B5EF4-FFF2-40B4-BE49-F238E27FC236}">
                <a16:creationId xmlns:a16="http://schemas.microsoft.com/office/drawing/2014/main" id="{7EA893DA-F476-4AAD-9C6B-45DF3F220A08}"/>
              </a:ext>
            </a:extLst>
          </p:cNvPr>
          <p:cNvSpPr txBox="1"/>
          <p:nvPr/>
        </p:nvSpPr>
        <p:spPr>
          <a:xfrm>
            <a:off x="-1" y="1048335"/>
            <a:ext cx="5134277" cy="1080000"/>
          </a:xfrm>
          <a:prstGeom prst="rect">
            <a:avLst/>
          </a:prstGeom>
          <a:solidFill>
            <a:srgbClr val="C00000"/>
          </a:solidFill>
        </p:spPr>
        <p:txBody>
          <a:bodyPr wrap="square" lIns="135000" t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tab pos="7804150" algn="r"/>
              </a:tabLst>
              <a:defRPr/>
            </a:pPr>
            <a:r>
              <a:rPr kumimoji="0" lang="en-US" sz="2800" b="0" i="0" u="none" strike="noStrike" kern="0" cap="none" spc="0" normalizeH="0" baseline="0" noProof="0" dirty="0">
                <a:ln>
                  <a:noFill/>
                </a:ln>
                <a:solidFill>
                  <a:prstClr val="white"/>
                </a:solidFill>
                <a:effectLst/>
                <a:uLnTx/>
                <a:uFillTx/>
                <a:latin typeface="Arial" pitchFamily="34" charset="0"/>
                <a:ea typeface="メイリオ" panose="020B0604030504040204" pitchFamily="50" charset="-128"/>
                <a:cs typeface="+mn-cs"/>
              </a:rPr>
              <a:t>population </a:t>
            </a:r>
            <a:r>
              <a:rPr kumimoji="0" lang="ja-JP" altLang="en-US" sz="2800" b="0" i="0" u="none" strike="noStrike" kern="0" cap="none" spc="0" normalizeH="0" baseline="0" noProof="0" dirty="0">
                <a:ln>
                  <a:noFill/>
                </a:ln>
                <a:solidFill>
                  <a:prstClr val="white"/>
                </a:solidFill>
                <a:effectLst/>
                <a:uLnTx/>
                <a:uFillTx/>
                <a:latin typeface="Arial" pitchFamily="34" charset="0"/>
                <a:ea typeface="メイリオ" panose="020B0604030504040204" pitchFamily="50" charset="-128"/>
                <a:cs typeface="+mn-cs"/>
              </a:rPr>
              <a:t>→ </a:t>
            </a:r>
            <a:r>
              <a:rPr kumimoji="0" lang="en-US" altLang="ja-JP" sz="2800" b="0" i="0" u="none" strike="noStrike" kern="0" cap="none" spc="0" normalizeH="0" baseline="0" noProof="0" dirty="0">
                <a:ln>
                  <a:noFill/>
                </a:ln>
                <a:solidFill>
                  <a:prstClr val="white"/>
                </a:solidFill>
                <a:effectLst/>
                <a:uLnTx/>
                <a:uFillTx/>
                <a:latin typeface="Arial" pitchFamily="34" charset="0"/>
                <a:ea typeface="メイリオ" panose="020B0604030504040204" pitchFamily="50" charset="-128"/>
                <a:cs typeface="+mn-cs"/>
              </a:rPr>
              <a:t>temperature/carbon dioxide</a:t>
            </a:r>
            <a:endParaRPr kumimoji="0" lang="en-US" sz="2800" b="0" i="0" u="none" strike="noStrike" kern="0" cap="none" spc="0" normalizeH="0" baseline="0" noProof="0" dirty="0">
              <a:ln>
                <a:noFill/>
              </a:ln>
              <a:solidFill>
                <a:prstClr val="white"/>
              </a:solidFill>
              <a:effectLst/>
              <a:uLnTx/>
              <a:uFillTx/>
              <a:latin typeface="Arial" pitchFamily="34" charset="0"/>
              <a:ea typeface="メイリオ" panose="020B0604030504040204" pitchFamily="50" charset="-128"/>
              <a:cs typeface="+mn-cs"/>
            </a:endParaRPr>
          </a:p>
        </p:txBody>
      </p:sp>
      <p:sp>
        <p:nvSpPr>
          <p:cNvPr id="34" name="テキスト ボックス 33">
            <a:extLst>
              <a:ext uri="{FF2B5EF4-FFF2-40B4-BE49-F238E27FC236}">
                <a16:creationId xmlns:a16="http://schemas.microsoft.com/office/drawing/2014/main" id="{A23EF6F9-2DD6-4880-BC72-A38BE45A4F16}"/>
              </a:ext>
            </a:extLst>
          </p:cNvPr>
          <p:cNvSpPr txBox="1"/>
          <p:nvPr/>
        </p:nvSpPr>
        <p:spPr>
          <a:xfrm>
            <a:off x="366712" y="3356992"/>
            <a:ext cx="8451849" cy="648072"/>
          </a:xfrm>
          <a:prstGeom prst="rect">
            <a:avLst/>
          </a:prstGeom>
          <a:solidFill>
            <a:srgbClr val="C00000"/>
          </a:solidFill>
        </p:spPr>
        <p:txBody>
          <a:bodyPr wrap="square" bIns="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3200" b="0">
                <a:solidFill>
                  <a:srgbClr val="FFFFFF"/>
                </a:solidFill>
                <a:latin typeface="Arial" panose="020B0604020202020204" pitchFamily="34" charset="0"/>
                <a:ea typeface="メイリオ" panose="020B0604030504040204" pitchFamily="50" charset="-128"/>
                <a:cs typeface="Arial" panose="020B0604020202020204" pitchFamily="34" charset="0"/>
              </a:rPr>
              <a:t>やられた</a:t>
            </a:r>
            <a:r>
              <a:rPr lang="en-US" sz="3200" b="0">
                <a:solidFill>
                  <a:srgbClr val="FFFFFF"/>
                </a:solidFill>
                <a:latin typeface="Arial" panose="020B0604020202020204" pitchFamily="34" charset="0"/>
                <a:cs typeface="Arial" panose="020B0604020202020204" pitchFamily="34" charset="0"/>
              </a:rPr>
              <a:t>!</a:t>
            </a:r>
            <a:endParaRPr kumimoji="1" lang="en-US" sz="3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507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5F4A38E7-EF28-4E7A-A835-157C5E788215}"/>
              </a:ext>
            </a:extLst>
          </p:cNvPr>
          <p:cNvSpPr>
            <a:spLocks noGrp="1"/>
          </p:cNvSpPr>
          <p:nvPr>
            <p:ph type="title"/>
          </p:nvPr>
        </p:nvSpPr>
        <p:spPr/>
        <p:txBody>
          <a:bodyPr/>
          <a:lstStyle/>
          <a:p>
            <a:r>
              <a:rPr kumimoji="1" lang="ja-JP" altLang="en-US"/>
              <a:t>この講義の目的</a:t>
            </a:r>
            <a:endParaRPr kumimoji="1" lang="en-US"/>
          </a:p>
        </p:txBody>
      </p:sp>
      <p:sp>
        <p:nvSpPr>
          <p:cNvPr id="7" name="コンテンツ プレースホルダー 6">
            <a:extLst>
              <a:ext uri="{FF2B5EF4-FFF2-40B4-BE49-F238E27FC236}">
                <a16:creationId xmlns:a16="http://schemas.microsoft.com/office/drawing/2014/main" id="{27FBF923-E590-4A59-9D28-B707CED4C922}"/>
              </a:ext>
            </a:extLst>
          </p:cNvPr>
          <p:cNvSpPr>
            <a:spLocks noGrp="1"/>
          </p:cNvSpPr>
          <p:nvPr>
            <p:ph idx="1"/>
          </p:nvPr>
        </p:nvSpPr>
        <p:spPr/>
        <p:txBody>
          <a:bodyPr/>
          <a:lstStyle/>
          <a:p>
            <a:endParaRPr kumimoji="1" lang="en-US" altLang="ja-JP"/>
          </a:p>
          <a:p>
            <a:endParaRPr lang="en-US" altLang="ja-JP"/>
          </a:p>
          <a:p>
            <a:endParaRPr kumimoji="1" lang="en-US" altLang="ja-JP"/>
          </a:p>
          <a:p>
            <a:r>
              <a:rPr kumimoji="1" lang="ja-JP" altLang="en-US"/>
              <a:t>受講者に</a:t>
            </a:r>
            <a:endParaRPr kumimoji="1" lang="en-US" altLang="ja-JP"/>
          </a:p>
          <a:p>
            <a:endParaRPr lang="en-US"/>
          </a:p>
          <a:p>
            <a:endParaRPr kumimoji="1" lang="en-US"/>
          </a:p>
          <a:p>
            <a:endParaRPr lang="en-US"/>
          </a:p>
          <a:p>
            <a:endParaRPr kumimoji="1" lang="en-US"/>
          </a:p>
          <a:p>
            <a:r>
              <a:rPr kumimoji="1" lang="ja-JP" altLang="en-US"/>
              <a:t>と感じさせる</a:t>
            </a:r>
            <a:endParaRPr kumimoji="1" lang="en-US"/>
          </a:p>
        </p:txBody>
      </p:sp>
      <p:sp>
        <p:nvSpPr>
          <p:cNvPr id="8" name="テキスト ボックス 7">
            <a:extLst>
              <a:ext uri="{FF2B5EF4-FFF2-40B4-BE49-F238E27FC236}">
                <a16:creationId xmlns:a16="http://schemas.microsoft.com/office/drawing/2014/main" id="{8F93A3A8-145B-4F99-87A4-72A56F6F3DF4}"/>
              </a:ext>
            </a:extLst>
          </p:cNvPr>
          <p:cNvSpPr txBox="1"/>
          <p:nvPr/>
        </p:nvSpPr>
        <p:spPr>
          <a:xfrm>
            <a:off x="366712" y="3356992"/>
            <a:ext cx="8451849" cy="648072"/>
          </a:xfrm>
          <a:prstGeom prst="rect">
            <a:avLst/>
          </a:prstGeom>
          <a:solidFill>
            <a:srgbClr val="C00000"/>
          </a:solidFill>
        </p:spPr>
        <p:txBody>
          <a:bodyPr wrap="square" bIns="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3200" b="0">
                <a:solidFill>
                  <a:srgbClr val="FFFFFF"/>
                </a:solidFill>
                <a:latin typeface="Arial" panose="020B0604020202020204" pitchFamily="34" charset="0"/>
                <a:ea typeface="メイリオ" panose="020B0604030504040204" pitchFamily="50" charset="-128"/>
                <a:cs typeface="Arial" panose="020B0604020202020204" pitchFamily="34" charset="0"/>
              </a:rPr>
              <a:t>やられた</a:t>
            </a:r>
            <a:r>
              <a:rPr lang="en-US" sz="3200" b="0">
                <a:solidFill>
                  <a:srgbClr val="FFFFFF"/>
                </a:solidFill>
                <a:latin typeface="Arial" panose="020B0604020202020204" pitchFamily="34" charset="0"/>
                <a:cs typeface="Arial" panose="020B0604020202020204" pitchFamily="34" charset="0"/>
              </a:rPr>
              <a:t>!</a:t>
            </a:r>
            <a:endParaRPr kumimoji="1" lang="en-US" sz="3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111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5F4A38E7-EF28-4E7A-A835-157C5E788215}"/>
              </a:ext>
            </a:extLst>
          </p:cNvPr>
          <p:cNvSpPr>
            <a:spLocks noGrp="1"/>
          </p:cNvSpPr>
          <p:nvPr>
            <p:ph type="title"/>
          </p:nvPr>
        </p:nvSpPr>
        <p:spPr/>
        <p:txBody>
          <a:bodyPr/>
          <a:lstStyle/>
          <a:p>
            <a:r>
              <a:rPr kumimoji="1" lang="ja-JP" altLang="en-US"/>
              <a:t>研究の目的＝たかいオリジナリティ</a:t>
            </a:r>
            <a:endParaRPr kumimoji="1" lang="en-US"/>
          </a:p>
        </p:txBody>
      </p:sp>
      <p:sp>
        <p:nvSpPr>
          <p:cNvPr id="7" name="コンテンツ プレースホルダー 6">
            <a:extLst>
              <a:ext uri="{FF2B5EF4-FFF2-40B4-BE49-F238E27FC236}">
                <a16:creationId xmlns:a16="http://schemas.microsoft.com/office/drawing/2014/main" id="{27FBF923-E590-4A59-9D28-B707CED4C922}"/>
              </a:ext>
            </a:extLst>
          </p:cNvPr>
          <p:cNvSpPr>
            <a:spLocks noGrp="1"/>
          </p:cNvSpPr>
          <p:nvPr>
            <p:ph idx="1"/>
          </p:nvPr>
        </p:nvSpPr>
        <p:spPr/>
        <p:txBody>
          <a:bodyPr/>
          <a:lstStyle/>
          <a:p>
            <a:endParaRPr kumimoji="1" lang="en-US" altLang="ja-JP"/>
          </a:p>
          <a:p>
            <a:endParaRPr lang="en-US" altLang="ja-JP"/>
          </a:p>
          <a:p>
            <a:endParaRPr kumimoji="1" lang="en-US" altLang="ja-JP"/>
          </a:p>
          <a:p>
            <a:r>
              <a:rPr lang="ja-JP" altLang="en-US"/>
              <a:t>（科学者にかぎらず）ひとびと</a:t>
            </a:r>
            <a:r>
              <a:rPr kumimoji="1" lang="ja-JP" altLang="en-US"/>
              <a:t>に</a:t>
            </a:r>
            <a:endParaRPr kumimoji="1" lang="en-US" altLang="ja-JP"/>
          </a:p>
          <a:p>
            <a:endParaRPr lang="en-US"/>
          </a:p>
          <a:p>
            <a:endParaRPr kumimoji="1" lang="en-US"/>
          </a:p>
          <a:p>
            <a:endParaRPr lang="en-US"/>
          </a:p>
          <a:p>
            <a:endParaRPr kumimoji="1" lang="en-US"/>
          </a:p>
          <a:p>
            <a:r>
              <a:rPr kumimoji="1" lang="ja-JP" altLang="en-US"/>
              <a:t>と感じさせる</a:t>
            </a:r>
            <a:endParaRPr kumimoji="1" lang="en-US"/>
          </a:p>
        </p:txBody>
      </p:sp>
      <p:sp>
        <p:nvSpPr>
          <p:cNvPr id="8" name="テキスト ボックス 7">
            <a:extLst>
              <a:ext uri="{FF2B5EF4-FFF2-40B4-BE49-F238E27FC236}">
                <a16:creationId xmlns:a16="http://schemas.microsoft.com/office/drawing/2014/main" id="{8F93A3A8-145B-4F99-87A4-72A56F6F3DF4}"/>
              </a:ext>
            </a:extLst>
          </p:cNvPr>
          <p:cNvSpPr txBox="1"/>
          <p:nvPr/>
        </p:nvSpPr>
        <p:spPr>
          <a:xfrm>
            <a:off x="366712" y="3356992"/>
            <a:ext cx="8451849" cy="648072"/>
          </a:xfrm>
          <a:prstGeom prst="rect">
            <a:avLst/>
          </a:prstGeom>
          <a:solidFill>
            <a:srgbClr val="C00000"/>
          </a:solidFill>
        </p:spPr>
        <p:txBody>
          <a:bodyPr wrap="square" bIns="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3200" b="0">
                <a:solidFill>
                  <a:srgbClr val="FFFFFF"/>
                </a:solidFill>
                <a:latin typeface="Arial" panose="020B0604020202020204" pitchFamily="34" charset="0"/>
                <a:ea typeface="メイリオ" panose="020B0604030504040204" pitchFamily="50" charset="-128"/>
                <a:cs typeface="Arial" panose="020B0604020202020204" pitchFamily="34" charset="0"/>
              </a:rPr>
              <a:t>やられた</a:t>
            </a:r>
            <a:r>
              <a:rPr lang="en-US" sz="3200" b="0">
                <a:solidFill>
                  <a:srgbClr val="FFFFFF"/>
                </a:solidFill>
                <a:latin typeface="Arial" panose="020B0604020202020204" pitchFamily="34" charset="0"/>
                <a:cs typeface="Arial" panose="020B0604020202020204" pitchFamily="34" charset="0"/>
              </a:rPr>
              <a:t>!</a:t>
            </a:r>
            <a:endParaRPr kumimoji="1" lang="en-US" sz="3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722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E7EE28-EF14-4684-B121-7EE351EAFCC3}"/>
              </a:ext>
            </a:extLst>
          </p:cNvPr>
          <p:cNvSpPr>
            <a:spLocks noGrp="1"/>
          </p:cNvSpPr>
          <p:nvPr>
            <p:ph type="title"/>
          </p:nvPr>
        </p:nvSpPr>
        <p:spPr/>
        <p:txBody>
          <a:bodyPr/>
          <a:lstStyle/>
          <a:p>
            <a:r>
              <a:rPr kumimoji="1" lang="ja-JP" altLang="en-US"/>
              <a:t>なにからはじめますか</a:t>
            </a:r>
            <a:endParaRPr kumimoji="1" lang="en-US"/>
          </a:p>
        </p:txBody>
      </p:sp>
      <p:sp>
        <p:nvSpPr>
          <p:cNvPr id="3" name="コンテンツ プレースホルダー 2">
            <a:extLst>
              <a:ext uri="{FF2B5EF4-FFF2-40B4-BE49-F238E27FC236}">
                <a16:creationId xmlns:a16="http://schemas.microsoft.com/office/drawing/2014/main" id="{66B236D5-CA2E-4F8F-8E00-CB2CD6609266}"/>
              </a:ext>
            </a:extLst>
          </p:cNvPr>
          <p:cNvSpPr>
            <a:spLocks noGrp="1"/>
          </p:cNvSpPr>
          <p:nvPr>
            <p:ph idx="1"/>
          </p:nvPr>
        </p:nvSpPr>
        <p:spPr/>
        <p:txBody>
          <a:bodyPr/>
          <a:lstStyle/>
          <a:p>
            <a:endParaRPr kumimoji="1" lang="en-US" sz="2000">
              <a:latin typeface="メイリオ" panose="020B0604030504040204" pitchFamily="50" charset="-128"/>
            </a:endParaRPr>
          </a:p>
          <a:p>
            <a:pPr>
              <a:buFont typeface="Wingdings" panose="05000000000000000000" pitchFamily="2" charset="2"/>
              <a:buChar char="ü"/>
            </a:pPr>
            <a:r>
              <a:rPr lang="ja-JP" altLang="en-US" sz="2800">
                <a:latin typeface="メイリオ" panose="020B0604030504040204" pitchFamily="50" charset="-128"/>
              </a:rPr>
              <a:t>発表：　しゃべる内容（原稿）</a:t>
            </a:r>
            <a:endParaRPr kumimoji="1" lang="en-US" sz="2800">
              <a:latin typeface="メイリオ" panose="020B0604030504040204" pitchFamily="50" charset="-128"/>
            </a:endParaRPr>
          </a:p>
          <a:p>
            <a:pPr>
              <a:buFont typeface="Wingdings" panose="05000000000000000000" pitchFamily="2" charset="2"/>
              <a:buChar char="ü"/>
            </a:pPr>
            <a:r>
              <a:rPr lang="ja-JP" altLang="en-US" sz="2800">
                <a:latin typeface="メイリオ" panose="020B0604030504040204" pitchFamily="50" charset="-128"/>
              </a:rPr>
              <a:t>論文：　原稿</a:t>
            </a:r>
            <a:endParaRPr kumimoji="1" lang="en-US" sz="2800">
              <a:latin typeface="メイリオ" panose="020B0604030504040204" pitchFamily="50" charset="-128"/>
            </a:endParaRPr>
          </a:p>
        </p:txBody>
      </p:sp>
      <p:sp>
        <p:nvSpPr>
          <p:cNvPr id="4" name="テキスト ボックス 3">
            <a:extLst>
              <a:ext uri="{FF2B5EF4-FFF2-40B4-BE49-F238E27FC236}">
                <a16:creationId xmlns:a16="http://schemas.microsoft.com/office/drawing/2014/main" id="{ACABF9F0-94BC-4A36-B634-3F1BAF1525CB}"/>
              </a:ext>
            </a:extLst>
          </p:cNvPr>
          <p:cNvSpPr txBox="1"/>
          <p:nvPr/>
        </p:nvSpPr>
        <p:spPr>
          <a:xfrm>
            <a:off x="341816" y="3702634"/>
            <a:ext cx="8451849" cy="1742589"/>
          </a:xfrm>
          <a:prstGeom prst="rect">
            <a:avLst/>
          </a:prstGeom>
          <a:solidFill>
            <a:srgbClr val="C00000"/>
          </a:solidFill>
        </p:spPr>
        <p:txBody>
          <a:bodyPr wrap="square"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2800" b="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準備するのは</a:t>
            </a:r>
            <a:endParaRPr lang="en-US" sz="2800" b="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4400" b="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原稿（ことば）</a:t>
            </a:r>
            <a:endParaRPr kumimoji="1" lang="en-US" sz="4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7B228C75-7665-47F3-B4B8-7AAA8B37DDED}"/>
              </a:ext>
            </a:extLst>
          </p:cNvPr>
          <p:cNvSpPr txBox="1"/>
          <p:nvPr/>
        </p:nvSpPr>
        <p:spPr bwMode="auto">
          <a:xfrm>
            <a:off x="0" y="0"/>
            <a:ext cx="9144000" cy="660400"/>
          </a:xfrm>
          <a:prstGeom prst="rect">
            <a:avLst/>
          </a:prstGeom>
          <a:solidFill>
            <a:srgbClr val="C00000"/>
          </a:solidFill>
          <a:ln>
            <a:noFill/>
          </a:ln>
          <a:effectLst/>
        </p:spPr>
        <p:txBody>
          <a:bodyPr wrap="square" bIns="0" rtlCol="0" anchor="ctr" anchorCtr="0">
            <a:noAutofit/>
          </a:bodyPr>
          <a:lstStyle/>
          <a:p>
            <a:pPr algn="ctr" eaLnBrk="1" hangingPunct="1"/>
            <a:r>
              <a:rPr kumimoji="1" lang="ja-JP" altLang="en-US" sz="2800">
                <a:solidFill>
                  <a:schemeClr val="bg1"/>
                </a:solidFill>
                <a:latin typeface="メイリオ" panose="020B0604030504040204" pitchFamily="50" charset="-128"/>
                <a:ea typeface="メイリオ" panose="020B0604030504040204" pitchFamily="50" charset="-128"/>
              </a:rPr>
              <a:t>やられた？</a:t>
            </a:r>
            <a:endParaRPr kumimoji="1" lang="en-US" sz="280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3267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E7EE28-EF14-4684-B121-7EE351EAFCC3}"/>
              </a:ext>
            </a:extLst>
          </p:cNvPr>
          <p:cNvSpPr>
            <a:spLocks noGrp="1"/>
          </p:cNvSpPr>
          <p:nvPr>
            <p:ph type="title"/>
          </p:nvPr>
        </p:nvSpPr>
        <p:spPr/>
        <p:txBody>
          <a:bodyPr/>
          <a:lstStyle/>
          <a:p>
            <a:r>
              <a:rPr kumimoji="1" lang="ja-JP" altLang="en-US"/>
              <a:t>なにからはじめますか</a:t>
            </a:r>
            <a:endParaRPr kumimoji="1" lang="en-US"/>
          </a:p>
        </p:txBody>
      </p:sp>
      <p:sp>
        <p:nvSpPr>
          <p:cNvPr id="3" name="コンテンツ プレースホルダー 2">
            <a:extLst>
              <a:ext uri="{FF2B5EF4-FFF2-40B4-BE49-F238E27FC236}">
                <a16:creationId xmlns:a16="http://schemas.microsoft.com/office/drawing/2014/main" id="{66B236D5-CA2E-4F8F-8E00-CB2CD6609266}"/>
              </a:ext>
            </a:extLst>
          </p:cNvPr>
          <p:cNvSpPr>
            <a:spLocks noGrp="1"/>
          </p:cNvSpPr>
          <p:nvPr>
            <p:ph idx="1"/>
          </p:nvPr>
        </p:nvSpPr>
        <p:spPr/>
        <p:txBody>
          <a:bodyPr/>
          <a:lstStyle/>
          <a:p>
            <a:endParaRPr kumimoji="1" lang="en-US" sz="2000">
              <a:latin typeface="メイリオ" panose="020B0604030504040204" pitchFamily="50" charset="-128"/>
            </a:endParaRPr>
          </a:p>
          <a:p>
            <a:pPr>
              <a:buFont typeface="Wingdings" panose="05000000000000000000" pitchFamily="2" charset="2"/>
              <a:buChar char="ü"/>
            </a:pPr>
            <a:r>
              <a:rPr lang="ja-JP" altLang="en-US" sz="2800">
                <a:latin typeface="メイリオ" panose="020B0604030504040204" pitchFamily="50" charset="-128"/>
              </a:rPr>
              <a:t>口頭発表：　　　しゃべる内容（原稿）</a:t>
            </a:r>
            <a:endParaRPr kumimoji="1" lang="en-US" sz="2800">
              <a:latin typeface="メイリオ" panose="020B0604030504040204" pitchFamily="50" charset="-128"/>
            </a:endParaRPr>
          </a:p>
          <a:p>
            <a:pPr>
              <a:buFont typeface="Wingdings" panose="05000000000000000000" pitchFamily="2" charset="2"/>
              <a:buChar char="ü"/>
            </a:pPr>
            <a:r>
              <a:rPr lang="ja-JP" altLang="en-US" sz="2800">
                <a:latin typeface="メイリオ" panose="020B0604030504040204" pitchFamily="50" charset="-128"/>
              </a:rPr>
              <a:t>ポスター発表：　しゃべる内容（原稿）</a:t>
            </a:r>
            <a:endParaRPr kumimoji="1" lang="en-US" sz="2800">
              <a:latin typeface="メイリオ" panose="020B0604030504040204" pitchFamily="50" charset="-128"/>
            </a:endParaRPr>
          </a:p>
        </p:txBody>
      </p:sp>
      <p:sp>
        <p:nvSpPr>
          <p:cNvPr id="4" name="テキスト ボックス 3">
            <a:extLst>
              <a:ext uri="{FF2B5EF4-FFF2-40B4-BE49-F238E27FC236}">
                <a16:creationId xmlns:a16="http://schemas.microsoft.com/office/drawing/2014/main" id="{ACABF9F0-94BC-4A36-B634-3F1BAF1525CB}"/>
              </a:ext>
            </a:extLst>
          </p:cNvPr>
          <p:cNvSpPr txBox="1"/>
          <p:nvPr/>
        </p:nvSpPr>
        <p:spPr>
          <a:xfrm>
            <a:off x="341816" y="3702634"/>
            <a:ext cx="8451849" cy="1742589"/>
          </a:xfrm>
          <a:prstGeom prst="rect">
            <a:avLst/>
          </a:prstGeom>
          <a:solidFill>
            <a:srgbClr val="C00000"/>
          </a:solidFill>
        </p:spPr>
        <p:txBody>
          <a:bodyPr wrap="square"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2800" b="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準備するのは</a:t>
            </a:r>
            <a:endParaRPr lang="en-US" sz="2800" b="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4400" b="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原稿（ことば）</a:t>
            </a:r>
            <a:endParaRPr kumimoji="1" lang="en-US" sz="4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82494298-508E-4B0F-91AD-78C34A0EA609}"/>
              </a:ext>
            </a:extLst>
          </p:cNvPr>
          <p:cNvSpPr txBox="1"/>
          <p:nvPr/>
        </p:nvSpPr>
        <p:spPr bwMode="auto">
          <a:xfrm>
            <a:off x="0" y="0"/>
            <a:ext cx="9144000" cy="660400"/>
          </a:xfrm>
          <a:prstGeom prst="rect">
            <a:avLst/>
          </a:prstGeom>
          <a:solidFill>
            <a:srgbClr val="C00000"/>
          </a:solidFill>
          <a:ln>
            <a:noFill/>
          </a:ln>
          <a:effectLst/>
        </p:spPr>
        <p:txBody>
          <a:bodyPr wrap="square" bIns="0" rtlCol="0" anchor="ctr" anchorCtr="0">
            <a:noAutofit/>
          </a:bodyPr>
          <a:lstStyle/>
          <a:p>
            <a:pPr algn="ctr" eaLnBrk="1" hangingPunct="1"/>
            <a:r>
              <a:rPr kumimoji="1" lang="ja-JP" altLang="en-US" sz="2800">
                <a:solidFill>
                  <a:schemeClr val="bg1"/>
                </a:solidFill>
                <a:latin typeface="メイリオ" panose="020B0604030504040204" pitchFamily="50" charset="-128"/>
                <a:ea typeface="メイリオ" panose="020B0604030504040204" pitchFamily="50" charset="-128"/>
              </a:rPr>
              <a:t>やられた？</a:t>
            </a:r>
            <a:endParaRPr kumimoji="1" lang="en-US" sz="280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8332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l="24656" t="11955" r="25343" b="7740"/>
          <a:stretch/>
        </p:blipFill>
        <p:spPr>
          <a:xfrm>
            <a:off x="539552" y="12226"/>
            <a:ext cx="8064896" cy="6858000"/>
          </a:xfrm>
          <a:prstGeom prst="rect">
            <a:avLst/>
          </a:prstGeom>
        </p:spPr>
      </p:pic>
      <p:sp>
        <p:nvSpPr>
          <p:cNvPr id="5" name="テキスト ボックス 4">
            <a:extLst>
              <a:ext uri="{FF2B5EF4-FFF2-40B4-BE49-F238E27FC236}">
                <a16:creationId xmlns:a16="http://schemas.microsoft.com/office/drawing/2014/main" id="{8BC60639-A35A-435B-9682-CD5D32C70ED5}"/>
              </a:ext>
            </a:extLst>
          </p:cNvPr>
          <p:cNvSpPr txBox="1"/>
          <p:nvPr/>
        </p:nvSpPr>
        <p:spPr bwMode="auto">
          <a:xfrm>
            <a:off x="0" y="0"/>
            <a:ext cx="9144000" cy="660400"/>
          </a:xfrm>
          <a:prstGeom prst="rect">
            <a:avLst/>
          </a:prstGeom>
          <a:solidFill>
            <a:srgbClr val="C00000"/>
          </a:solidFill>
          <a:ln>
            <a:noFill/>
          </a:ln>
          <a:effectLst/>
        </p:spPr>
        <p:txBody>
          <a:bodyPr wrap="square" bIns="0" rtlCol="0" anchor="ctr" anchorCtr="0">
            <a:noAutofit/>
          </a:bodyPr>
          <a:lstStyle/>
          <a:p>
            <a:pPr algn="ctr" eaLnBrk="1" hangingPunct="1"/>
            <a:r>
              <a:rPr kumimoji="1" lang="ja-JP" altLang="en-US" sz="2800">
                <a:solidFill>
                  <a:schemeClr val="bg1"/>
                </a:solidFill>
                <a:latin typeface="メイリオ" panose="020B0604030504040204" pitchFamily="50" charset="-128"/>
                <a:ea typeface="メイリオ" panose="020B0604030504040204" pitchFamily="50" charset="-128"/>
              </a:rPr>
              <a:t>やられた？</a:t>
            </a:r>
            <a:endParaRPr kumimoji="1" lang="en-US" sz="280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1341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高知大学の受験対策！難易度や偏差値、合格に向けての勉強法を解説 | 四谷学院大学受験合格ブログ">
            <a:extLst>
              <a:ext uri="{FF2B5EF4-FFF2-40B4-BE49-F238E27FC236}">
                <a16:creationId xmlns:a16="http://schemas.microsoft.com/office/drawing/2014/main" id="{125FBB3B-5AE0-FDAE-A898-B1C62197D85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5532" r="5532"/>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プレースホルダー 2">
            <a:extLst>
              <a:ext uri="{FF2B5EF4-FFF2-40B4-BE49-F238E27FC236}">
                <a16:creationId xmlns:a16="http://schemas.microsoft.com/office/drawing/2014/main" id="{BF4323D1-4226-424E-B5F8-9971704127BA}"/>
              </a:ext>
            </a:extLst>
          </p:cNvPr>
          <p:cNvSpPr>
            <a:spLocks noGrp="1"/>
          </p:cNvSpPr>
          <p:nvPr>
            <p:ph type="body" sz="quarter" idx="10"/>
          </p:nvPr>
        </p:nvSpPr>
        <p:spPr/>
        <p:txBody>
          <a:bodyPr/>
          <a:lstStyle/>
          <a:p>
            <a:pPr marL="0" lvl="0" indent="0">
              <a:spcBef>
                <a:spcPct val="0"/>
              </a:spcBef>
              <a:buNone/>
            </a:pPr>
            <a:endParaRPr lang="en-US" altLang="ja-JP" sz="2800" dirty="0">
              <a:solidFill>
                <a:prstClr val="white"/>
              </a:solidFill>
            </a:endParaRPr>
          </a:p>
          <a:p>
            <a:pPr marL="0" lvl="0" indent="0">
              <a:spcBef>
                <a:spcPct val="0"/>
              </a:spcBef>
              <a:buNone/>
            </a:pPr>
            <a:endParaRPr lang="en-US" altLang="ja-JP" sz="2800" dirty="0">
              <a:solidFill>
                <a:prstClr val="white"/>
              </a:solidFill>
            </a:endParaRPr>
          </a:p>
          <a:p>
            <a:pPr marL="0" lvl="0" indent="0">
              <a:spcBef>
                <a:spcPct val="0"/>
              </a:spcBef>
              <a:buNone/>
            </a:pPr>
            <a:r>
              <a:rPr lang="ja-JP" altLang="en-US" sz="2800" dirty="0">
                <a:solidFill>
                  <a:prstClr val="white"/>
                </a:solidFill>
              </a:rPr>
              <a:t>［集中講義］</a:t>
            </a:r>
            <a:endParaRPr lang="en-US" altLang="ja-JP" sz="2800" dirty="0">
              <a:solidFill>
                <a:prstClr val="white"/>
              </a:solidFill>
            </a:endParaRPr>
          </a:p>
          <a:p>
            <a:pPr marL="0" lvl="0" indent="0">
              <a:spcBef>
                <a:spcPct val="0"/>
              </a:spcBef>
              <a:buNone/>
            </a:pPr>
            <a:r>
              <a:rPr lang="ja-JP" altLang="en-US" sz="2800" dirty="0">
                <a:solidFill>
                  <a:prstClr val="white"/>
                </a:solidFill>
              </a:rPr>
              <a:t>化学生命理工学特論</a:t>
            </a:r>
            <a:r>
              <a:rPr lang="en-US" altLang="ja-JP" sz="2800" dirty="0">
                <a:solidFill>
                  <a:prstClr val="white"/>
                </a:solidFill>
              </a:rPr>
              <a:t>I</a:t>
            </a:r>
            <a:r>
              <a:rPr lang="ja-JP" altLang="en-US" sz="2800" dirty="0">
                <a:solidFill>
                  <a:prstClr val="white"/>
                </a:solidFill>
              </a:rPr>
              <a:t>（高知大学）</a:t>
            </a:r>
            <a:endParaRPr lang="en-US" altLang="ja-JP" sz="2800" dirty="0">
              <a:solidFill>
                <a:prstClr val="white"/>
              </a:solidFill>
            </a:endParaRPr>
          </a:p>
          <a:p>
            <a:pPr marL="0" lvl="0" indent="0">
              <a:spcBef>
                <a:spcPct val="0"/>
              </a:spcBef>
              <a:buNone/>
            </a:pPr>
            <a:endParaRPr lang="en-US" altLang="ja-JP" sz="2800" dirty="0">
              <a:solidFill>
                <a:prstClr val="white"/>
              </a:solidFill>
            </a:endParaRPr>
          </a:p>
          <a:p>
            <a:pPr marL="0" lvl="0" indent="0">
              <a:spcBef>
                <a:spcPct val="0"/>
              </a:spcBef>
              <a:buNone/>
            </a:pPr>
            <a:r>
              <a:rPr lang="ja-JP" altLang="en-US" sz="2800" dirty="0">
                <a:solidFill>
                  <a:prstClr val="white"/>
                </a:solidFill>
              </a:rPr>
              <a:t>特定非営利活動法人</a:t>
            </a:r>
            <a:r>
              <a:rPr lang="en-US" altLang="ja-JP" sz="2800" dirty="0">
                <a:solidFill>
                  <a:prstClr val="white"/>
                </a:solidFill>
              </a:rPr>
              <a:t>touche </a:t>
            </a:r>
            <a:r>
              <a:rPr lang="en-US" altLang="ja-JP" sz="2800" dirty="0" err="1">
                <a:solidFill>
                  <a:prstClr val="white"/>
                </a:solidFill>
              </a:rPr>
              <a:t>NPO</a:t>
            </a:r>
            <a:r>
              <a:rPr lang="ja-JP" altLang="en-US" sz="2800" dirty="0">
                <a:solidFill>
                  <a:prstClr val="white"/>
                </a:solidFill>
              </a:rPr>
              <a:t>・大谷文章</a:t>
            </a:r>
            <a:endParaRPr lang="en-US" altLang="ja-JP" sz="2800" dirty="0">
              <a:solidFill>
                <a:prstClr val="white"/>
              </a:solidFill>
            </a:endParaRPr>
          </a:p>
          <a:p>
            <a:pPr marL="0" lvl="0" indent="0">
              <a:spcBef>
                <a:spcPct val="0"/>
              </a:spcBef>
              <a:buNone/>
            </a:pPr>
            <a:r>
              <a:rPr lang="en-US" altLang="ja-JP" sz="2800" dirty="0">
                <a:solidFill>
                  <a:prstClr val="white"/>
                </a:solidFill>
              </a:rPr>
              <a:t>20</a:t>
            </a:r>
            <a:r>
              <a:rPr lang="ja-JP" altLang="en-US" sz="2800" dirty="0">
                <a:solidFill>
                  <a:prstClr val="white"/>
                </a:solidFill>
              </a:rPr>
              <a:t>年</a:t>
            </a:r>
            <a:r>
              <a:rPr lang="en-US" altLang="ja-JP" sz="2800" dirty="0">
                <a:solidFill>
                  <a:prstClr val="white"/>
                </a:solidFill>
              </a:rPr>
              <a:t>9</a:t>
            </a:r>
            <a:r>
              <a:rPr lang="ja-JP" altLang="en-US" sz="2800" dirty="0">
                <a:solidFill>
                  <a:prstClr val="white"/>
                </a:solidFill>
              </a:rPr>
              <a:t>月</a:t>
            </a:r>
            <a:r>
              <a:rPr lang="en-US" altLang="ja-JP" sz="2800" dirty="0">
                <a:solidFill>
                  <a:prstClr val="white"/>
                </a:solidFill>
              </a:rPr>
              <a:t>10</a:t>
            </a:r>
            <a:r>
              <a:rPr lang="ja-JP" altLang="en-US" sz="2800" dirty="0">
                <a:solidFill>
                  <a:prstClr val="white"/>
                </a:solidFill>
              </a:rPr>
              <a:t>日～</a:t>
            </a:r>
            <a:r>
              <a:rPr lang="en-US" altLang="ja-JP" sz="2800" dirty="0">
                <a:solidFill>
                  <a:prstClr val="white"/>
                </a:solidFill>
              </a:rPr>
              <a:t>11</a:t>
            </a:r>
            <a:r>
              <a:rPr lang="ja-JP" altLang="en-US" sz="2800" dirty="0">
                <a:solidFill>
                  <a:prstClr val="white"/>
                </a:solidFill>
              </a:rPr>
              <a:t>日</a:t>
            </a:r>
            <a:endParaRPr lang="en-US" altLang="ja-JP" sz="2800" dirty="0">
              <a:solidFill>
                <a:prstClr val="white"/>
              </a:solidFill>
            </a:endParaRPr>
          </a:p>
          <a:p>
            <a:pPr marL="0" lvl="0" indent="0">
              <a:spcBef>
                <a:spcPct val="0"/>
              </a:spcBef>
              <a:buNone/>
            </a:pPr>
            <a:endParaRPr lang="en-US" altLang="ja-JP" sz="2800" dirty="0">
              <a:solidFill>
                <a:prstClr val="white"/>
              </a:solidFill>
            </a:endParaRPr>
          </a:p>
          <a:p>
            <a:pPr marL="0" lvl="0" indent="0">
              <a:spcBef>
                <a:spcPct val="0"/>
              </a:spcBef>
              <a:buNone/>
            </a:pPr>
            <a:endParaRPr lang="en-US" altLang="ja-JP" sz="2800" dirty="0">
              <a:solidFill>
                <a:prstClr val="white"/>
              </a:solidFill>
            </a:endParaRPr>
          </a:p>
          <a:p>
            <a:pPr marL="0" lvl="0" indent="0">
              <a:spcBef>
                <a:spcPct val="0"/>
              </a:spcBef>
              <a:buNone/>
            </a:pPr>
            <a:r>
              <a:rPr lang="ja-JP" altLang="en-US" sz="4000" dirty="0">
                <a:solidFill>
                  <a:prstClr val="white"/>
                </a:solidFill>
              </a:rPr>
              <a:t>自然科学の研究ってなんだっけ</a:t>
            </a:r>
          </a:p>
          <a:p>
            <a:pPr marL="0" lvl="0" indent="0">
              <a:spcBef>
                <a:spcPct val="0"/>
              </a:spcBef>
              <a:buNone/>
            </a:pPr>
            <a:r>
              <a:rPr lang="ja-JP" altLang="en-US" sz="4000" dirty="0">
                <a:solidFill>
                  <a:prstClr val="white"/>
                </a:solidFill>
              </a:rPr>
              <a:t>－研究について考えてみる</a:t>
            </a:r>
            <a:endParaRPr kumimoji="1" lang="en-US" altLang="ja-JP" sz="4000" dirty="0">
              <a:solidFill>
                <a:prstClr val="white"/>
              </a:solidFill>
            </a:endParaRPr>
          </a:p>
        </p:txBody>
      </p:sp>
    </p:spTree>
    <p:extLst>
      <p:ext uri="{BB962C8B-B14F-4D97-AF65-F5344CB8AC3E}">
        <p14:creationId xmlns:p14="http://schemas.microsoft.com/office/powerpoint/2010/main" val="251447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D8DB399-E919-48B3-B265-6F6E7A5EDA00}"/>
              </a:ext>
            </a:extLst>
          </p:cNvPr>
          <p:cNvSpPr>
            <a:spLocks noGrp="1"/>
          </p:cNvSpPr>
          <p:nvPr>
            <p:ph type="body" sz="quarter" idx="10"/>
          </p:nvPr>
        </p:nvSpPr>
        <p:spPr>
          <a:prstGeom prst="rect">
            <a:avLst/>
          </a:prstGeom>
        </p:spPr>
        <p:txBody>
          <a:bodyPr>
            <a:normAutofit/>
          </a:bodyPr>
          <a:lstStyle/>
          <a:p>
            <a:pPr marL="0" indent="0">
              <a:buNone/>
            </a:pPr>
            <a:endParaRPr lang="en-US" altLang="ja-JP" sz="2400" dirty="0"/>
          </a:p>
          <a:p>
            <a:pPr marL="0" indent="0">
              <a:buNone/>
            </a:pPr>
            <a:endParaRPr lang="en-US" altLang="ja-JP" sz="2400" dirty="0"/>
          </a:p>
          <a:p>
            <a:pPr marL="0" lvl="0" indent="0">
              <a:spcBef>
                <a:spcPct val="0"/>
              </a:spcBef>
              <a:buNone/>
            </a:pPr>
            <a:r>
              <a:rPr lang="ja-JP" altLang="en-US" sz="2800" dirty="0"/>
              <a:t>［集中講義］</a:t>
            </a:r>
            <a:endParaRPr lang="en-US" altLang="ja-JP" sz="2800" dirty="0"/>
          </a:p>
          <a:p>
            <a:pPr marL="0" lvl="0" indent="0">
              <a:spcBef>
                <a:spcPct val="0"/>
              </a:spcBef>
              <a:buNone/>
            </a:pPr>
            <a:r>
              <a:rPr lang="ja-JP" altLang="en-US" sz="2800" dirty="0"/>
              <a:t>化学生命理工学特論</a:t>
            </a:r>
            <a:r>
              <a:rPr lang="en-US" altLang="ja-JP" sz="2800" dirty="0"/>
              <a:t>I</a:t>
            </a:r>
            <a:r>
              <a:rPr lang="ja-JP" altLang="en-US" sz="2800" dirty="0"/>
              <a:t>（高知大学）</a:t>
            </a:r>
            <a:endParaRPr lang="en-US" altLang="ja-JP" sz="2800" dirty="0"/>
          </a:p>
          <a:p>
            <a:pPr marL="0" lvl="0" indent="0">
              <a:spcBef>
                <a:spcPct val="0"/>
              </a:spcBef>
              <a:buNone/>
            </a:pPr>
            <a:endParaRPr lang="en-US" altLang="ja-JP" sz="2800" dirty="0"/>
          </a:p>
          <a:p>
            <a:pPr marL="0" lvl="0" indent="0">
              <a:spcBef>
                <a:spcPct val="0"/>
              </a:spcBef>
              <a:buNone/>
            </a:pPr>
            <a:r>
              <a:rPr lang="ja-JP" altLang="en-US" sz="2800" dirty="0"/>
              <a:t>特定非営利活動法人</a:t>
            </a:r>
            <a:r>
              <a:rPr lang="en-US" altLang="ja-JP" sz="2800" dirty="0"/>
              <a:t>touche </a:t>
            </a:r>
            <a:r>
              <a:rPr lang="en-US" altLang="ja-JP" sz="2800" dirty="0" err="1"/>
              <a:t>NPO</a:t>
            </a:r>
            <a:r>
              <a:rPr lang="ja-JP" altLang="en-US" sz="2800" dirty="0"/>
              <a:t>・大谷文章</a:t>
            </a:r>
            <a:endParaRPr lang="en-US" altLang="ja-JP" sz="2800" dirty="0"/>
          </a:p>
          <a:p>
            <a:pPr marL="0" lvl="0" indent="0">
              <a:spcBef>
                <a:spcPct val="0"/>
              </a:spcBef>
              <a:buNone/>
            </a:pPr>
            <a:r>
              <a:rPr lang="en-US" altLang="ja-JP" sz="2800" dirty="0"/>
              <a:t>20</a:t>
            </a:r>
            <a:r>
              <a:rPr lang="ja-JP" altLang="en-US" sz="2800" dirty="0"/>
              <a:t>年</a:t>
            </a:r>
            <a:r>
              <a:rPr lang="en-US" altLang="ja-JP" sz="2800" dirty="0"/>
              <a:t>9</a:t>
            </a:r>
            <a:r>
              <a:rPr lang="ja-JP" altLang="en-US" sz="2800" dirty="0"/>
              <a:t>月</a:t>
            </a:r>
            <a:r>
              <a:rPr lang="en-US" altLang="ja-JP" sz="2800" dirty="0"/>
              <a:t>10</a:t>
            </a:r>
            <a:r>
              <a:rPr lang="ja-JP" altLang="en-US" sz="2800" dirty="0"/>
              <a:t>日～</a:t>
            </a:r>
            <a:r>
              <a:rPr lang="en-US" altLang="ja-JP" sz="2800" dirty="0"/>
              <a:t>11</a:t>
            </a:r>
            <a:r>
              <a:rPr lang="ja-JP" altLang="en-US" sz="2800" dirty="0"/>
              <a:t>日</a:t>
            </a:r>
            <a:endParaRPr lang="en-US" altLang="ja-JP" sz="2800" dirty="0"/>
          </a:p>
          <a:p>
            <a:pPr marL="0" lvl="0" indent="0">
              <a:spcBef>
                <a:spcPct val="0"/>
              </a:spcBef>
              <a:buNone/>
            </a:pPr>
            <a:endParaRPr lang="en-US" altLang="ja-JP" sz="2800" dirty="0"/>
          </a:p>
          <a:p>
            <a:pPr marL="0" lvl="0" indent="0">
              <a:spcBef>
                <a:spcPct val="0"/>
              </a:spcBef>
              <a:buNone/>
            </a:pPr>
            <a:endParaRPr lang="en-US" altLang="ja-JP" sz="2800" dirty="0"/>
          </a:p>
          <a:p>
            <a:pPr marL="0" lvl="0" indent="0">
              <a:spcBef>
                <a:spcPct val="0"/>
              </a:spcBef>
              <a:buNone/>
            </a:pPr>
            <a:r>
              <a:rPr lang="ja-JP" altLang="en-US" sz="4000" dirty="0"/>
              <a:t>自然科学の研究ってなんだっけ　－研究について考えてみる</a:t>
            </a:r>
            <a:endParaRPr kumimoji="1" lang="en-US" sz="3600" dirty="0"/>
          </a:p>
        </p:txBody>
      </p:sp>
      <p:sp>
        <p:nvSpPr>
          <p:cNvPr id="6" name="テキスト ボックス 5">
            <a:extLst>
              <a:ext uri="{FF2B5EF4-FFF2-40B4-BE49-F238E27FC236}">
                <a16:creationId xmlns:a16="http://schemas.microsoft.com/office/drawing/2014/main" id="{ECC07162-1567-4CCA-A19F-F3B1E70B757A}"/>
              </a:ext>
            </a:extLst>
          </p:cNvPr>
          <p:cNvSpPr txBox="1"/>
          <p:nvPr/>
        </p:nvSpPr>
        <p:spPr bwMode="auto">
          <a:xfrm>
            <a:off x="0" y="0"/>
            <a:ext cx="9144000" cy="660400"/>
          </a:xfrm>
          <a:prstGeom prst="rect">
            <a:avLst/>
          </a:prstGeom>
          <a:solidFill>
            <a:srgbClr val="C00000"/>
          </a:solidFill>
          <a:ln>
            <a:noFill/>
          </a:ln>
          <a:effectLst/>
        </p:spPr>
        <p:txBody>
          <a:bodyPr wrap="square" bIns="0" rtlCol="0" anchor="ctr" anchorCtr="0">
            <a:noAutofit/>
          </a:bodyPr>
          <a:lstStyle/>
          <a:p>
            <a:pPr algn="ctr" eaLnBrk="1" hangingPunct="1"/>
            <a:r>
              <a:rPr kumimoji="1" lang="ja-JP" altLang="en-US" sz="2800">
                <a:solidFill>
                  <a:schemeClr val="bg1"/>
                </a:solidFill>
                <a:latin typeface="メイリオ" panose="020B0604030504040204" pitchFamily="50" charset="-128"/>
                <a:ea typeface="メイリオ" panose="020B0604030504040204" pitchFamily="50" charset="-128"/>
              </a:rPr>
              <a:t>やられた？</a:t>
            </a:r>
            <a:endParaRPr kumimoji="1" lang="en-US" sz="280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4520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2" end="2"/>
                                            </p:txEl>
                                          </p:spTgt>
                                        </p:tgtEl>
                                      </p:cBhvr>
                                    </p:animEffect>
                                    <p:set>
                                      <p:cBhvr>
                                        <p:cTn id="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xEl>
                                              <p:pRg st="3" end="3"/>
                                            </p:txEl>
                                          </p:spTgt>
                                        </p:tgtEl>
                                      </p:cBhvr>
                                    </p:animEffect>
                                    <p:set>
                                      <p:cBhvr>
                                        <p:cTn id="12"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xEl>
                                              <p:pRg st="5" end="5"/>
                                            </p:txEl>
                                          </p:spTgt>
                                        </p:tgtEl>
                                      </p:cBhvr>
                                    </p:animEffect>
                                    <p:set>
                                      <p:cBhvr>
                                        <p:cTn id="17" dur="1" fill="hold">
                                          <p:stCondLst>
                                            <p:cond delay="499"/>
                                          </p:stCondLst>
                                        </p:cTn>
                                        <p:tgtEl>
                                          <p:spTgt spid="3">
                                            <p:txEl>
                                              <p:pRg st="5" end="5"/>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xEl>
                                              <p:pRg st="6" end="6"/>
                                            </p:txEl>
                                          </p:spTgt>
                                        </p:tgtEl>
                                      </p:cBhvr>
                                    </p:animEffect>
                                    <p:set>
                                      <p:cBhvr>
                                        <p:cTn id="22" dur="1" fill="hold">
                                          <p:stCondLst>
                                            <p:cond delay="499"/>
                                          </p:stCondLst>
                                        </p:cTn>
                                        <p:tgtEl>
                                          <p:spTgt spid="3">
                                            <p:txEl>
                                              <p:pRg st="6" end="6"/>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xEl>
                                              <p:pRg st="9" end="9"/>
                                            </p:txEl>
                                          </p:spTgt>
                                        </p:tgtEl>
                                      </p:cBhvr>
                                    </p:animEffect>
                                    <p:set>
                                      <p:cBhvr>
                                        <p:cTn id="27" dur="1" fill="hold">
                                          <p:stCondLst>
                                            <p:cond delay="499"/>
                                          </p:stCondLst>
                                        </p:cTn>
                                        <p:tgtEl>
                                          <p:spTgt spid="3">
                                            <p:txEl>
                                              <p:pRg st="9" end="9"/>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E99F22B-5DF6-4180-9C43-F412C03FEF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コンテンツ プレースホルダー 2">
            <a:extLst>
              <a:ext uri="{FF2B5EF4-FFF2-40B4-BE49-F238E27FC236}">
                <a16:creationId xmlns:a16="http://schemas.microsoft.com/office/drawing/2014/main" id="{18280CF7-C040-4E67-83B5-2B75EBA29766}"/>
              </a:ext>
            </a:extLst>
          </p:cNvPr>
          <p:cNvSpPr txBox="1">
            <a:spLocks/>
          </p:cNvSpPr>
          <p:nvPr/>
        </p:nvSpPr>
        <p:spPr>
          <a:xfrm>
            <a:off x="653143" y="5666014"/>
            <a:ext cx="8229600" cy="100334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ご静聴ありがとうございました．</a:t>
            </a:r>
            <a:endParaRPr kumimoji="1"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6" name="コンテンツ プレースホルダー 2">
            <a:extLst>
              <a:ext uri="{FF2B5EF4-FFF2-40B4-BE49-F238E27FC236}">
                <a16:creationId xmlns:a16="http://schemas.microsoft.com/office/drawing/2014/main" id="{F7D1BA79-D217-4799-B743-763ECA06D006}"/>
              </a:ext>
            </a:extLst>
          </p:cNvPr>
          <p:cNvSpPr txBox="1">
            <a:spLocks/>
          </p:cNvSpPr>
          <p:nvPr/>
        </p:nvSpPr>
        <p:spPr>
          <a:xfrm>
            <a:off x="653143" y="5666014"/>
            <a:ext cx="8229600" cy="100334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4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ご清聴</a:t>
            </a:r>
            <a:r>
              <a:rPr kumimoji="1" lang="ja-JP" alt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ありがとうございました．</a:t>
            </a:r>
            <a:endParaRPr kumimoji="1"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11212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3" name="Rectangle 3"/>
          <p:cNvSpPr>
            <a:spLocks noGrp="1" noChangeArrowheads="1"/>
          </p:cNvSpPr>
          <p:nvPr>
            <p:ph type="body" idx="1"/>
          </p:nvPr>
        </p:nvSpPr>
        <p:spPr>
          <a:xfrm>
            <a:off x="457200" y="6030515"/>
            <a:ext cx="8229600" cy="470695"/>
          </a:xfrm>
        </p:spPr>
        <p:txBody>
          <a:bodyPr/>
          <a:lstStyle/>
          <a:p>
            <a:pPr marL="0" indent="0" algn="ctr" eaLnBrk="1" hangingPunct="1">
              <a:buNone/>
              <a:defRPr/>
            </a:pPr>
            <a:r>
              <a:rPr lang="ja-JP" altLang="en-US" sz="1400" dirty="0">
                <a:solidFill>
                  <a:schemeClr val="bg1">
                    <a:lumMod val="95000"/>
                  </a:schemeClr>
                </a:solidFill>
                <a:latin typeface="メイリオ" panose="020B0604030504040204" pitchFamily="50" charset="-128"/>
                <a:ea typeface="メイリオ" panose="020B0604030504040204" pitchFamily="50" charset="-128"/>
              </a:rPr>
              <a:t>詩：くどうなおこ・画：</a:t>
            </a:r>
            <a:r>
              <a:rPr lang="ja-JP" altLang="en-US" sz="1400" dirty="0" err="1">
                <a:solidFill>
                  <a:schemeClr val="bg1">
                    <a:lumMod val="95000"/>
                  </a:schemeClr>
                </a:solidFill>
                <a:latin typeface="メイリオ" panose="020B0604030504040204" pitchFamily="50" charset="-128"/>
                <a:ea typeface="メイリオ" panose="020B0604030504040204" pitchFamily="50" charset="-128"/>
              </a:rPr>
              <a:t>ほてはま</a:t>
            </a:r>
            <a:r>
              <a:rPr lang="ja-JP" altLang="en-US" sz="1400" dirty="0">
                <a:solidFill>
                  <a:schemeClr val="bg1">
                    <a:lumMod val="95000"/>
                  </a:schemeClr>
                </a:solidFill>
                <a:latin typeface="メイリオ" panose="020B0604030504040204" pitchFamily="50" charset="-128"/>
                <a:ea typeface="メイリオ" panose="020B0604030504040204" pitchFamily="50" charset="-128"/>
              </a:rPr>
              <a:t>たかし</a:t>
            </a:r>
            <a:r>
              <a:rPr lang="en-US" altLang="ja-JP" sz="1400" dirty="0">
                <a:solidFill>
                  <a:schemeClr val="bg1">
                    <a:lumMod val="95000"/>
                  </a:schemeClr>
                </a:solidFill>
                <a:latin typeface="メイリオ" panose="020B0604030504040204" pitchFamily="50" charset="-128"/>
                <a:ea typeface="メイリオ" panose="020B0604030504040204" pitchFamily="50" charset="-128"/>
              </a:rPr>
              <a:t>『</a:t>
            </a:r>
            <a:r>
              <a:rPr lang="ja-JP" altLang="en-US" sz="1400" dirty="0">
                <a:solidFill>
                  <a:schemeClr val="bg1">
                    <a:lumMod val="95000"/>
                  </a:schemeClr>
                </a:solidFill>
                <a:latin typeface="メイリオ" panose="020B0604030504040204" pitchFamily="50" charset="-128"/>
                <a:ea typeface="メイリオ" panose="020B0604030504040204" pitchFamily="50" charset="-128"/>
              </a:rPr>
              <a:t>版画のはらう</a:t>
            </a:r>
            <a:r>
              <a:rPr lang="ja-JP" altLang="en-US" sz="1400" dirty="0" err="1">
                <a:solidFill>
                  <a:schemeClr val="bg1">
                    <a:lumMod val="95000"/>
                  </a:schemeClr>
                </a:solidFill>
                <a:latin typeface="メイリオ" panose="020B0604030504040204" pitchFamily="50" charset="-128"/>
                <a:ea typeface="メイリオ" panose="020B0604030504040204" pitchFamily="50" charset="-128"/>
              </a:rPr>
              <a:t>た</a:t>
            </a:r>
            <a:r>
              <a:rPr lang="en-US" altLang="ja-JP" sz="1400" dirty="0">
                <a:solidFill>
                  <a:schemeClr val="bg1">
                    <a:lumMod val="95000"/>
                  </a:schemeClr>
                </a:solidFill>
                <a:latin typeface="メイリオ" panose="020B0604030504040204" pitchFamily="50" charset="-128"/>
                <a:ea typeface="メイリオ" panose="020B0604030504040204" pitchFamily="50" charset="-128"/>
              </a:rPr>
              <a:t>II』</a:t>
            </a:r>
            <a:r>
              <a:rPr lang="ja-JP" altLang="en-US" sz="1400" dirty="0">
                <a:solidFill>
                  <a:schemeClr val="bg1">
                    <a:lumMod val="95000"/>
                  </a:schemeClr>
                </a:solidFill>
                <a:latin typeface="メイリオ" panose="020B0604030504040204" pitchFamily="50" charset="-128"/>
                <a:ea typeface="メイリオ" panose="020B0604030504040204" pitchFamily="50" charset="-128"/>
              </a:rPr>
              <a:t>童話屋（</a:t>
            </a:r>
            <a:r>
              <a:rPr lang="en-US" altLang="ja-JP" sz="1400" dirty="0">
                <a:solidFill>
                  <a:schemeClr val="bg1">
                    <a:lumMod val="95000"/>
                  </a:schemeClr>
                </a:solidFill>
                <a:latin typeface="メイリオ" panose="020B0604030504040204" pitchFamily="50" charset="-128"/>
                <a:ea typeface="メイリオ" panose="020B0604030504040204" pitchFamily="50" charset="-128"/>
              </a:rPr>
              <a:t>1996</a:t>
            </a:r>
            <a:r>
              <a:rPr lang="ja-JP" altLang="en-US" sz="1400" dirty="0">
                <a:solidFill>
                  <a:schemeClr val="bg1">
                    <a:lumMod val="95000"/>
                  </a:schemeClr>
                </a:solidFill>
                <a:latin typeface="メイリオ" panose="020B0604030504040204" pitchFamily="50" charset="-128"/>
                <a:ea typeface="メイリオ" panose="020B0604030504040204" pitchFamily="50" charset="-128"/>
              </a:rPr>
              <a:t>）</a:t>
            </a:r>
          </a:p>
        </p:txBody>
      </p:sp>
      <p:grpSp>
        <p:nvGrpSpPr>
          <p:cNvPr id="8" name="グループ化 7">
            <a:extLst>
              <a:ext uri="{FF2B5EF4-FFF2-40B4-BE49-F238E27FC236}">
                <a16:creationId xmlns:a16="http://schemas.microsoft.com/office/drawing/2014/main" id="{E6EE049B-0171-4A7E-82B5-C761BC9BB61D}"/>
              </a:ext>
            </a:extLst>
          </p:cNvPr>
          <p:cNvGrpSpPr/>
          <p:nvPr/>
        </p:nvGrpSpPr>
        <p:grpSpPr>
          <a:xfrm>
            <a:off x="1613660" y="890959"/>
            <a:ext cx="5916680" cy="4904152"/>
            <a:chOff x="1752966" y="1141413"/>
            <a:chExt cx="5334000" cy="4421187"/>
          </a:xfrm>
        </p:grpSpPr>
        <p:sp>
          <p:nvSpPr>
            <p:cNvPr id="9" name="Rectangle 5">
              <a:extLst>
                <a:ext uri="{FF2B5EF4-FFF2-40B4-BE49-F238E27FC236}">
                  <a16:creationId xmlns:a16="http://schemas.microsoft.com/office/drawing/2014/main" id="{6D0A321A-7428-4698-BCDA-9500E010EE83}"/>
                </a:ext>
              </a:extLst>
            </p:cNvPr>
            <p:cNvSpPr>
              <a:spLocks noChangeArrowheads="1"/>
            </p:cNvSpPr>
            <p:nvPr/>
          </p:nvSpPr>
          <p:spPr bwMode="auto">
            <a:xfrm>
              <a:off x="1752966" y="1141413"/>
              <a:ext cx="5334000" cy="4421187"/>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type="none" w="sm" len="lg"/>
                </a14:hiddenLine>
              </a:ext>
            </a:extLst>
          </p:spPr>
          <p:txBody>
            <a:bodyPr wrap="none" anchor="ctr"/>
            <a:lstStyle>
              <a:lvl1pPr eaLnBrk="0" hangingPunct="0">
                <a:spcBef>
                  <a:spcPct val="20000"/>
                </a:spcBef>
                <a:defRPr kumimoji="1" sz="2400">
                  <a:solidFill>
                    <a:schemeClr val="tx1"/>
                  </a:solidFill>
                  <a:latin typeface="Arial" charset="0"/>
                  <a:ea typeface="HGP創英角ｺﾞｼｯｸUB" pitchFamily="50" charset="-128"/>
                </a:defRPr>
              </a:lvl1pPr>
              <a:lvl2pPr marL="742950" indent="-285750" eaLnBrk="0" hangingPunct="0">
                <a:spcBef>
                  <a:spcPct val="20000"/>
                </a:spcBef>
                <a:defRPr kumimoji="1" sz="1600">
                  <a:solidFill>
                    <a:schemeClr val="tx1"/>
                  </a:solidFill>
                  <a:latin typeface="Arial" charset="0"/>
                  <a:ea typeface="HGP創英角ｺﾞｼｯｸUB" pitchFamily="50" charset="-128"/>
                </a:defRPr>
              </a:lvl2pPr>
              <a:lvl3pPr marL="1143000" indent="-228600" eaLnBrk="0" hangingPunct="0">
                <a:spcBef>
                  <a:spcPct val="20000"/>
                </a:spcBef>
                <a:defRPr kumimoji="1" sz="1400">
                  <a:solidFill>
                    <a:schemeClr val="tx1"/>
                  </a:solidFill>
                  <a:latin typeface="Arial" charset="0"/>
                  <a:ea typeface="HGP創英角ｺﾞｼｯｸUB" pitchFamily="50" charset="-128"/>
                </a:defRPr>
              </a:lvl3pPr>
              <a:lvl4pPr marL="1600200" indent="-228600" eaLnBrk="0" hangingPunct="0">
                <a:spcBef>
                  <a:spcPct val="20000"/>
                </a:spcBef>
                <a:defRPr kumimoji="1" sz="1400">
                  <a:solidFill>
                    <a:schemeClr val="tx1"/>
                  </a:solidFill>
                  <a:latin typeface="Arial" charset="0"/>
                  <a:ea typeface="HGP創英角ｺﾞｼｯｸUB" pitchFamily="50" charset="-128"/>
                </a:defRPr>
              </a:lvl4pPr>
              <a:lvl5pPr marL="2057400" indent="-228600" eaLnBrk="0" hangingPunct="0">
                <a:spcBef>
                  <a:spcPct val="20000"/>
                </a:spcBef>
                <a:defRPr kumimoji="1" sz="1400">
                  <a:solidFill>
                    <a:schemeClr val="tx1"/>
                  </a:solidFill>
                  <a:latin typeface="Arial" charset="0"/>
                  <a:ea typeface="HGP創英角ｺﾞｼｯｸUB" pitchFamily="50" charset="-128"/>
                </a:defRPr>
              </a:lvl5pPr>
              <a:lvl6pPr marL="2514600" indent="-228600" eaLnBrk="0" fontAlgn="base" hangingPunct="0">
                <a:spcBef>
                  <a:spcPct val="20000"/>
                </a:spcBef>
                <a:spcAft>
                  <a:spcPct val="0"/>
                </a:spcAft>
                <a:defRPr kumimoji="1" sz="1400">
                  <a:solidFill>
                    <a:schemeClr val="tx1"/>
                  </a:solidFill>
                  <a:latin typeface="Arial" charset="0"/>
                  <a:ea typeface="HGP創英角ｺﾞｼｯｸUB" pitchFamily="50" charset="-128"/>
                </a:defRPr>
              </a:lvl6pPr>
              <a:lvl7pPr marL="2971800" indent="-228600" eaLnBrk="0" fontAlgn="base" hangingPunct="0">
                <a:spcBef>
                  <a:spcPct val="20000"/>
                </a:spcBef>
                <a:spcAft>
                  <a:spcPct val="0"/>
                </a:spcAft>
                <a:defRPr kumimoji="1" sz="1400">
                  <a:solidFill>
                    <a:schemeClr val="tx1"/>
                  </a:solidFill>
                  <a:latin typeface="Arial" charset="0"/>
                  <a:ea typeface="HGP創英角ｺﾞｼｯｸUB" pitchFamily="50" charset="-128"/>
                </a:defRPr>
              </a:lvl7pPr>
              <a:lvl8pPr marL="3429000" indent="-228600" eaLnBrk="0" fontAlgn="base" hangingPunct="0">
                <a:spcBef>
                  <a:spcPct val="20000"/>
                </a:spcBef>
                <a:spcAft>
                  <a:spcPct val="0"/>
                </a:spcAft>
                <a:defRPr kumimoji="1" sz="1400">
                  <a:solidFill>
                    <a:schemeClr val="tx1"/>
                  </a:solidFill>
                  <a:latin typeface="Arial" charset="0"/>
                  <a:ea typeface="HGP創英角ｺﾞｼｯｸUB" pitchFamily="50" charset="-128"/>
                </a:defRPr>
              </a:lvl8pPr>
              <a:lvl9pPr marL="3886200" indent="-228600" eaLnBrk="0" fontAlgn="base" hangingPunct="0">
                <a:spcBef>
                  <a:spcPct val="20000"/>
                </a:spcBef>
                <a:spcAft>
                  <a:spcPct val="0"/>
                </a:spcAft>
                <a:defRPr kumimoji="1" sz="1400">
                  <a:solidFill>
                    <a:schemeClr val="tx1"/>
                  </a:solidFill>
                  <a:latin typeface="Arial" charset="0"/>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en-US" sz="1800" b="1" i="0" u="none" strike="noStrike" kern="1200" cap="none" spc="0" normalizeH="0" baseline="0" noProof="0">
                <a:ln>
                  <a:noFill/>
                </a:ln>
                <a:solidFill>
                  <a:srgbClr val="000000"/>
                </a:solidFill>
                <a:effectLst/>
                <a:uLnTx/>
                <a:uFillTx/>
                <a:latin typeface="Arial" charset="0"/>
                <a:ea typeface="Osaka" charset="-128"/>
                <a:cs typeface="+mn-cs"/>
              </a:endParaRPr>
            </a:p>
          </p:txBody>
        </p:sp>
        <p:pic>
          <p:nvPicPr>
            <p:cNvPr id="10" name="Picture 6" descr="けんきゅう">
              <a:extLst>
                <a:ext uri="{FF2B5EF4-FFF2-40B4-BE49-F238E27FC236}">
                  <a16:creationId xmlns:a16="http://schemas.microsoft.com/office/drawing/2014/main" id="{E048F6FC-D402-4DC4-8BF0-522C29E76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457" r="3046" b="3999"/>
            <a:stretch>
              <a:fillRect/>
            </a:stretch>
          </p:blipFill>
          <p:spPr bwMode="auto">
            <a:xfrm>
              <a:off x="1892666" y="1296988"/>
              <a:ext cx="5054600" cy="412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pic>
      </p:grpSp>
    </p:spTree>
    <p:extLst>
      <p:ext uri="{BB962C8B-B14F-4D97-AF65-F5344CB8AC3E}">
        <p14:creationId xmlns:p14="http://schemas.microsoft.com/office/powerpoint/2010/main" val="1984691521"/>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B786295-15D7-4052-993F-6D8948FC3E0A}"/>
              </a:ext>
            </a:extLst>
          </p:cNvPr>
          <p:cNvPicPr>
            <a:picLocks noChangeAspect="1"/>
          </p:cNvPicPr>
          <p:nvPr/>
        </p:nvPicPr>
        <p:blipFill rotWithShape="1">
          <a:blip r:embed="rId2"/>
          <a:srcRect r="1547"/>
          <a:stretch/>
        </p:blipFill>
        <p:spPr>
          <a:xfrm>
            <a:off x="2256" y="526596"/>
            <a:ext cx="9144001" cy="5804807"/>
          </a:xfrm>
          <a:prstGeom prst="rect">
            <a:avLst/>
          </a:prstGeom>
        </p:spPr>
      </p:pic>
      <p:sp>
        <p:nvSpPr>
          <p:cNvPr id="6" name="テキスト ボックス 5">
            <a:extLst>
              <a:ext uri="{FF2B5EF4-FFF2-40B4-BE49-F238E27FC236}">
                <a16:creationId xmlns:a16="http://schemas.microsoft.com/office/drawing/2014/main" id="{28520F32-03D0-484D-B005-0AB82B1D1907}"/>
              </a:ext>
            </a:extLst>
          </p:cNvPr>
          <p:cNvSpPr txBox="1"/>
          <p:nvPr/>
        </p:nvSpPr>
        <p:spPr bwMode="auto">
          <a:xfrm>
            <a:off x="0" y="0"/>
            <a:ext cx="9144000" cy="660400"/>
          </a:xfrm>
          <a:prstGeom prst="rect">
            <a:avLst/>
          </a:prstGeom>
          <a:solidFill>
            <a:srgbClr val="C00000"/>
          </a:solidFill>
          <a:ln>
            <a:noFill/>
          </a:ln>
          <a:effectLst/>
        </p:spPr>
        <p:txBody>
          <a:bodyPr wrap="square" bIns="0" rtlCol="0" anchor="ctr" anchorCtr="0">
            <a:noAutofit/>
          </a:bodyPr>
          <a:lstStyle/>
          <a:p>
            <a:pPr algn="ctr" eaLnBrk="1" hangingPunct="1"/>
            <a:r>
              <a:rPr kumimoji="1" lang="ja-JP" altLang="en-US" sz="2800">
                <a:solidFill>
                  <a:schemeClr val="bg1"/>
                </a:solidFill>
                <a:latin typeface="メイリオ" panose="020B0604030504040204" pitchFamily="50" charset="-128"/>
                <a:ea typeface="メイリオ" panose="020B0604030504040204" pitchFamily="50" charset="-128"/>
              </a:rPr>
              <a:t>やられた？</a:t>
            </a:r>
            <a:endParaRPr kumimoji="1" lang="en-US" sz="280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3410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1030" name="Picture 6" descr="https://upload.wikimedia.org/wikipedia/commons/thumb/c/ce/Kramskoy_Portrait_of_a_Woman.jpg/1280px-Kramskoy_Portrait_of_a_Woman.jpg">
            <a:extLst>
              <a:ext uri="{FF2B5EF4-FFF2-40B4-BE49-F238E27FC236}">
                <a16:creationId xmlns:a16="http://schemas.microsoft.com/office/drawing/2014/main" id="{6C50C945-ACAD-4C5F-A462-1D49AF086D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2" y="0"/>
            <a:ext cx="5633070" cy="4242479"/>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7A0FFE91-FA71-4DFA-B046-A48FC57D7311}"/>
              </a:ext>
            </a:extLst>
          </p:cNvPr>
          <p:cNvSpPr txBox="1"/>
          <p:nvPr/>
        </p:nvSpPr>
        <p:spPr>
          <a:xfrm>
            <a:off x="467544" y="4725144"/>
            <a:ext cx="8352928" cy="1584176"/>
          </a:xfrm>
          <a:prstGeom prst="rect">
            <a:avLst/>
          </a:prstGeom>
          <a:noFill/>
        </p:spPr>
        <p:txBody>
          <a:bodyPr wrap="square" rtlCol="0">
            <a:no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prstClr val="white"/>
                </a:solidFill>
                <a:effectLst/>
                <a:uLnTx/>
                <a:uFillTx/>
                <a:latin typeface="Arial" pitchFamily="34" charset="0"/>
                <a:ea typeface="Osaka" charset="-128"/>
                <a:cs typeface="Arial" panose="020B0604020202020204" pitchFamily="34" charset="0"/>
              </a:rPr>
              <a:t>​"Happy families are all alike; every unhappy family is unhappy in its own way." in </a:t>
            </a:r>
            <a:r>
              <a:rPr kumimoji="1" lang="en-US" altLang="ja-JP" sz="2800" b="0" i="1" u="none" strike="noStrike" kern="1200" cap="none" spc="0" normalizeH="0" baseline="0" noProof="0" dirty="0">
                <a:ln>
                  <a:noFill/>
                </a:ln>
                <a:solidFill>
                  <a:prstClr val="white"/>
                </a:solidFill>
                <a:effectLst/>
                <a:uLnTx/>
                <a:uFillTx/>
                <a:latin typeface="Arial" pitchFamily="34" charset="0"/>
                <a:ea typeface="Osaka" charset="-128"/>
                <a:cs typeface="Arial" panose="020B0604020202020204" pitchFamily="34" charset="0"/>
              </a:rPr>
              <a:t>Anna Karenina</a:t>
            </a:r>
            <a:r>
              <a:rPr kumimoji="1" lang="en-US" altLang="ja-JP" sz="2800" b="0" i="0" u="none" strike="noStrike" kern="1200" cap="none" spc="0" normalizeH="0" baseline="0" noProof="0" dirty="0">
                <a:ln>
                  <a:noFill/>
                </a:ln>
                <a:solidFill>
                  <a:prstClr val="white"/>
                </a:solidFill>
                <a:effectLst/>
                <a:uLnTx/>
                <a:uFillTx/>
                <a:latin typeface="Arial" pitchFamily="34" charset="0"/>
                <a:ea typeface="Osaka" charset="-128"/>
                <a:cs typeface="Arial" panose="020B0604020202020204" pitchFamily="34" charset="0"/>
              </a:rPr>
              <a:t> written by Leo </a:t>
            </a:r>
            <a:r>
              <a:rPr kumimoji="1" lang="en-US" altLang="ja-JP" sz="2800" b="0" i="0" u="none" strike="noStrike" kern="1200" cap="none" spc="0" normalizeH="0" baseline="0" noProof="0" dirty="0" err="1">
                <a:ln>
                  <a:noFill/>
                </a:ln>
                <a:solidFill>
                  <a:prstClr val="white"/>
                </a:solidFill>
                <a:effectLst/>
                <a:uLnTx/>
                <a:uFillTx/>
                <a:latin typeface="Arial" pitchFamily="34" charset="0"/>
                <a:ea typeface="Osaka" charset="-128"/>
                <a:cs typeface="Arial" panose="020B0604020202020204" pitchFamily="34" charset="0"/>
              </a:rPr>
              <a:t>Nikoleyevich</a:t>
            </a:r>
            <a:r>
              <a:rPr kumimoji="1" lang="en-US" altLang="ja-JP" sz="2800" b="0" i="0" u="none" strike="noStrike" kern="1200" cap="none" spc="0" normalizeH="0" baseline="0" noProof="0" dirty="0">
                <a:ln>
                  <a:noFill/>
                </a:ln>
                <a:solidFill>
                  <a:prstClr val="white"/>
                </a:solidFill>
                <a:effectLst/>
                <a:uLnTx/>
                <a:uFillTx/>
                <a:latin typeface="Arial" pitchFamily="34" charset="0"/>
                <a:ea typeface="Osaka" charset="-128"/>
                <a:cs typeface="Arial" panose="020B0604020202020204" pitchFamily="34" charset="0"/>
              </a:rPr>
              <a:t> Tolstoy.</a:t>
            </a:r>
            <a:endParaRPr kumimoji="1" lang="ja-JP" altLang="en-US" sz="2800" b="0" i="0" u="none" strike="noStrike" kern="1200" cap="none" spc="0" normalizeH="0" baseline="0" noProof="0" dirty="0">
              <a:ln>
                <a:noFill/>
              </a:ln>
              <a:solidFill>
                <a:prstClr val="white"/>
              </a:solidFill>
              <a:effectLst/>
              <a:uLnTx/>
              <a:uFillTx/>
              <a:latin typeface="Arial" pitchFamily="34" charset="0"/>
              <a:ea typeface="Osaka" charset="-128"/>
              <a:cs typeface="Arial" panose="020B0604020202020204" pitchFamily="34" charset="0"/>
            </a:endParaRPr>
          </a:p>
        </p:txBody>
      </p:sp>
    </p:spTree>
    <p:extLst>
      <p:ext uri="{BB962C8B-B14F-4D97-AF65-F5344CB8AC3E}">
        <p14:creationId xmlns:p14="http://schemas.microsoft.com/office/powerpoint/2010/main" val="263651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9D731E2-C0F9-4C1C-85EE-C1CD4F282870}"/>
              </a:ext>
            </a:extLst>
          </p:cNvPr>
          <p:cNvSpPr txBox="1"/>
          <p:nvPr/>
        </p:nvSpPr>
        <p:spPr>
          <a:xfrm>
            <a:off x="467544" y="4725144"/>
            <a:ext cx="8352928" cy="1584176"/>
          </a:xfrm>
          <a:prstGeom prst="rect">
            <a:avLst/>
          </a:prstGeom>
          <a:noFill/>
        </p:spPr>
        <p:txBody>
          <a:bodyPr wrap="square" rtlCol="0">
            <a:no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prstClr val="white"/>
                </a:solidFill>
                <a:effectLst/>
                <a:uLnTx/>
                <a:uFillTx/>
                <a:latin typeface="Arial" pitchFamily="34" charset="0"/>
                <a:ea typeface="Osaka" charset="-128"/>
                <a:cs typeface="Arial" panose="020B0604020202020204" pitchFamily="34" charset="0"/>
              </a:rPr>
              <a:t>​"Active photocatalyst powders are all alike; every inactive powder is inactive in its own way."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prstClr val="white"/>
                </a:solidFill>
                <a:effectLst/>
                <a:uLnTx/>
                <a:uFillTx/>
                <a:latin typeface="Arial" pitchFamily="34" charset="0"/>
                <a:ea typeface="Osaka" charset="-128"/>
                <a:cs typeface="Arial" panose="020B0604020202020204" pitchFamily="34" charset="0"/>
              </a:rPr>
              <a:t>by </a:t>
            </a:r>
            <a:r>
              <a:rPr kumimoji="1" lang="en-US" altLang="ja-JP" sz="2800" b="0" i="0" u="none" strike="noStrike" kern="1200" cap="none" spc="0" normalizeH="0" baseline="0" noProof="0" dirty="0" err="1">
                <a:ln>
                  <a:noFill/>
                </a:ln>
                <a:solidFill>
                  <a:prstClr val="white"/>
                </a:solidFill>
                <a:effectLst/>
                <a:uLnTx/>
                <a:uFillTx/>
                <a:latin typeface="Arial" pitchFamily="34" charset="0"/>
                <a:ea typeface="Osaka" charset="-128"/>
                <a:cs typeface="Arial" panose="020B0604020202020204" pitchFamily="34" charset="0"/>
              </a:rPr>
              <a:t>bo</a:t>
            </a:r>
            <a:endParaRPr kumimoji="1" lang="ja-JP" altLang="en-US" sz="2800" b="0" i="0" u="none" strike="noStrike" kern="1200" cap="none" spc="0" normalizeH="0" baseline="0" noProof="0" dirty="0">
              <a:ln>
                <a:noFill/>
              </a:ln>
              <a:solidFill>
                <a:prstClr val="white"/>
              </a:solidFill>
              <a:effectLst/>
              <a:uLnTx/>
              <a:uFillTx/>
              <a:latin typeface="Arial" pitchFamily="34" charset="0"/>
              <a:ea typeface="Osaka" charset="-128"/>
              <a:cs typeface="Arial" panose="020B0604020202020204" pitchFamily="34" charset="0"/>
            </a:endParaRPr>
          </a:p>
        </p:txBody>
      </p:sp>
      <p:pic>
        <p:nvPicPr>
          <p:cNvPr id="3" name="Picture 6" descr="P1030454">
            <a:extLst>
              <a:ext uri="{FF2B5EF4-FFF2-40B4-BE49-F238E27FC236}">
                <a16:creationId xmlns:a16="http://schemas.microsoft.com/office/drawing/2014/main" id="{CA460300-65A0-430E-9E79-FAE8A1DB2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44"/>
            <a:ext cx="4231694" cy="423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54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82A9E96-43A5-437E-9721-32C69D0B81CE}"/>
              </a:ext>
            </a:extLst>
          </p:cNvPr>
          <p:cNvSpPr/>
          <p:nvPr/>
        </p:nvSpPr>
        <p:spPr>
          <a:xfrm>
            <a:off x="192947" y="209725"/>
            <a:ext cx="4447498" cy="6384004"/>
          </a:xfrm>
          <a:prstGeom prst="rect">
            <a:avLst/>
          </a:prstGeom>
          <a:solidFill>
            <a:schemeClr val="bg1">
              <a:lumMod val="9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小塚ゴシック Pro L"/>
              <a:cs typeface="+mn-cs"/>
            </a:endParaRPr>
          </a:p>
        </p:txBody>
      </p:sp>
      <p:grpSp>
        <p:nvGrpSpPr>
          <p:cNvPr id="3" name="グループ化 2">
            <a:extLst>
              <a:ext uri="{FF2B5EF4-FFF2-40B4-BE49-F238E27FC236}">
                <a16:creationId xmlns:a16="http://schemas.microsoft.com/office/drawing/2014/main" id="{5F4A6067-CB62-4C3B-BCCB-9E5D0A452A53}"/>
              </a:ext>
            </a:extLst>
          </p:cNvPr>
          <p:cNvGrpSpPr/>
          <p:nvPr/>
        </p:nvGrpSpPr>
        <p:grpSpPr>
          <a:xfrm>
            <a:off x="1329485" y="981179"/>
            <a:ext cx="10937127" cy="5441917"/>
            <a:chOff x="327869" y="795725"/>
            <a:chExt cx="10937127" cy="5441917"/>
          </a:xfrm>
        </p:grpSpPr>
        <p:sp>
          <p:nvSpPr>
            <p:cNvPr id="4" name="文本框 22">
              <a:extLst>
                <a:ext uri="{FF2B5EF4-FFF2-40B4-BE49-F238E27FC236}">
                  <a16:creationId xmlns:a16="http://schemas.microsoft.com/office/drawing/2014/main" id="{FF46FAB2-99B1-4597-B280-452E0F5418F6}"/>
                </a:ext>
              </a:extLst>
            </p:cNvPr>
            <p:cNvSpPr txBox="1"/>
            <p:nvPr/>
          </p:nvSpPr>
          <p:spPr>
            <a:xfrm>
              <a:off x="4497544" y="795725"/>
              <a:ext cx="29058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20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orbital overlapping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 name="不完整圆 23">
              <a:extLst>
                <a:ext uri="{FF2B5EF4-FFF2-40B4-BE49-F238E27FC236}">
                  <a16:creationId xmlns:a16="http://schemas.microsoft.com/office/drawing/2014/main" id="{BD896A41-645C-4122-88B0-959939E28F3D}"/>
                </a:ext>
              </a:extLst>
            </p:cNvPr>
            <p:cNvSpPr/>
            <p:nvPr/>
          </p:nvSpPr>
          <p:spPr>
            <a:xfrm>
              <a:off x="5013792" y="1347499"/>
              <a:ext cx="6251204" cy="4882819"/>
            </a:xfrm>
            <a:prstGeom prst="pie">
              <a:avLst>
                <a:gd name="adj1" fmla="val 5382368"/>
                <a:gd name="adj2" fmla="val 16200000"/>
              </a:avLst>
            </a:prstGeom>
            <a:solidFill>
              <a:srgbClr val="FFC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 name="不完整圆 24">
              <a:extLst>
                <a:ext uri="{FF2B5EF4-FFF2-40B4-BE49-F238E27FC236}">
                  <a16:creationId xmlns:a16="http://schemas.microsoft.com/office/drawing/2014/main" id="{78BE7C94-6C13-4A78-963D-4F07ED621E9B}"/>
                </a:ext>
              </a:extLst>
            </p:cNvPr>
            <p:cNvSpPr/>
            <p:nvPr/>
          </p:nvSpPr>
          <p:spPr>
            <a:xfrm rot="10800000">
              <a:off x="327869" y="1354823"/>
              <a:ext cx="6645158" cy="4882819"/>
            </a:xfrm>
            <a:prstGeom prst="pie">
              <a:avLst>
                <a:gd name="adj1" fmla="val 5357727"/>
                <a:gd name="adj2" fmla="val 16200000"/>
              </a:avLst>
            </a:prstGeom>
            <a:solidFill>
              <a:srgbClr val="5B9BD5">
                <a:lumMod val="75000"/>
              </a:srgb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 name="文本框 25">
              <a:extLst>
                <a:ext uri="{FF2B5EF4-FFF2-40B4-BE49-F238E27FC236}">
                  <a16:creationId xmlns:a16="http://schemas.microsoft.com/office/drawing/2014/main" id="{9E1B0A93-605E-48EF-B319-8105144677A2}"/>
                </a:ext>
              </a:extLst>
            </p:cNvPr>
            <p:cNvSpPr txBox="1"/>
            <p:nvPr/>
          </p:nvSpPr>
          <p:spPr>
            <a:xfrm>
              <a:off x="5264415" y="4349093"/>
              <a:ext cx="8899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h-DOS</a:t>
              </a: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8" name="椭圆 26">
              <a:extLst>
                <a:ext uri="{FF2B5EF4-FFF2-40B4-BE49-F238E27FC236}">
                  <a16:creationId xmlns:a16="http://schemas.microsoft.com/office/drawing/2014/main" id="{D0C42C78-2D66-4F0D-B65E-9B964E769E64}"/>
                </a:ext>
              </a:extLst>
            </p:cNvPr>
            <p:cNvSpPr/>
            <p:nvPr/>
          </p:nvSpPr>
          <p:spPr>
            <a:xfrm>
              <a:off x="4962489" y="2034188"/>
              <a:ext cx="2002499" cy="3509544"/>
            </a:xfrm>
            <a:prstGeom prst="ellipse">
              <a:avLst/>
            </a:prstGeom>
            <a:solidFill>
              <a:srgbClr val="2F2B3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9" name="直接连接符 27">
              <a:extLst>
                <a:ext uri="{FF2B5EF4-FFF2-40B4-BE49-F238E27FC236}">
                  <a16:creationId xmlns:a16="http://schemas.microsoft.com/office/drawing/2014/main" id="{06848F24-C35B-44E8-90E7-28EA677A3327}"/>
                </a:ext>
              </a:extLst>
            </p:cNvPr>
            <p:cNvCxnSpPr>
              <a:cxnSpLocks/>
            </p:cNvCxnSpPr>
            <p:nvPr/>
          </p:nvCxnSpPr>
          <p:spPr>
            <a:xfrm flipH="1">
              <a:off x="4527335" y="2355994"/>
              <a:ext cx="1628120" cy="0"/>
            </a:xfrm>
            <a:prstGeom prst="line">
              <a:avLst/>
            </a:prstGeom>
            <a:noFill/>
            <a:ln w="19050" cap="flat" cmpd="sng" algn="ctr">
              <a:solidFill>
                <a:sysClr val="window" lastClr="FFFFFF"/>
              </a:solidFill>
              <a:prstDash val="solid"/>
              <a:miter lim="800000"/>
            </a:ln>
            <a:effectLst/>
          </p:spPr>
        </p:cxnSp>
        <p:cxnSp>
          <p:nvCxnSpPr>
            <p:cNvPr id="10" name="直接连接符 28">
              <a:extLst>
                <a:ext uri="{FF2B5EF4-FFF2-40B4-BE49-F238E27FC236}">
                  <a16:creationId xmlns:a16="http://schemas.microsoft.com/office/drawing/2014/main" id="{A2B91984-E264-4C3D-B1CC-0C9E71592917}"/>
                </a:ext>
              </a:extLst>
            </p:cNvPr>
            <p:cNvCxnSpPr>
              <a:cxnSpLocks/>
            </p:cNvCxnSpPr>
            <p:nvPr/>
          </p:nvCxnSpPr>
          <p:spPr>
            <a:xfrm flipH="1" flipV="1">
              <a:off x="4432802" y="5081149"/>
              <a:ext cx="1834688" cy="11208"/>
            </a:xfrm>
            <a:prstGeom prst="line">
              <a:avLst/>
            </a:prstGeom>
            <a:noFill/>
            <a:ln w="19050" cap="flat" cmpd="sng" algn="ctr">
              <a:solidFill>
                <a:sysClr val="window" lastClr="FFFFFF"/>
              </a:solidFill>
              <a:prstDash val="solid"/>
              <a:miter lim="800000"/>
            </a:ln>
            <a:effectLst/>
          </p:spPr>
        </p:cxnSp>
        <p:cxnSp>
          <p:nvCxnSpPr>
            <p:cNvPr id="11" name="直接连接符 29">
              <a:extLst>
                <a:ext uri="{FF2B5EF4-FFF2-40B4-BE49-F238E27FC236}">
                  <a16:creationId xmlns:a16="http://schemas.microsoft.com/office/drawing/2014/main" id="{CD1460D3-AD20-4B35-A1F8-4D4C298E7CEB}"/>
                </a:ext>
              </a:extLst>
            </p:cNvPr>
            <p:cNvCxnSpPr>
              <a:cxnSpLocks/>
            </p:cNvCxnSpPr>
            <p:nvPr/>
          </p:nvCxnSpPr>
          <p:spPr>
            <a:xfrm flipH="1">
              <a:off x="5577531" y="4796999"/>
              <a:ext cx="1980052" cy="0"/>
            </a:xfrm>
            <a:prstGeom prst="line">
              <a:avLst/>
            </a:prstGeom>
            <a:noFill/>
            <a:ln w="19050" cap="flat" cmpd="sng" algn="ctr">
              <a:solidFill>
                <a:sysClr val="window" lastClr="FFFFFF"/>
              </a:solidFill>
              <a:prstDash val="solid"/>
              <a:miter lim="800000"/>
            </a:ln>
            <a:effectLst/>
          </p:spPr>
        </p:cxnSp>
        <p:sp>
          <p:nvSpPr>
            <p:cNvPr id="12" name="箭头: 上 30">
              <a:extLst>
                <a:ext uri="{FF2B5EF4-FFF2-40B4-BE49-F238E27FC236}">
                  <a16:creationId xmlns:a16="http://schemas.microsoft.com/office/drawing/2014/main" id="{EC2F71A2-A537-4AC1-904D-5A887C6AABDF}"/>
                </a:ext>
              </a:extLst>
            </p:cNvPr>
            <p:cNvSpPr/>
            <p:nvPr/>
          </p:nvSpPr>
          <p:spPr>
            <a:xfrm>
              <a:off x="5622475" y="2346568"/>
              <a:ext cx="192202" cy="2446654"/>
            </a:xfrm>
            <a:prstGeom prst="upArrow">
              <a:avLst/>
            </a:prstGeom>
            <a:solidFill>
              <a:srgbClr val="B686DA"/>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3" name="直接连接符 31">
              <a:extLst>
                <a:ext uri="{FF2B5EF4-FFF2-40B4-BE49-F238E27FC236}">
                  <a16:creationId xmlns:a16="http://schemas.microsoft.com/office/drawing/2014/main" id="{C4B90227-02F4-4C0C-8D76-F70E2CB489C1}"/>
                </a:ext>
              </a:extLst>
            </p:cNvPr>
            <p:cNvCxnSpPr>
              <a:cxnSpLocks/>
            </p:cNvCxnSpPr>
            <p:nvPr/>
          </p:nvCxnSpPr>
          <p:spPr>
            <a:xfrm flipH="1">
              <a:off x="4561202" y="3183987"/>
              <a:ext cx="2189970" cy="0"/>
            </a:xfrm>
            <a:prstGeom prst="line">
              <a:avLst/>
            </a:prstGeom>
            <a:noFill/>
            <a:ln w="19050" cap="flat" cmpd="sng" algn="ctr">
              <a:solidFill>
                <a:sysClr val="window" lastClr="FFFFFF"/>
              </a:solidFill>
              <a:prstDash val="solid"/>
              <a:miter lim="800000"/>
            </a:ln>
            <a:effectLst/>
          </p:spPr>
        </p:cxnSp>
        <p:sp>
          <p:nvSpPr>
            <p:cNvPr id="14" name="箭头: 上 32">
              <a:extLst>
                <a:ext uri="{FF2B5EF4-FFF2-40B4-BE49-F238E27FC236}">
                  <a16:creationId xmlns:a16="http://schemas.microsoft.com/office/drawing/2014/main" id="{67BB396A-FA7B-4548-A70C-998C28471305}"/>
                </a:ext>
              </a:extLst>
            </p:cNvPr>
            <p:cNvSpPr/>
            <p:nvPr/>
          </p:nvSpPr>
          <p:spPr>
            <a:xfrm>
              <a:off x="6267490" y="3183987"/>
              <a:ext cx="192203" cy="1609225"/>
            </a:xfrm>
            <a:prstGeom prst="upArrow">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5" name="文本框 33">
              <a:extLst>
                <a:ext uri="{FF2B5EF4-FFF2-40B4-BE49-F238E27FC236}">
                  <a16:creationId xmlns:a16="http://schemas.microsoft.com/office/drawing/2014/main" id="{0247B3CD-2DA3-400D-9B3C-651E59B8CBEE}"/>
                </a:ext>
              </a:extLst>
            </p:cNvPr>
            <p:cNvSpPr txBox="1"/>
            <p:nvPr/>
          </p:nvSpPr>
          <p:spPr>
            <a:xfrm>
              <a:off x="5942636" y="4761131"/>
              <a:ext cx="8899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h-DOS</a:t>
              </a: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6" name="文本框 34">
              <a:extLst>
                <a:ext uri="{FF2B5EF4-FFF2-40B4-BE49-F238E27FC236}">
                  <a16:creationId xmlns:a16="http://schemas.microsoft.com/office/drawing/2014/main" id="{BDA9981E-746A-401A-965A-AA184364B665}"/>
                </a:ext>
              </a:extLst>
            </p:cNvPr>
            <p:cNvSpPr txBox="1"/>
            <p:nvPr/>
          </p:nvSpPr>
          <p:spPr>
            <a:xfrm>
              <a:off x="3721451" y="1915178"/>
              <a:ext cx="177503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ET of anatase</a:t>
              </a:r>
              <a:endParaRPr kumimoji="0" lang="zh-CN" altLang="en-US" sz="20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17" name="文本框 35">
              <a:extLst>
                <a:ext uri="{FF2B5EF4-FFF2-40B4-BE49-F238E27FC236}">
                  <a16:creationId xmlns:a16="http://schemas.microsoft.com/office/drawing/2014/main" id="{833272EE-8C6E-448C-8D46-874D4B174F91}"/>
                </a:ext>
              </a:extLst>
            </p:cNvPr>
            <p:cNvSpPr txBox="1"/>
            <p:nvPr/>
          </p:nvSpPr>
          <p:spPr>
            <a:xfrm>
              <a:off x="6689497" y="4868905"/>
              <a:ext cx="153997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VB of rutile</a:t>
              </a:r>
              <a:endParaRPr kumimoji="0" lang="zh-CN" altLang="en-US" sz="20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cxnSp>
          <p:nvCxnSpPr>
            <p:cNvPr id="18" name="直接连接符 36">
              <a:extLst>
                <a:ext uri="{FF2B5EF4-FFF2-40B4-BE49-F238E27FC236}">
                  <a16:creationId xmlns:a16="http://schemas.microsoft.com/office/drawing/2014/main" id="{CF090802-A410-43F3-8363-8CD10DD36025}"/>
                </a:ext>
              </a:extLst>
            </p:cNvPr>
            <p:cNvCxnSpPr>
              <a:cxnSpLocks/>
            </p:cNvCxnSpPr>
            <p:nvPr/>
          </p:nvCxnSpPr>
          <p:spPr>
            <a:xfrm flipH="1">
              <a:off x="4527335" y="2635394"/>
              <a:ext cx="1891598" cy="0"/>
            </a:xfrm>
            <a:prstGeom prst="line">
              <a:avLst/>
            </a:prstGeom>
            <a:noFill/>
            <a:ln w="19050" cap="flat" cmpd="sng" algn="ctr">
              <a:solidFill>
                <a:sysClr val="window" lastClr="FFFFFF"/>
              </a:solidFill>
              <a:prstDash val="solid"/>
              <a:miter lim="800000"/>
            </a:ln>
            <a:effectLst/>
          </p:spPr>
        </p:cxnSp>
        <p:sp>
          <p:nvSpPr>
            <p:cNvPr id="19" name="箭头: 上 37">
              <a:extLst>
                <a:ext uri="{FF2B5EF4-FFF2-40B4-BE49-F238E27FC236}">
                  <a16:creationId xmlns:a16="http://schemas.microsoft.com/office/drawing/2014/main" id="{E8687A25-C176-4ED5-A2D5-4F8B11302146}"/>
                </a:ext>
              </a:extLst>
            </p:cNvPr>
            <p:cNvSpPr/>
            <p:nvPr/>
          </p:nvSpPr>
          <p:spPr>
            <a:xfrm>
              <a:off x="5941985" y="2628071"/>
              <a:ext cx="192203" cy="2165142"/>
            </a:xfrm>
            <a:prstGeom prst="upArrow">
              <a:avLst/>
            </a:prstGeom>
            <a:solidFill>
              <a:srgbClr val="70AD47">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0" name="文本框 38">
              <a:extLst>
                <a:ext uri="{FF2B5EF4-FFF2-40B4-BE49-F238E27FC236}">
                  <a16:creationId xmlns:a16="http://schemas.microsoft.com/office/drawing/2014/main" id="{C00EBA38-C856-42AA-A4DF-CE2918D4A959}"/>
                </a:ext>
              </a:extLst>
            </p:cNvPr>
            <p:cNvSpPr txBox="1"/>
            <p:nvPr/>
          </p:nvSpPr>
          <p:spPr>
            <a:xfrm>
              <a:off x="5408195" y="5092641"/>
              <a:ext cx="8899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h-DOS</a:t>
              </a: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1" name="箭头: 下 39">
              <a:extLst>
                <a:ext uri="{FF2B5EF4-FFF2-40B4-BE49-F238E27FC236}">
                  <a16:creationId xmlns:a16="http://schemas.microsoft.com/office/drawing/2014/main" id="{68ED2D54-2FDD-4C12-8042-B146D9C904FF}"/>
                </a:ext>
              </a:extLst>
            </p:cNvPr>
            <p:cNvSpPr/>
            <p:nvPr/>
          </p:nvSpPr>
          <p:spPr>
            <a:xfrm>
              <a:off x="5596625" y="1247000"/>
              <a:ext cx="701558" cy="892533"/>
            </a:xfrm>
            <a:prstGeom prst="downArrow">
              <a:avLst/>
            </a:prstGeom>
            <a:solidFill>
              <a:sysClr val="window" lastClr="FFFFFF">
                <a:lumMod val="50000"/>
              </a:sys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22" name="直接连接符 40">
              <a:extLst>
                <a:ext uri="{FF2B5EF4-FFF2-40B4-BE49-F238E27FC236}">
                  <a16:creationId xmlns:a16="http://schemas.microsoft.com/office/drawing/2014/main" id="{C73BAA66-C225-4DD9-8C93-410E8287396F}"/>
                </a:ext>
              </a:extLst>
            </p:cNvPr>
            <p:cNvCxnSpPr>
              <a:cxnSpLocks/>
            </p:cNvCxnSpPr>
            <p:nvPr/>
          </p:nvCxnSpPr>
          <p:spPr>
            <a:xfrm flipH="1">
              <a:off x="4561202" y="3569895"/>
              <a:ext cx="2189970" cy="0"/>
            </a:xfrm>
            <a:prstGeom prst="line">
              <a:avLst/>
            </a:prstGeom>
            <a:noFill/>
            <a:ln w="19050" cap="flat" cmpd="sng" algn="ctr">
              <a:solidFill>
                <a:sysClr val="window" lastClr="FFFFFF"/>
              </a:solidFill>
              <a:prstDash val="solid"/>
              <a:miter lim="800000"/>
            </a:ln>
            <a:effectLst/>
          </p:spPr>
        </p:cxnSp>
        <p:sp>
          <p:nvSpPr>
            <p:cNvPr id="23" name="箭头: 上 41">
              <a:extLst>
                <a:ext uri="{FF2B5EF4-FFF2-40B4-BE49-F238E27FC236}">
                  <a16:creationId xmlns:a16="http://schemas.microsoft.com/office/drawing/2014/main" id="{19863791-5AF3-46E1-BBC4-71C3C49F17B2}"/>
                </a:ext>
              </a:extLst>
            </p:cNvPr>
            <p:cNvSpPr/>
            <p:nvPr/>
          </p:nvSpPr>
          <p:spPr>
            <a:xfrm>
              <a:off x="6554904" y="3563074"/>
              <a:ext cx="192203" cy="1237463"/>
            </a:xfrm>
            <a:prstGeom prst="upArrow">
              <a:avLst/>
            </a:prstGeom>
            <a:solidFill>
              <a:srgbClr val="EF91A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cxnSp>
          <p:nvCxnSpPr>
            <p:cNvPr id="24" name="直接箭头连接符 42">
              <a:extLst>
                <a:ext uri="{FF2B5EF4-FFF2-40B4-BE49-F238E27FC236}">
                  <a16:creationId xmlns:a16="http://schemas.microsoft.com/office/drawing/2014/main" id="{069DC0D5-113B-4B56-8188-A6CD51B4D79F}"/>
                </a:ext>
              </a:extLst>
            </p:cNvPr>
            <p:cNvCxnSpPr/>
            <p:nvPr/>
          </p:nvCxnSpPr>
          <p:spPr>
            <a:xfrm>
              <a:off x="5577531" y="4800537"/>
              <a:ext cx="0" cy="280612"/>
            </a:xfrm>
            <a:prstGeom prst="straightConnector1">
              <a:avLst/>
            </a:prstGeom>
            <a:noFill/>
            <a:ln w="31750" cap="flat" cmpd="sng" algn="ctr">
              <a:solidFill>
                <a:schemeClr val="bg1">
                  <a:lumMod val="95000"/>
                </a:schemeClr>
              </a:solidFill>
              <a:prstDash val="solid"/>
              <a:miter lim="800000"/>
              <a:headEnd type="triangle" w="sm" len="med"/>
              <a:tailEnd type="triangle" w="sm" len="med"/>
            </a:ln>
            <a:effectLst/>
          </p:spPr>
        </p:cxnSp>
        <p:cxnSp>
          <p:nvCxnSpPr>
            <p:cNvPr id="25" name="直接箭头连接符 43">
              <a:extLst>
                <a:ext uri="{FF2B5EF4-FFF2-40B4-BE49-F238E27FC236}">
                  <a16:creationId xmlns:a16="http://schemas.microsoft.com/office/drawing/2014/main" id="{F31648CB-B416-4E1E-9594-CA7682B2F6A0}"/>
                </a:ext>
              </a:extLst>
            </p:cNvPr>
            <p:cNvCxnSpPr>
              <a:cxnSpLocks/>
            </p:cNvCxnSpPr>
            <p:nvPr/>
          </p:nvCxnSpPr>
          <p:spPr>
            <a:xfrm flipH="1" flipV="1">
              <a:off x="5027837" y="4567973"/>
              <a:ext cx="442373" cy="320659"/>
            </a:xfrm>
            <a:prstGeom prst="straightConnector1">
              <a:avLst/>
            </a:prstGeom>
            <a:noFill/>
            <a:ln w="15875" cap="flat" cmpd="sng" algn="ctr">
              <a:solidFill>
                <a:sysClr val="window" lastClr="FFFFFF"/>
              </a:solidFill>
              <a:prstDash val="sysDash"/>
              <a:miter lim="800000"/>
              <a:headEnd type="arrow" w="med" len="med"/>
              <a:tailEnd type="none" w="med" len="med"/>
            </a:ln>
            <a:effectLst/>
          </p:spPr>
        </p:cxnSp>
        <p:sp>
          <p:nvSpPr>
            <p:cNvPr id="26" name="文本框 44">
              <a:extLst>
                <a:ext uri="{FF2B5EF4-FFF2-40B4-BE49-F238E27FC236}">
                  <a16:creationId xmlns:a16="http://schemas.microsoft.com/office/drawing/2014/main" id="{CD19661D-34D4-43D6-A9EE-0545C85A9C20}"/>
                </a:ext>
              </a:extLst>
            </p:cNvPr>
            <p:cNvSpPr txBox="1"/>
            <p:nvPr/>
          </p:nvSpPr>
          <p:spPr>
            <a:xfrm>
              <a:off x="2903859" y="3925941"/>
              <a:ext cx="2411442" cy="646331"/>
            </a:xfrm>
            <a:prstGeom prst="rect">
              <a:avLst/>
            </a:prstGeom>
            <a:solidFill>
              <a:sysClr val="window" lastClr="FFFFFF">
                <a:lumMod val="95000"/>
              </a:sysClr>
            </a:solidFill>
            <a:ln>
              <a:solidFill>
                <a:sysClr val="window" lastClr="FFFFFF">
                  <a:lumMod val="50000"/>
                </a:sys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energy difference in VB-ET excitation</a:t>
              </a:r>
            </a:p>
          </p:txBody>
        </p:sp>
        <p:sp>
          <p:nvSpPr>
            <p:cNvPr id="27" name="文本框 34">
              <a:extLst>
                <a:ext uri="{FF2B5EF4-FFF2-40B4-BE49-F238E27FC236}">
                  <a16:creationId xmlns:a16="http://schemas.microsoft.com/office/drawing/2014/main" id="{6E2B1EB1-125C-462B-9E86-B6EB709150D6}"/>
                </a:ext>
              </a:extLst>
            </p:cNvPr>
            <p:cNvSpPr txBox="1"/>
            <p:nvPr/>
          </p:nvSpPr>
          <p:spPr>
            <a:xfrm>
              <a:off x="6795157" y="2607066"/>
              <a:ext cx="141917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ET of rutile</a:t>
              </a:r>
              <a:endParaRPr kumimoji="0" lang="zh-CN" altLang="en-US" sz="20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28" name="文本框 35">
              <a:extLst>
                <a:ext uri="{FF2B5EF4-FFF2-40B4-BE49-F238E27FC236}">
                  <a16:creationId xmlns:a16="http://schemas.microsoft.com/office/drawing/2014/main" id="{29717523-BCA2-4B3D-9DF9-81637ACC4FF1}"/>
                </a:ext>
              </a:extLst>
            </p:cNvPr>
            <p:cNvSpPr txBox="1"/>
            <p:nvPr/>
          </p:nvSpPr>
          <p:spPr>
            <a:xfrm>
              <a:off x="3630294" y="5112746"/>
              <a:ext cx="179408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VB of anatase</a:t>
              </a:r>
              <a:endParaRPr kumimoji="0" lang="zh-CN" altLang="en-US" sz="2000" b="0" i="0" u="none" strike="noStrike" kern="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29" name="グループ化 28">
            <a:extLst>
              <a:ext uri="{FF2B5EF4-FFF2-40B4-BE49-F238E27FC236}">
                <a16:creationId xmlns:a16="http://schemas.microsoft.com/office/drawing/2014/main" id="{1BA543CA-76CF-4DD0-8F38-CDE114F96975}"/>
              </a:ext>
            </a:extLst>
          </p:cNvPr>
          <p:cNvGrpSpPr/>
          <p:nvPr/>
        </p:nvGrpSpPr>
        <p:grpSpPr>
          <a:xfrm>
            <a:off x="702026" y="3900869"/>
            <a:ext cx="3203448" cy="1705115"/>
            <a:chOff x="5553540" y="1316094"/>
            <a:chExt cx="3203448" cy="1705115"/>
          </a:xfrm>
        </p:grpSpPr>
        <p:sp>
          <p:nvSpPr>
            <p:cNvPr id="30" name="楕円 29">
              <a:extLst>
                <a:ext uri="{FF2B5EF4-FFF2-40B4-BE49-F238E27FC236}">
                  <a16:creationId xmlns:a16="http://schemas.microsoft.com/office/drawing/2014/main" id="{FCB8BD56-4DF4-4BFE-BCF4-43743F61CB30}"/>
                </a:ext>
              </a:extLst>
            </p:cNvPr>
            <p:cNvSpPr/>
            <p:nvPr/>
          </p:nvSpPr>
          <p:spPr>
            <a:xfrm>
              <a:off x="5553540" y="1316094"/>
              <a:ext cx="2542673" cy="80210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小塚ゴシック Pro L"/>
                <a:ea typeface="小塚ゴシック Pro L"/>
                <a:cs typeface="+mn-cs"/>
              </a:endParaRPr>
            </a:p>
          </p:txBody>
        </p:sp>
        <p:sp>
          <p:nvSpPr>
            <p:cNvPr id="31" name="楕円 30">
              <a:extLst>
                <a:ext uri="{FF2B5EF4-FFF2-40B4-BE49-F238E27FC236}">
                  <a16:creationId xmlns:a16="http://schemas.microsoft.com/office/drawing/2014/main" id="{27787415-5BF7-465C-8C91-A5DC99180839}"/>
                </a:ext>
              </a:extLst>
            </p:cNvPr>
            <p:cNvSpPr/>
            <p:nvPr/>
          </p:nvSpPr>
          <p:spPr>
            <a:xfrm>
              <a:off x="6214315" y="2219104"/>
              <a:ext cx="2542673" cy="802105"/>
            </a:xfrm>
            <a:prstGeom prst="ellipse">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小塚ゴシック Pro L"/>
                <a:ea typeface="小塚ゴシック Pro L"/>
                <a:cs typeface="+mn-cs"/>
              </a:endParaRPr>
            </a:p>
          </p:txBody>
        </p:sp>
        <p:cxnSp>
          <p:nvCxnSpPr>
            <p:cNvPr id="37" name="直線矢印コネクタ 36">
              <a:extLst>
                <a:ext uri="{FF2B5EF4-FFF2-40B4-BE49-F238E27FC236}">
                  <a16:creationId xmlns:a16="http://schemas.microsoft.com/office/drawing/2014/main" id="{610D1A72-EB32-466C-9FB1-780C10A70CA6}"/>
                </a:ext>
              </a:extLst>
            </p:cNvPr>
            <p:cNvCxnSpPr>
              <a:cxnSpLocks/>
            </p:cNvCxnSpPr>
            <p:nvPr/>
          </p:nvCxnSpPr>
          <p:spPr>
            <a:xfrm>
              <a:off x="7117426" y="1511049"/>
              <a:ext cx="1" cy="1191497"/>
            </a:xfrm>
            <a:prstGeom prst="straightConnector1">
              <a:avLst/>
            </a:prstGeom>
            <a:ln w="190500">
              <a:solidFill>
                <a:schemeClr val="bg1">
                  <a:lumMod val="85000"/>
                </a:schemeClr>
              </a:solidFill>
              <a:headEnd type="triangle" w="sm" len="sm"/>
              <a:tailEnd type="none" w="sm"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8" name="Text Box 14">
            <a:extLst>
              <a:ext uri="{FF2B5EF4-FFF2-40B4-BE49-F238E27FC236}">
                <a16:creationId xmlns:a16="http://schemas.microsoft.com/office/drawing/2014/main" id="{511CF075-388F-4027-8A04-288190249EE0}"/>
              </a:ext>
            </a:extLst>
          </p:cNvPr>
          <p:cNvSpPr txBox="1">
            <a:spLocks noChangeArrowheads="1"/>
          </p:cNvSpPr>
          <p:nvPr/>
        </p:nvSpPr>
        <p:spPr bwMode="auto">
          <a:xfrm>
            <a:off x="596647" y="1451215"/>
            <a:ext cx="3511513" cy="1938992"/>
          </a:xfrm>
          <a:prstGeom prst="rect">
            <a:avLst/>
          </a:prstGeom>
          <a:noFill/>
          <a:ln>
            <a:noFill/>
          </a:ln>
          <a:effectLst/>
        </p:spPr>
        <p:txBody>
          <a:bodyPr wrap="square">
            <a:spAutoFit/>
          </a:bodyPr>
          <a:lstStyle>
            <a:lvl1pPr>
              <a:spcBef>
                <a:spcPct val="20000"/>
              </a:spcBef>
              <a:defRPr kumimoji="1" sz="2400">
                <a:solidFill>
                  <a:schemeClr val="tx1"/>
                </a:solidFill>
                <a:latin typeface="小塚ゴシック Pro M" pitchFamily="34" charset="-128"/>
                <a:ea typeface="小塚ゴシック Pro M" pitchFamily="34" charset="-128"/>
              </a:defRPr>
            </a:lvl1pPr>
            <a:lvl2pPr marL="742950" indent="-285750">
              <a:spcBef>
                <a:spcPct val="20000"/>
              </a:spcBef>
              <a:defRPr kumimoji="1" sz="1600">
                <a:solidFill>
                  <a:schemeClr val="tx1"/>
                </a:solidFill>
                <a:latin typeface="小塚ゴシック Pro M" pitchFamily="34" charset="-128"/>
                <a:ea typeface="小塚ゴシック Pro M" pitchFamily="34" charset="-128"/>
              </a:defRPr>
            </a:lvl2pPr>
            <a:lvl3pPr marL="1143000" indent="-228600">
              <a:spcBef>
                <a:spcPct val="20000"/>
              </a:spcBef>
              <a:defRPr kumimoji="1" sz="1400">
                <a:solidFill>
                  <a:schemeClr val="tx1"/>
                </a:solidFill>
                <a:latin typeface="小塚ゴシック Pro M" pitchFamily="34" charset="-128"/>
                <a:ea typeface="小塚ゴシック Pro M" pitchFamily="34" charset="-128"/>
              </a:defRPr>
            </a:lvl3pPr>
            <a:lvl4pPr marL="1600200" indent="-228600">
              <a:spcBef>
                <a:spcPct val="20000"/>
              </a:spcBef>
              <a:defRPr kumimoji="1" sz="1400">
                <a:solidFill>
                  <a:schemeClr val="tx1"/>
                </a:solidFill>
                <a:latin typeface="小塚ゴシック Pro M" pitchFamily="34" charset="-128"/>
                <a:ea typeface="小塚ゴシック Pro M" pitchFamily="34" charset="-128"/>
              </a:defRPr>
            </a:lvl4pPr>
            <a:lvl5pPr marL="2057400" indent="-228600">
              <a:spcBef>
                <a:spcPct val="20000"/>
              </a:spcBef>
              <a:defRPr kumimoji="1" sz="1400">
                <a:solidFill>
                  <a:schemeClr val="tx1"/>
                </a:solidFill>
                <a:latin typeface="小塚ゴシック Pro M" pitchFamily="34" charset="-128"/>
                <a:ea typeface="小塚ゴシック Pro M" pitchFamily="34" charset="-128"/>
              </a:defRPr>
            </a:lvl5pPr>
            <a:lvl6pPr marL="2514600" indent="-228600" eaLnBrk="0" fontAlgn="base" hangingPunct="0">
              <a:spcBef>
                <a:spcPct val="20000"/>
              </a:spcBef>
              <a:spcAft>
                <a:spcPct val="0"/>
              </a:spcAft>
              <a:defRPr kumimoji="1" sz="1400">
                <a:solidFill>
                  <a:schemeClr val="tx1"/>
                </a:solidFill>
                <a:latin typeface="小塚ゴシック Pro M" pitchFamily="34" charset="-128"/>
                <a:ea typeface="小塚ゴシック Pro M" pitchFamily="34" charset="-128"/>
              </a:defRPr>
            </a:lvl6pPr>
            <a:lvl7pPr marL="2971800" indent="-228600" eaLnBrk="0" fontAlgn="base" hangingPunct="0">
              <a:spcBef>
                <a:spcPct val="20000"/>
              </a:spcBef>
              <a:spcAft>
                <a:spcPct val="0"/>
              </a:spcAft>
              <a:defRPr kumimoji="1" sz="1400">
                <a:solidFill>
                  <a:schemeClr val="tx1"/>
                </a:solidFill>
                <a:latin typeface="小塚ゴシック Pro M" pitchFamily="34" charset="-128"/>
                <a:ea typeface="小塚ゴシック Pro M" pitchFamily="34" charset="-128"/>
              </a:defRPr>
            </a:lvl7pPr>
            <a:lvl8pPr marL="3429000" indent="-228600" eaLnBrk="0" fontAlgn="base" hangingPunct="0">
              <a:spcBef>
                <a:spcPct val="20000"/>
              </a:spcBef>
              <a:spcAft>
                <a:spcPct val="0"/>
              </a:spcAft>
              <a:defRPr kumimoji="1" sz="1400">
                <a:solidFill>
                  <a:schemeClr val="tx1"/>
                </a:solidFill>
                <a:latin typeface="小塚ゴシック Pro M" pitchFamily="34" charset="-128"/>
                <a:ea typeface="小塚ゴシック Pro M" pitchFamily="34" charset="-128"/>
              </a:defRPr>
            </a:lvl8pPr>
            <a:lvl9pPr marL="3886200" indent="-228600" eaLnBrk="0" fontAlgn="base" hangingPunct="0">
              <a:spcBef>
                <a:spcPct val="20000"/>
              </a:spcBef>
              <a:spcAft>
                <a:spcPct val="0"/>
              </a:spcAft>
              <a:defRPr kumimoji="1" sz="1400">
                <a:solidFill>
                  <a:schemeClr val="tx1"/>
                </a:solidFill>
                <a:latin typeface="小塚ゴシック Pro M" pitchFamily="34" charset="-128"/>
                <a:ea typeface="小塚ゴシック Pro M" pitchFamily="34" charset="-128"/>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1" lang="en-US" altLang="ja-JP" sz="36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Arial" panose="020B0604020202020204" pitchFamily="34" charset="0"/>
              </a:rPr>
              <a:t>ICTE</a:t>
            </a:r>
            <a:endParaRPr kumimoji="1" lang="en-US" altLang="ja-JP" sz="2000" b="1" i="0" u="none" strike="noStrike" kern="1200" cap="none" spc="0" normalizeH="0" baseline="-25000" noProof="0" dirty="0">
              <a:ln>
                <a:noFill/>
              </a:ln>
              <a:solidFill>
                <a:srgbClr val="C00000"/>
              </a:solidFill>
              <a:effectLst/>
              <a:uLnTx/>
              <a:uFillTx/>
              <a:latin typeface="Arial" panose="020B0604020202020204" pitchFamily="34" charset="0"/>
              <a:ea typeface="メイリオ" panose="020B0604030504040204" pitchFamily="50" charset="-128"/>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Arial" panose="020B0604020202020204" pitchFamily="34" charset="0"/>
              </a:rPr>
              <a:t>interfacial charge-transfer excitation through </a:t>
            </a:r>
            <a:r>
              <a:rPr kumimoji="1" lang="en-US" altLang="ja-JP" sz="2000" b="0" i="0" u="none" strike="noStrike" kern="1200" cap="none" spc="0" normalizeH="0" baseline="0" noProof="0" dirty="0" err="1">
                <a:ln>
                  <a:noFill/>
                </a:ln>
                <a:solidFill>
                  <a:prstClr val="black"/>
                </a:solidFill>
                <a:effectLst/>
                <a:uLnTx/>
                <a:uFillTx/>
                <a:latin typeface="Arial" panose="020B0604020202020204" pitchFamily="34" charset="0"/>
                <a:ea typeface="メイリオ" panose="020B0604030504040204" pitchFamily="50" charset="-128"/>
                <a:cs typeface="Arial" panose="020B0604020202020204" pitchFamily="34" charset="0"/>
              </a:rPr>
              <a:t>spacially</a:t>
            </a:r>
            <a:r>
              <a:rPr kumimoji="1" lang="en-US" altLang="ja-JP" sz="2000"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Arial" panose="020B0604020202020204" pitchFamily="34" charset="0"/>
              </a:rPr>
              <a:t> overlapped orbitals of contacted particles</a:t>
            </a:r>
            <a:endParaRPr kumimoji="1" lang="en-US" altLang="ja-JP" sz="2400"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210679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3EF4D93-F379-4F40-8DBB-C450C0D67C88}"/>
              </a:ext>
            </a:extLst>
          </p:cNvPr>
          <p:cNvPicPr>
            <a:picLocks noChangeAspect="1"/>
          </p:cNvPicPr>
          <p:nvPr/>
        </p:nvPicPr>
        <p:blipFill rotWithShape="1">
          <a:blip r:embed="rId2">
            <a:extLst>
              <a:ext uri="{28A0092B-C50C-407E-A947-70E740481C1C}">
                <a14:useLocalDpi xmlns:a14="http://schemas.microsoft.com/office/drawing/2010/main" val="0"/>
              </a:ext>
            </a:extLst>
          </a:blip>
          <a:srcRect l="4807" r="4807"/>
          <a:stretch/>
        </p:blipFill>
        <p:spPr>
          <a:xfrm>
            <a:off x="0" y="1"/>
            <a:ext cx="9144000" cy="6857998"/>
          </a:xfrm>
          <a:prstGeom prst="rect">
            <a:avLst/>
          </a:prstGeom>
        </p:spPr>
      </p:pic>
    </p:spTree>
    <p:extLst>
      <p:ext uri="{BB962C8B-B14F-4D97-AF65-F5344CB8AC3E}">
        <p14:creationId xmlns:p14="http://schemas.microsoft.com/office/powerpoint/2010/main" val="154029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45E0BC8-736C-4D1B-8416-5F0851181623}"/>
              </a:ext>
            </a:extLst>
          </p:cNvPr>
          <p:cNvPicPr>
            <a:picLocks noChangeAspect="1"/>
          </p:cNvPicPr>
          <p:nvPr/>
        </p:nvPicPr>
        <p:blipFill>
          <a:blip r:embed="rId2"/>
          <a:stretch>
            <a:fillRect/>
          </a:stretch>
        </p:blipFill>
        <p:spPr>
          <a:xfrm>
            <a:off x="0" y="660400"/>
            <a:ext cx="4266021" cy="5992586"/>
          </a:xfrm>
          <a:prstGeom prst="rect">
            <a:avLst/>
          </a:prstGeom>
        </p:spPr>
      </p:pic>
      <p:pic>
        <p:nvPicPr>
          <p:cNvPr id="7" name="図 6">
            <a:extLst>
              <a:ext uri="{FF2B5EF4-FFF2-40B4-BE49-F238E27FC236}">
                <a16:creationId xmlns:a16="http://schemas.microsoft.com/office/drawing/2014/main" id="{24093252-BDB5-4F24-93D3-8EC16F86EEEA}"/>
              </a:ext>
            </a:extLst>
          </p:cNvPr>
          <p:cNvPicPr>
            <a:picLocks noChangeAspect="1"/>
          </p:cNvPicPr>
          <p:nvPr/>
        </p:nvPicPr>
        <p:blipFill>
          <a:blip r:embed="rId3"/>
          <a:stretch>
            <a:fillRect/>
          </a:stretch>
        </p:blipFill>
        <p:spPr>
          <a:xfrm>
            <a:off x="4261904" y="0"/>
            <a:ext cx="4882096" cy="6858000"/>
          </a:xfrm>
          <a:prstGeom prst="rect">
            <a:avLst/>
          </a:prstGeom>
        </p:spPr>
      </p:pic>
      <p:sp>
        <p:nvSpPr>
          <p:cNvPr id="8" name="テキスト ボックス 7">
            <a:extLst>
              <a:ext uri="{FF2B5EF4-FFF2-40B4-BE49-F238E27FC236}">
                <a16:creationId xmlns:a16="http://schemas.microsoft.com/office/drawing/2014/main" id="{AE2E942C-3304-4EAA-A9FC-924407B52C6E}"/>
              </a:ext>
            </a:extLst>
          </p:cNvPr>
          <p:cNvSpPr txBox="1"/>
          <p:nvPr/>
        </p:nvSpPr>
        <p:spPr bwMode="auto">
          <a:xfrm>
            <a:off x="0" y="0"/>
            <a:ext cx="9144000" cy="660400"/>
          </a:xfrm>
          <a:prstGeom prst="rect">
            <a:avLst/>
          </a:prstGeom>
          <a:solidFill>
            <a:srgbClr val="C00000"/>
          </a:solidFill>
          <a:ln>
            <a:noFill/>
          </a:ln>
          <a:effectLst/>
        </p:spPr>
        <p:txBody>
          <a:bodyPr wrap="square" bIns="0" rtlCol="0" anchor="ctr" anchorCtr="0">
            <a:noAutofit/>
          </a:bodyPr>
          <a:lstStyle/>
          <a:p>
            <a:pPr algn="ctr" eaLnBrk="1" hangingPunct="1"/>
            <a:r>
              <a:rPr kumimoji="1" lang="ja-JP" altLang="en-US" sz="2800">
                <a:solidFill>
                  <a:schemeClr val="bg1"/>
                </a:solidFill>
                <a:latin typeface="メイリオ" panose="020B0604030504040204" pitchFamily="50" charset="-128"/>
                <a:ea typeface="メイリオ" panose="020B0604030504040204" pitchFamily="50" charset="-128"/>
              </a:rPr>
              <a:t>やられた？</a:t>
            </a:r>
            <a:endParaRPr kumimoji="1" lang="en-US" sz="280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721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FB39E13-2A5D-4A04-93F8-4E99F5A82542}"/>
              </a:ext>
            </a:extLst>
          </p:cNvPr>
          <p:cNvSpPr>
            <a:spLocks noGrp="1"/>
          </p:cNvSpPr>
          <p:nvPr>
            <p:ph type="body" sz="quarter" idx="10"/>
          </p:nvPr>
        </p:nvSpPr>
        <p:spPr>
          <a:prstGeom prst="rect">
            <a:avLst/>
          </a:prstGeom>
        </p:spPr>
        <p:txBody>
          <a:bodyPr>
            <a:noAutofit/>
          </a:bodyPr>
          <a:lstStyle/>
          <a:p>
            <a:pPr marL="0" indent="0">
              <a:buNone/>
            </a:pPr>
            <a:r>
              <a:rPr lang="ja-JP" altLang="en-US" sz="950" dirty="0"/>
              <a:t>不均一系光触媒反応では，電子受容体存在下で酸素が生成します．この酸素生成は形式上</a:t>
            </a:r>
            <a:r>
              <a:rPr lang="en-US" altLang="ja-JP" sz="950" dirty="0"/>
              <a:t>4</a:t>
            </a:r>
            <a:r>
              <a:rPr lang="ja-JP" altLang="en-US" sz="950" dirty="0" err="1"/>
              <a:t>つの</a:t>
            </a:r>
            <a:r>
              <a:rPr lang="ja-JP" altLang="en-US" sz="950" dirty="0"/>
              <a:t>正孔を必要とする多電子移動反応であることが知られています．この反応が進行するには生成した正孔の寿命内に複数の光子吸収が必要であるため，その反応効率は光強度に依存すると考えられます．これまでに反応の高効率化のためには電荷の長寿命化や再結合の抑制に着目されてきましたが，反応効率と多電子移動機構との関係はほとんど議論されていません．多電子移動反応の反応機構を明らかにすることは，水分解反応や人工光合成といった多電子移動反応を半反応として含む反応系における高効率化につながります．本研究では水銀灯やキセノンランプよりも遥かに光強度の高い</a:t>
            </a:r>
            <a:r>
              <a:rPr lang="en-US" altLang="ja-JP" sz="950" dirty="0"/>
              <a:t>UV-LED</a:t>
            </a:r>
            <a:r>
              <a:rPr lang="ja-JP" altLang="en-US" sz="950" dirty="0"/>
              <a:t>をもちいて単色光照射下における光強度依存性解析にもとづく多電子移動機構の解明を目指しました．ルチル型で小粒径の酸化チタンをもちいて集光光源照射下における反応速度の光強度依存性解析をおこなったところ，いずれの電子受容体存在下においてあるしきい値の光強度をさかいに光強度依存性が二次から一次へ変化する様子が見られました．この結果は本来</a:t>
            </a:r>
            <a:r>
              <a:rPr lang="en-US" altLang="ja-JP" sz="950" dirty="0"/>
              <a:t>4</a:t>
            </a:r>
            <a:r>
              <a:rPr lang="ja-JP" altLang="en-US" sz="950" dirty="0"/>
              <a:t>電子（正孔）の移動により進行する酸素生成反応が，</a:t>
            </a:r>
            <a:r>
              <a:rPr lang="en-US" altLang="ja-JP" sz="950" dirty="0"/>
              <a:t>2</a:t>
            </a:r>
            <a:r>
              <a:rPr lang="ja-JP" altLang="en-US" sz="950" dirty="0"/>
              <a:t>電子移動反応で進行することを示唆しています．そこで酸素生成反応が</a:t>
            </a:r>
            <a:r>
              <a:rPr lang="en-US" altLang="ja-JP" sz="950" dirty="0"/>
              <a:t>2</a:t>
            </a:r>
            <a:r>
              <a:rPr lang="ja-JP" altLang="en-US" sz="950" dirty="0"/>
              <a:t>電子移動反応であると仮定し，ここに示します反応モデルをもちいて反応速度式の導出を行いました．光子を一つ吸収して正孔を</a:t>
            </a:r>
            <a:r>
              <a:rPr lang="en-US" altLang="ja-JP" sz="950" dirty="0"/>
              <a:t>1</a:t>
            </a:r>
            <a:r>
              <a:rPr lang="ja-JP" altLang="en-US" sz="950" dirty="0" err="1"/>
              <a:t>つ保</a:t>
            </a:r>
            <a:r>
              <a:rPr lang="ja-JP" altLang="en-US" sz="950" dirty="0"/>
              <a:t>持する</a:t>
            </a:r>
            <a:r>
              <a:rPr lang="en-US" altLang="ja-JP" sz="950" dirty="0"/>
              <a:t>TiO2(h+)</a:t>
            </a:r>
            <a:r>
              <a:rPr lang="ja-JP" altLang="en-US" sz="950" dirty="0"/>
              <a:t>およびその寿命内にさらに光子を吸収して正孔を</a:t>
            </a:r>
            <a:r>
              <a:rPr lang="en-US" altLang="ja-JP" sz="950" dirty="0"/>
              <a:t>2</a:t>
            </a:r>
            <a:r>
              <a:rPr lang="ja-JP" altLang="en-US" sz="950" dirty="0" err="1"/>
              <a:t>つ保</a:t>
            </a:r>
            <a:r>
              <a:rPr lang="ja-JP" altLang="en-US" sz="950" dirty="0"/>
              <a:t>持する</a:t>
            </a:r>
            <a:r>
              <a:rPr lang="en-US" altLang="ja-JP" sz="950" dirty="0"/>
              <a:t>TiO2*</a:t>
            </a:r>
            <a:r>
              <a:rPr lang="ja-JP" altLang="en-US" sz="950" dirty="0"/>
              <a:t>の濃度に対して定常状態近似を適用することで反応速度式を導出しました．この反応速度式において光強度の高強度および低強度の極限において実験結果と同じく光強度に対して二次または一次の依存性をしめしました．また二次から一次に変化する際のしきい値はここに示した式で表すことができます．したがって，実際の光強度依存性の変化を反応速度式により再現をすることができました．ここには載せていませんが，実際に得られた反応速度および高次の依存性をしきい値を速度式のパラメータをもちいる解析をおこない，光触媒の粒径および電子受容体の種類の違いがおよぼす反応速度への影響について検討をおこなっています．ここまではルチル型についてお話しましたが，つぎにアナタース型における酸素生成反応の解析について説明します．アナタース型で粒径の小さい酸化チタンをもちいたヨウ素酸イオン系酸素生成反応において，集光光源をもちいた場合に反応速度の光強度依存性が二次から一次，そして四次へ変化する様子が見られました．一方，集光をしていない光源において四次の依存性を示した領域で光照射を行ったところ高次の依存性が見られませんでした．照射面積にたいする照射光強度の変化より</a:t>
            </a:r>
            <a:r>
              <a:rPr lang="en-US" altLang="ja-JP" sz="950" dirty="0"/>
              <a:t>1 </a:t>
            </a:r>
            <a:r>
              <a:rPr lang="ja-JP" altLang="en-US" sz="950" dirty="0"/>
              <a:t>平方センチメートルの照射面積における照射光強度の分布を求めたところ，集光光源では中心部に局所的な照射が行われているのに対して，非集光光源では比較的均一な照射が行われていました．中心部からの光強度の総和の</a:t>
            </a:r>
            <a:r>
              <a:rPr lang="en-US" altLang="ja-JP" sz="950" dirty="0"/>
              <a:t>95%</a:t>
            </a:r>
            <a:r>
              <a:rPr lang="ja-JP" altLang="en-US" sz="950" dirty="0"/>
              <a:t>を満たす範囲を実照射面積と定義し，各プロットにおける光強度および反応速度を実照射面積で割りつけることで補正を行い，光源の違いによる反応速度の入射光子密度依存性解析を行いました．その結果，集光光源照射による高い光子密度条件では，補正前と同様に四次の依存性で近似することができました．この結果より入射光子密度が小さい条件では，</a:t>
            </a:r>
            <a:r>
              <a:rPr lang="en-US" altLang="ja-JP" sz="950" dirty="0"/>
              <a:t>2</a:t>
            </a:r>
            <a:r>
              <a:rPr lang="ja-JP" altLang="en-US" sz="950" dirty="0"/>
              <a:t>電子移動過程による</a:t>
            </a:r>
            <a:r>
              <a:rPr lang="en-US" altLang="ja-JP" sz="950" dirty="0"/>
              <a:t>2</a:t>
            </a:r>
            <a:r>
              <a:rPr lang="ja-JP" altLang="en-US" sz="950" dirty="0"/>
              <a:t>次の依存性にもとづく</a:t>
            </a:r>
            <a:r>
              <a:rPr lang="en-US" altLang="ja-JP" sz="950" dirty="0"/>
              <a:t>2</a:t>
            </a:r>
            <a:r>
              <a:rPr lang="ja-JP" altLang="en-US" sz="950" dirty="0"/>
              <a:t>電子移動反応が進行し，密度が大きい条件では粒子中に安定して</a:t>
            </a:r>
            <a:r>
              <a:rPr lang="en-US" altLang="ja-JP" sz="950" dirty="0"/>
              <a:t>4</a:t>
            </a:r>
            <a:r>
              <a:rPr lang="ja-JP" altLang="en-US" sz="950" dirty="0" err="1"/>
              <a:t>つの</a:t>
            </a:r>
            <a:r>
              <a:rPr lang="ja-JP" altLang="en-US" sz="950" dirty="0"/>
              <a:t>正孔が生成されるため，エネルギーの小さい</a:t>
            </a:r>
            <a:r>
              <a:rPr lang="en-US" altLang="ja-JP" sz="950" dirty="0"/>
              <a:t>4</a:t>
            </a:r>
            <a:r>
              <a:rPr lang="ja-JP" altLang="en-US" sz="950" dirty="0"/>
              <a:t>電子移動反応に反応機構が変化したと考えられます．</a:t>
            </a:r>
            <a:r>
              <a:rPr lang="en-US" altLang="ja-JP" sz="950" dirty="0"/>
              <a:t>4</a:t>
            </a:r>
            <a:r>
              <a:rPr lang="ja-JP" altLang="en-US" sz="950" dirty="0"/>
              <a:t>電子移動反応における反応速度式について同様にモデルをもとに導出を行ったところ，低光強度の極限では四次，高光強度では一次の依存性をしめし，</a:t>
            </a:r>
            <a:r>
              <a:rPr lang="en-US" altLang="ja-JP" sz="950" dirty="0"/>
              <a:t>2</a:t>
            </a:r>
            <a:r>
              <a:rPr lang="ja-JP" altLang="en-US" sz="950" dirty="0"/>
              <a:t>電子移動反応と同様に次数が変化しました．粒径の大きい酸化チタン系では反応速度が光強度に対して一次の依存性をしめすことから，</a:t>
            </a:r>
            <a:r>
              <a:rPr lang="en-US" altLang="ja-JP" sz="950" dirty="0"/>
              <a:t>2</a:t>
            </a:r>
            <a:r>
              <a:rPr lang="ja-JP" altLang="en-US" sz="950" dirty="0"/>
              <a:t>電子移動反応と同様に</a:t>
            </a:r>
            <a:r>
              <a:rPr lang="en-US" altLang="ja-JP" sz="950" dirty="0"/>
              <a:t>4</a:t>
            </a:r>
            <a:r>
              <a:rPr lang="ja-JP" altLang="en-US" sz="950" dirty="0" err="1"/>
              <a:t>つの</a:t>
            </a:r>
            <a:r>
              <a:rPr lang="ja-JP" altLang="en-US" sz="950" dirty="0"/>
              <a:t>正孔が安定して生成する条件下では一次の依存性をしめすことが示唆されます．したがって，多電子移動反応の反応機構が光強度および光子の密度に依存し，光強度依存性の次数の変化を反応速度式にもとづいて説明できることを明らかにしました．この結果より，多電子移動反応を高効率に進行させるためには，多電子移動反応が進行しやすい光照射条件というものが大きく影響していることが示唆され，これまで見逃されてきた「真の」光触媒活性の存在する可能性が考えられます．</a:t>
            </a:r>
          </a:p>
          <a:p>
            <a:pPr marL="0" indent="0">
              <a:buNone/>
            </a:pPr>
            <a:endParaRPr lang="ja-JP" altLang="en-US" sz="950" dirty="0"/>
          </a:p>
          <a:p>
            <a:pPr marL="0" indent="0">
              <a:buNone/>
            </a:pPr>
            <a:r>
              <a:rPr lang="en-US" altLang="ja-JP" sz="950" dirty="0"/>
              <a:t>&lt;</a:t>
            </a:r>
            <a:r>
              <a:rPr lang="ja-JP" altLang="en-US" sz="950" dirty="0"/>
              <a:t>ショート</a:t>
            </a:r>
            <a:r>
              <a:rPr lang="en-US" altLang="ja-JP" sz="950" dirty="0"/>
              <a:t>&gt;</a:t>
            </a:r>
          </a:p>
          <a:p>
            <a:pPr marL="0" indent="0">
              <a:buNone/>
            </a:pPr>
            <a:r>
              <a:rPr lang="ja-JP" altLang="en-US" sz="950" dirty="0"/>
              <a:t>光触媒酸素生成反応は</a:t>
            </a:r>
            <a:r>
              <a:rPr lang="en-US" altLang="ja-JP" sz="950" dirty="0"/>
              <a:t>4</a:t>
            </a:r>
            <a:r>
              <a:rPr lang="ja-JP" altLang="en-US" sz="950" dirty="0" err="1"/>
              <a:t>つの</a:t>
            </a:r>
            <a:r>
              <a:rPr lang="ja-JP" altLang="en-US" sz="950" dirty="0"/>
              <a:t>正孔を必要とする多電子移動反応です．この反応効率は光強度に依存すると考えられますがほとんど議論がされておらず，多電子移動機構を解明することは多電子移動反応を半反応とする水分解反応や人工光合成の高効率化が期待できます．本研究では粒径のちいさいルチル型，アナタース型酸化チタンをもちいた電子受容体存在下における光触媒酸素生成反応の光強度依存性を解析したところ，酸素生成反応は両論反応である</a:t>
            </a:r>
            <a:r>
              <a:rPr lang="en-US" altLang="ja-JP" sz="950" dirty="0"/>
              <a:t>4</a:t>
            </a:r>
            <a:r>
              <a:rPr lang="ja-JP" altLang="en-US" sz="950" dirty="0"/>
              <a:t>電子移動反応が常に進行するわけではなく，まず</a:t>
            </a:r>
            <a:r>
              <a:rPr lang="en-US" altLang="ja-JP" sz="950" dirty="0"/>
              <a:t>2</a:t>
            </a:r>
            <a:r>
              <a:rPr lang="ja-JP" altLang="en-US" sz="950" dirty="0"/>
              <a:t>電子移動反応による酸素生成がおこり，更に高強度では</a:t>
            </a:r>
            <a:r>
              <a:rPr lang="en-US" altLang="ja-JP" sz="950" dirty="0"/>
              <a:t>4</a:t>
            </a:r>
            <a:r>
              <a:rPr lang="ja-JP" altLang="en-US" sz="950" dirty="0"/>
              <a:t>電子移動が進行することを示唆する結果を得ました．この結果多電子移動反応の反応速度および反応機構が光強度に依存することを見出しました．多電子移動反応の高効率化として光触媒じしんの修飾や助触媒担持が主に行われてきましたが，高次の光強度依存性の存在からも，照射光強度や集光の有無などの照射条件を検討することで，これまで観測されてこなかった「真の」光触媒活性が観測される可能性が考えられます．</a:t>
            </a:r>
          </a:p>
        </p:txBody>
      </p:sp>
      <p:sp>
        <p:nvSpPr>
          <p:cNvPr id="4" name="テキスト ボックス 3">
            <a:extLst>
              <a:ext uri="{FF2B5EF4-FFF2-40B4-BE49-F238E27FC236}">
                <a16:creationId xmlns:a16="http://schemas.microsoft.com/office/drawing/2014/main" id="{D5CC7A67-5470-41B0-A2FC-EA5C1BAC7BAC}"/>
              </a:ext>
            </a:extLst>
          </p:cNvPr>
          <p:cNvSpPr txBox="1"/>
          <p:nvPr/>
        </p:nvSpPr>
        <p:spPr bwMode="auto">
          <a:xfrm>
            <a:off x="0" y="0"/>
            <a:ext cx="9144000" cy="660400"/>
          </a:xfrm>
          <a:prstGeom prst="rect">
            <a:avLst/>
          </a:prstGeom>
          <a:solidFill>
            <a:srgbClr val="C00000"/>
          </a:solidFill>
          <a:ln>
            <a:noFill/>
          </a:ln>
          <a:effectLst/>
        </p:spPr>
        <p:txBody>
          <a:bodyPr wrap="square" bIns="0" rtlCol="0" anchor="ctr" anchorCtr="0">
            <a:noAutofit/>
          </a:bodyPr>
          <a:lstStyle/>
          <a:p>
            <a:pPr algn="ctr" eaLnBrk="1" hangingPunct="1"/>
            <a:r>
              <a:rPr kumimoji="1" lang="ja-JP" altLang="en-US" sz="2800">
                <a:solidFill>
                  <a:schemeClr val="bg1"/>
                </a:solidFill>
                <a:latin typeface="メイリオ" panose="020B0604030504040204" pitchFamily="50" charset="-128"/>
                <a:ea typeface="メイリオ" panose="020B0604030504040204" pitchFamily="50" charset="-128"/>
              </a:rPr>
              <a:t>やられた？</a:t>
            </a:r>
            <a:endParaRPr kumimoji="1" lang="en-US" sz="280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610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724260-20A2-4650-B653-CC86067B9FA8}"/>
              </a:ext>
            </a:extLst>
          </p:cNvPr>
          <p:cNvSpPr>
            <a:spLocks noGrp="1"/>
          </p:cNvSpPr>
          <p:nvPr>
            <p:ph type="title"/>
          </p:nvPr>
        </p:nvSpPr>
        <p:spPr/>
        <p:txBody>
          <a:bodyPr/>
          <a:lstStyle/>
          <a:p>
            <a:r>
              <a:rPr lang="ja-JP" altLang="en-US"/>
              <a:t>原稿を書く順序</a:t>
            </a:r>
            <a:endParaRPr kumimoji="1" lang="en-US" dirty="0"/>
          </a:p>
        </p:txBody>
      </p:sp>
      <p:sp>
        <p:nvSpPr>
          <p:cNvPr id="3" name="コンテンツ プレースホルダー 2">
            <a:extLst>
              <a:ext uri="{FF2B5EF4-FFF2-40B4-BE49-F238E27FC236}">
                <a16:creationId xmlns:a16="http://schemas.microsoft.com/office/drawing/2014/main" id="{1F19651C-D256-473B-9391-AEF9A9B4803C}"/>
              </a:ext>
            </a:extLst>
          </p:cNvPr>
          <p:cNvSpPr>
            <a:spLocks noGrp="1"/>
          </p:cNvSpPr>
          <p:nvPr>
            <p:ph idx="1"/>
          </p:nvPr>
        </p:nvSpPr>
        <p:spPr/>
        <p:txBody>
          <a:bodyPr/>
          <a:lstStyle/>
          <a:p>
            <a:r>
              <a:rPr kumimoji="1" lang="en-US" sz="3200">
                <a:solidFill>
                  <a:srgbClr val="C00000"/>
                </a:solidFill>
              </a:rPr>
              <a:t>Q</a:t>
            </a:r>
            <a:r>
              <a:rPr kumimoji="1" lang="en-US"/>
              <a:t> </a:t>
            </a:r>
            <a:r>
              <a:rPr kumimoji="1" lang="ja-JP" altLang="en-US"/>
              <a:t>どの部分からかきはじめますか．そのあとの順序は？</a:t>
            </a:r>
            <a:endParaRPr kumimoji="1" lang="en-US"/>
          </a:p>
        </p:txBody>
      </p:sp>
    </p:spTree>
    <p:extLst>
      <p:ext uri="{BB962C8B-B14F-4D97-AF65-F5344CB8AC3E}">
        <p14:creationId xmlns:p14="http://schemas.microsoft.com/office/powerpoint/2010/main" val="414166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724260-20A2-4650-B653-CC86067B9FA8}"/>
              </a:ext>
            </a:extLst>
          </p:cNvPr>
          <p:cNvSpPr>
            <a:spLocks noGrp="1"/>
          </p:cNvSpPr>
          <p:nvPr>
            <p:ph type="title"/>
          </p:nvPr>
        </p:nvSpPr>
        <p:spPr/>
        <p:txBody>
          <a:bodyPr/>
          <a:lstStyle/>
          <a:p>
            <a:r>
              <a:rPr lang="ja-JP" altLang="en-US"/>
              <a:t>原稿を書く順序</a:t>
            </a:r>
            <a:endParaRPr kumimoji="1" lang="en-US" dirty="0"/>
          </a:p>
        </p:txBody>
      </p:sp>
      <p:sp>
        <p:nvSpPr>
          <p:cNvPr id="3" name="コンテンツ プレースホルダー 2">
            <a:extLst>
              <a:ext uri="{FF2B5EF4-FFF2-40B4-BE49-F238E27FC236}">
                <a16:creationId xmlns:a16="http://schemas.microsoft.com/office/drawing/2014/main" id="{1F19651C-D256-473B-9391-AEF9A9B4803C}"/>
              </a:ext>
            </a:extLst>
          </p:cNvPr>
          <p:cNvSpPr>
            <a:spLocks noGrp="1"/>
          </p:cNvSpPr>
          <p:nvPr>
            <p:ph idx="1"/>
          </p:nvPr>
        </p:nvSpPr>
        <p:spPr/>
        <p:txBody>
          <a:bodyPr/>
          <a:lstStyle/>
          <a:p>
            <a:r>
              <a:rPr kumimoji="1" lang="ja-JP" altLang="en-US">
                <a:latin typeface="メイリオ" panose="020B0604030504040204" pitchFamily="50" charset="-128"/>
              </a:rPr>
              <a:t>原稿の項目</a:t>
            </a:r>
            <a:endParaRPr kumimoji="1" lang="en-US">
              <a:latin typeface="メイリオ" panose="020B0604030504040204" pitchFamily="50" charset="-128"/>
            </a:endParaRPr>
          </a:p>
          <a:p>
            <a:endParaRPr lang="en-US" sz="2800">
              <a:latin typeface="メイリオ" panose="020B0604030504040204" pitchFamily="50" charset="-128"/>
            </a:endParaRPr>
          </a:p>
          <a:p>
            <a:pPr marL="630238" indent="-630238"/>
            <a:r>
              <a:rPr kumimoji="1" lang="en-US" sz="2800">
                <a:latin typeface="メイリオ" panose="020B0604030504040204" pitchFamily="50" charset="-128"/>
              </a:rPr>
              <a:t>1)	</a:t>
            </a:r>
            <a:r>
              <a:rPr lang="ja-JP" altLang="en-US" sz="2800">
                <a:latin typeface="メイリオ" panose="020B0604030504040204" pitchFamily="50" charset="-128"/>
              </a:rPr>
              <a:t>題目</a:t>
            </a:r>
            <a:endParaRPr kumimoji="1" lang="en-US" sz="2800">
              <a:latin typeface="メイリオ" panose="020B0604030504040204" pitchFamily="50" charset="-128"/>
            </a:endParaRPr>
          </a:p>
          <a:p>
            <a:pPr marL="630238" indent="-630238"/>
            <a:r>
              <a:rPr lang="en-US" sz="2800">
                <a:latin typeface="メイリオ" panose="020B0604030504040204" pitchFamily="50" charset="-128"/>
              </a:rPr>
              <a:t>2)	</a:t>
            </a:r>
            <a:r>
              <a:rPr lang="ja-JP" altLang="en-US" sz="2800">
                <a:latin typeface="メイリオ" panose="020B0604030504040204" pitchFamily="50" charset="-128"/>
              </a:rPr>
              <a:t>緒言</a:t>
            </a:r>
            <a:endParaRPr lang="en-US" sz="2800">
              <a:latin typeface="メイリオ" panose="020B0604030504040204" pitchFamily="50" charset="-128"/>
            </a:endParaRPr>
          </a:p>
          <a:p>
            <a:pPr marL="630238" indent="-630238"/>
            <a:r>
              <a:rPr kumimoji="1" lang="en-US" sz="2800">
                <a:latin typeface="メイリオ" panose="020B0604030504040204" pitchFamily="50" charset="-128"/>
              </a:rPr>
              <a:t>3)</a:t>
            </a:r>
            <a:r>
              <a:rPr lang="en-US" sz="2800">
                <a:latin typeface="メイリオ" panose="020B0604030504040204" pitchFamily="50" charset="-128"/>
              </a:rPr>
              <a:t>	</a:t>
            </a:r>
            <a:r>
              <a:rPr lang="ja-JP" altLang="en-US" sz="2800">
                <a:latin typeface="メイリオ" panose="020B0604030504040204" pitchFamily="50" charset="-128"/>
              </a:rPr>
              <a:t>実験</a:t>
            </a:r>
            <a:endParaRPr lang="en-US" sz="2800">
              <a:latin typeface="メイリオ" panose="020B0604030504040204" pitchFamily="50" charset="-128"/>
            </a:endParaRPr>
          </a:p>
          <a:p>
            <a:pPr marL="630238" indent="-630238"/>
            <a:r>
              <a:rPr kumimoji="1" lang="en-US" sz="2800">
                <a:latin typeface="メイリオ" panose="020B0604030504040204" pitchFamily="50" charset="-128"/>
              </a:rPr>
              <a:t>4)	</a:t>
            </a:r>
            <a:r>
              <a:rPr kumimoji="1" lang="ja-JP" altLang="en-US" sz="2800">
                <a:latin typeface="メイリオ" panose="020B0604030504040204" pitchFamily="50" charset="-128"/>
              </a:rPr>
              <a:t>結果</a:t>
            </a:r>
            <a:endParaRPr kumimoji="1" lang="en-US" sz="2800">
              <a:latin typeface="メイリオ" panose="020B0604030504040204" pitchFamily="50" charset="-128"/>
            </a:endParaRPr>
          </a:p>
          <a:p>
            <a:pPr marL="630238" indent="-630238"/>
            <a:r>
              <a:rPr lang="en-US" sz="2800">
                <a:latin typeface="メイリオ" panose="020B0604030504040204" pitchFamily="50" charset="-128"/>
              </a:rPr>
              <a:t>5)	</a:t>
            </a:r>
            <a:r>
              <a:rPr lang="ja-JP" altLang="en-US" sz="2800">
                <a:latin typeface="メイリオ" panose="020B0604030504040204" pitchFamily="50" charset="-128"/>
              </a:rPr>
              <a:t>考察</a:t>
            </a:r>
            <a:endParaRPr lang="en-US" sz="2800">
              <a:latin typeface="メイリオ" panose="020B0604030504040204" pitchFamily="50" charset="-128"/>
            </a:endParaRPr>
          </a:p>
          <a:p>
            <a:pPr marL="630238" indent="-630238"/>
            <a:r>
              <a:rPr kumimoji="1" lang="en-US" sz="2800">
                <a:latin typeface="メイリオ" panose="020B0604030504040204" pitchFamily="50" charset="-128"/>
              </a:rPr>
              <a:t>6)	</a:t>
            </a:r>
            <a:r>
              <a:rPr lang="ja-JP" altLang="en-US" sz="2800">
                <a:latin typeface="メイリオ" panose="020B0604030504040204" pitchFamily="50" charset="-128"/>
              </a:rPr>
              <a:t>結論</a:t>
            </a:r>
            <a:endParaRPr kumimoji="1" lang="en-US" sz="2800">
              <a:latin typeface="メイリオ" panose="020B0604030504040204" pitchFamily="50" charset="-128"/>
            </a:endParaRPr>
          </a:p>
        </p:txBody>
      </p:sp>
    </p:spTree>
    <p:extLst>
      <p:ext uri="{BB962C8B-B14F-4D97-AF65-F5344CB8AC3E}">
        <p14:creationId xmlns:p14="http://schemas.microsoft.com/office/powerpoint/2010/main" val="2315675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ミステリー小説</a:t>
            </a:r>
            <a:endParaRPr kumimoji="1" lang="ja-JP" altLang="en-US" dirty="0"/>
          </a:p>
        </p:txBody>
      </p:sp>
      <p:pic>
        <p:nvPicPr>
          <p:cNvPr id="5" name="図 4"/>
          <p:cNvPicPr>
            <a:picLocks noChangeAspect="1"/>
          </p:cNvPicPr>
          <p:nvPr/>
        </p:nvPicPr>
        <p:blipFill>
          <a:blip r:embed="rId2"/>
          <a:stretch>
            <a:fillRect/>
          </a:stretch>
        </p:blipFill>
        <p:spPr>
          <a:xfrm>
            <a:off x="6300192" y="2492896"/>
            <a:ext cx="2625080" cy="3845742"/>
          </a:xfrm>
          <a:prstGeom prst="rect">
            <a:avLst/>
          </a:prstGeom>
        </p:spPr>
      </p:pic>
      <p:sp>
        <p:nvSpPr>
          <p:cNvPr id="4" name="テキスト ボックス 3">
            <a:extLst>
              <a:ext uri="{FF2B5EF4-FFF2-40B4-BE49-F238E27FC236}">
                <a16:creationId xmlns:a16="http://schemas.microsoft.com/office/drawing/2014/main" id="{F3BB06D3-1AE3-4925-BB87-0C89D8E303A2}"/>
              </a:ext>
            </a:extLst>
          </p:cNvPr>
          <p:cNvSpPr txBox="1"/>
          <p:nvPr/>
        </p:nvSpPr>
        <p:spPr>
          <a:xfrm>
            <a:off x="323529" y="908720"/>
            <a:ext cx="8456612" cy="3650230"/>
          </a:xfrm>
          <a:prstGeom prst="rect">
            <a:avLst/>
          </a:prstGeom>
          <a:noFill/>
        </p:spPr>
        <p:txBody>
          <a:bodyPr wrap="square" rtlCol="0">
            <a:spAutoFit/>
          </a:bodyPr>
          <a:lstStyle/>
          <a:p>
            <a:pPr lvl="0" defTabSz="8093075" hangingPunct="0">
              <a:spcBef>
                <a:spcPct val="20000"/>
              </a:spcBef>
            </a:pPr>
            <a:endParaRPr lang="en-US" altLang="ja-JP" sz="2000" b="0" kern="0" dirty="0">
              <a:solidFill>
                <a:srgbClr val="000000"/>
              </a:solidFill>
              <a:latin typeface="メイリオ" panose="020B0604030504040204" pitchFamily="50" charset="-128"/>
              <a:ea typeface="メイリオ" panose="020B0604030504040204" pitchFamily="50" charset="-128"/>
              <a:cs typeface="Arial" panose="020B0604020202020204" pitchFamily="34" charset="0"/>
            </a:endParaRPr>
          </a:p>
          <a:p>
            <a:pPr lvl="0" defTabSz="8093075" hangingPunct="0">
              <a:spcBef>
                <a:spcPct val="20000"/>
              </a:spcBef>
            </a:pPr>
            <a:r>
              <a:rPr lang="en-US" altLang="ja-JP" sz="2000" b="0" kern="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《2017</a:t>
            </a:r>
            <a:r>
              <a:rPr lang="ja-JP" altLang="en-US" sz="2000" b="0" kern="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年・第</a:t>
            </a:r>
            <a:r>
              <a:rPr lang="en-US" altLang="ja-JP" sz="2000" b="0" kern="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15</a:t>
            </a:r>
            <a:r>
              <a:rPr lang="ja-JP" altLang="en-US" sz="2000" b="0" kern="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回</a:t>
            </a:r>
            <a:r>
              <a:rPr lang="en-US" altLang="ja-JP" sz="2000" b="0" kern="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a:t>
            </a:r>
            <a:r>
              <a:rPr lang="ja-JP" altLang="en-US" sz="2000" b="0" kern="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このミステリーがすごい</a:t>
            </a:r>
            <a:r>
              <a:rPr lang="en-US" altLang="ja-JP" sz="2000" b="0" kern="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a:t>
            </a:r>
            <a:r>
              <a:rPr lang="ja-JP" altLang="en-US" sz="2000" b="0" kern="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大賞</a:t>
            </a:r>
            <a:r>
              <a:rPr lang="en-US" altLang="ja-JP" sz="2000" b="0" kern="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a:t>
            </a:r>
            <a:r>
              <a:rPr lang="ja-JP" altLang="en-US" sz="2000" b="0" kern="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大賞受賞作</a:t>
            </a:r>
            <a:r>
              <a:rPr lang="en-US" altLang="ja-JP" sz="2000" b="0" kern="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a:t>
            </a:r>
          </a:p>
          <a:p>
            <a:pPr lvl="0" defTabSz="8093075" hangingPunct="0">
              <a:spcBef>
                <a:spcPct val="20000"/>
              </a:spcBef>
            </a:pPr>
            <a:r>
              <a:rPr lang="ja-JP" altLang="en-US" sz="2400" b="0" kern="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岩木一麻「がん消滅の罠 完全寛解の謎」宝島社（</a:t>
            </a:r>
            <a:r>
              <a:rPr lang="en-US" altLang="ja-JP" sz="2400" b="0" kern="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2017</a:t>
            </a:r>
            <a:r>
              <a:rPr lang="ja-JP" altLang="en-US" sz="2400" b="0" kern="0" dirty="0">
                <a:solidFill>
                  <a:srgbClr val="000000"/>
                </a:solidFill>
                <a:latin typeface="メイリオ" panose="020B0604030504040204" pitchFamily="50" charset="-128"/>
                <a:ea typeface="メイリオ" panose="020B0604030504040204" pitchFamily="50" charset="-128"/>
                <a:cs typeface="Arial" panose="020B0604020202020204" pitchFamily="34" charset="0"/>
              </a:rPr>
              <a:t>）</a:t>
            </a:r>
            <a:endParaRPr lang="en-US" altLang="ja-JP" sz="2400" b="0" kern="0" dirty="0">
              <a:solidFill>
                <a:srgbClr val="000000"/>
              </a:solidFill>
              <a:latin typeface="メイリオ" panose="020B0604030504040204" pitchFamily="50" charset="-128"/>
              <a:ea typeface="メイリオ" panose="020B0604030504040204" pitchFamily="50" charset="-128"/>
              <a:cs typeface="Arial" panose="020B0604020202020204" pitchFamily="34" charset="0"/>
            </a:endParaRPr>
          </a:p>
          <a:p>
            <a:pPr lvl="0" defTabSz="8093075" hangingPunct="0">
              <a:spcBef>
                <a:spcPct val="20000"/>
              </a:spcBef>
            </a:pPr>
            <a:endParaRPr lang="en-US" altLang="ja-JP" sz="2800" b="0" kern="0" dirty="0">
              <a:solidFill>
                <a:srgbClr val="000000"/>
              </a:solidFill>
              <a:latin typeface="Arial" panose="020B0604020202020204" pitchFamily="34" charset="0"/>
              <a:ea typeface="メイリオ" panose="020B0604030504040204" pitchFamily="50" charset="-128"/>
              <a:cs typeface="Arial" panose="020B0604020202020204" pitchFamily="34" charset="0"/>
            </a:endParaRPr>
          </a:p>
          <a:p>
            <a:pPr lvl="0" defTabSz="8093075" hangingPunct="0">
              <a:spcBef>
                <a:spcPct val="20000"/>
              </a:spcBef>
            </a:pPr>
            <a:endParaRPr lang="en-US" altLang="ja-JP" sz="2800" kern="0" dirty="0">
              <a:solidFill>
                <a:srgbClr val="000000"/>
              </a:solidFill>
              <a:ea typeface="メイリオ" panose="020B0604030504040204" pitchFamily="50" charset="-128"/>
              <a:cs typeface="Arial" panose="020B0604020202020204" pitchFamily="34" charset="0"/>
            </a:endParaRPr>
          </a:p>
          <a:p>
            <a:pPr lvl="0" defTabSz="8093075" hangingPunct="0">
              <a:spcBef>
                <a:spcPct val="20000"/>
              </a:spcBef>
            </a:pPr>
            <a:endParaRPr lang="en-US" altLang="ja-JP" sz="2800" b="0" kern="0" dirty="0">
              <a:solidFill>
                <a:srgbClr val="000000"/>
              </a:solidFill>
              <a:latin typeface="Arial" panose="020B0604020202020204" pitchFamily="34" charset="0"/>
              <a:ea typeface="メイリオ" panose="020B0604030504040204" pitchFamily="50" charset="-128"/>
              <a:cs typeface="Arial" panose="020B0604020202020204" pitchFamily="34" charset="0"/>
            </a:endParaRPr>
          </a:p>
          <a:p>
            <a:pPr marL="457200" lvl="0" indent="-457200" defTabSz="8093075" hangingPunct="0">
              <a:spcBef>
                <a:spcPct val="20000"/>
              </a:spcBef>
              <a:buFont typeface="Wingdings" panose="05000000000000000000" pitchFamily="2" charset="2"/>
              <a:buChar char="ü"/>
            </a:pPr>
            <a:r>
              <a:rPr lang="ja-JP" altLang="en-US" sz="2400" b="0" kern="0" dirty="0">
                <a:solidFill>
                  <a:srgbClr val="000000"/>
                </a:solidFill>
                <a:latin typeface="Arial" panose="020B0604020202020204" pitchFamily="34" charset="0"/>
                <a:ea typeface="メイリオ" panose="020B0604030504040204" pitchFamily="50" charset="-128"/>
                <a:cs typeface="Arial" panose="020B0604020202020204" pitchFamily="34" charset="0"/>
              </a:rPr>
              <a:t>作家はどこを最初にきめるのか＝最後</a:t>
            </a:r>
            <a:endParaRPr lang="en-US" altLang="ja-JP" sz="2400" kern="0" dirty="0">
              <a:solidFill>
                <a:srgbClr val="000000"/>
              </a:solidFill>
              <a:ea typeface="メイリオ" panose="020B0604030504040204" pitchFamily="50" charset="-128"/>
              <a:cs typeface="Arial" panose="020B0604020202020204" pitchFamily="34" charset="0"/>
            </a:endParaRPr>
          </a:p>
          <a:p>
            <a:pPr marL="457200" lvl="0" indent="-457200" defTabSz="8093075" hangingPunct="0">
              <a:spcBef>
                <a:spcPct val="20000"/>
              </a:spcBef>
              <a:buFont typeface="Wingdings" panose="05000000000000000000" pitchFamily="2" charset="2"/>
              <a:buChar char="ü"/>
            </a:pPr>
            <a:r>
              <a:rPr lang="ja-JP" altLang="en-US" sz="2400" b="0" kern="0" dirty="0">
                <a:solidFill>
                  <a:srgbClr val="000000"/>
                </a:solidFill>
                <a:latin typeface="Arial" panose="020B0604020202020204" pitchFamily="34" charset="0"/>
                <a:ea typeface="メイリオ" panose="020B0604030504040204" pitchFamily="50" charset="-128"/>
                <a:cs typeface="Arial" panose="020B0604020202020204" pitchFamily="34" charset="0"/>
              </a:rPr>
              <a:t>科学論文もおなじ＝結論</a:t>
            </a:r>
            <a:endParaRPr lang="en-US" altLang="ja-JP" sz="2400" b="0" kern="0" dirty="0">
              <a:solidFill>
                <a:srgbClr val="000000"/>
              </a:solidFill>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37654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Grp="1" noChangeArrowheads="1"/>
          </p:cNvSpPr>
          <p:nvPr>
            <p:ph type="title"/>
          </p:nvPr>
        </p:nvSpPr>
        <p:spPr/>
        <p:txBody>
          <a:bodyPr tIns="72000"/>
          <a:lstStyle/>
          <a:p>
            <a:r>
              <a:rPr lang="ja-JP" altLang="en-US"/>
              <a:t>研究にもとめられるもの</a:t>
            </a:r>
          </a:p>
        </p:txBody>
      </p:sp>
      <p:sp>
        <p:nvSpPr>
          <p:cNvPr id="629763" name="Rectangle 3"/>
          <p:cNvSpPr>
            <a:spLocks noGrp="1" noChangeArrowheads="1"/>
          </p:cNvSpPr>
          <p:nvPr>
            <p:ph type="body" idx="1"/>
          </p:nvPr>
        </p:nvSpPr>
        <p:spPr>
          <a:xfrm>
            <a:off x="358775" y="836613"/>
            <a:ext cx="8456613" cy="5399087"/>
          </a:xfrm>
        </p:spPr>
        <p:txBody>
          <a:bodyPr/>
          <a:lstStyle/>
          <a:p>
            <a:r>
              <a:rPr lang="en-US" altLang="ja-JP"/>
              <a:t>■	</a:t>
            </a:r>
            <a:r>
              <a:rPr lang="ja-JP" altLang="en-US"/>
              <a:t>基礎研究と応用研究</a:t>
            </a:r>
          </a:p>
          <a:p>
            <a:r>
              <a:rPr lang="ja-JP" altLang="en-US"/>
              <a:t>■	大学の研究と企業の研究</a:t>
            </a:r>
          </a:p>
          <a:p>
            <a:r>
              <a:rPr lang="ja-JP" altLang="en-US"/>
              <a:t>■	価値のある研究と価値のない研究</a:t>
            </a:r>
          </a:p>
          <a:p>
            <a:r>
              <a:rPr lang="ja-JP" altLang="en-US"/>
              <a:t>■	役にたつ研究と役にたたない研究</a:t>
            </a:r>
          </a:p>
          <a:p>
            <a:r>
              <a:rPr lang="ja-JP" altLang="en-US"/>
              <a:t>■	目的のある研究と目的のない研究</a:t>
            </a:r>
          </a:p>
          <a:p>
            <a:r>
              <a:rPr lang="ja-JP" altLang="en-US"/>
              <a:t>■	教育（学位：「研究」について授与される）と研究</a:t>
            </a:r>
          </a:p>
          <a:p>
            <a:r>
              <a:rPr lang="ja-JP" altLang="en-US"/>
              <a:t>■	公的研究費をつかう研究とそうでない研究</a:t>
            </a:r>
            <a:endParaRPr lang="ja-JP" altLang="en-US" sz="2800">
              <a:solidFill>
                <a:schemeClr val="accent2"/>
              </a:solidFill>
              <a:effectLst>
                <a:outerShdw blurRad="38100" dist="38100" dir="2700000" algn="tl">
                  <a:srgbClr val="000000"/>
                </a:outerShdw>
              </a:effectLst>
            </a:endParaRPr>
          </a:p>
        </p:txBody>
      </p:sp>
      <p:grpSp>
        <p:nvGrpSpPr>
          <p:cNvPr id="629771" name="Group 11"/>
          <p:cNvGrpSpPr>
            <a:grpSpLocks/>
          </p:cNvGrpSpPr>
          <p:nvPr/>
        </p:nvGrpSpPr>
        <p:grpSpPr bwMode="auto">
          <a:xfrm>
            <a:off x="6011863" y="728663"/>
            <a:ext cx="2460625" cy="2555875"/>
            <a:chOff x="3787" y="459"/>
            <a:chExt cx="1550" cy="1610"/>
          </a:xfrm>
        </p:grpSpPr>
        <p:sp>
          <p:nvSpPr>
            <p:cNvPr id="629766" name="Line 6"/>
            <p:cNvSpPr>
              <a:spLocks noChangeShapeType="1"/>
            </p:cNvSpPr>
            <p:nvPr/>
          </p:nvSpPr>
          <p:spPr bwMode="auto">
            <a:xfrm flipV="1">
              <a:off x="4002" y="604"/>
              <a:ext cx="0" cy="1206"/>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9767" name="Line 7"/>
            <p:cNvSpPr>
              <a:spLocks noChangeShapeType="1"/>
            </p:cNvSpPr>
            <p:nvPr/>
          </p:nvSpPr>
          <p:spPr bwMode="auto">
            <a:xfrm flipV="1">
              <a:off x="4002" y="1804"/>
              <a:ext cx="1206" cy="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9768" name="Text Box 8"/>
            <p:cNvSpPr txBox="1">
              <a:spLocks noChangeArrowheads="1"/>
            </p:cNvSpPr>
            <p:nvPr/>
          </p:nvSpPr>
          <p:spPr bwMode="auto">
            <a:xfrm>
              <a:off x="3834" y="1778"/>
              <a:ext cx="23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b="1">
                  <a:effectLst>
                    <a:outerShdw blurRad="38100" dist="38100" dir="2700000" algn="tl">
                      <a:srgbClr val="FFFFFF"/>
                    </a:outerShdw>
                  </a:effectLst>
                  <a:ea typeface="HGP創英角ｺﾞｼｯｸUB" pitchFamily="50" charset="-128"/>
                </a:rPr>
                <a:t>O</a:t>
              </a:r>
            </a:p>
          </p:txBody>
        </p:sp>
        <p:sp>
          <p:nvSpPr>
            <p:cNvPr id="629769" name="Text Box 9"/>
            <p:cNvSpPr txBox="1">
              <a:spLocks noChangeArrowheads="1"/>
            </p:cNvSpPr>
            <p:nvPr/>
          </p:nvSpPr>
          <p:spPr bwMode="auto">
            <a:xfrm>
              <a:off x="3787" y="459"/>
              <a:ext cx="23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000" b="1">
                  <a:effectLst>
                    <a:outerShdw blurRad="38100" dist="38100" dir="2700000" algn="tl">
                      <a:srgbClr val="FFFFFF"/>
                    </a:outerShdw>
                  </a:effectLst>
                  <a:ea typeface="HGP創英角ｺﾞｼｯｸUB" pitchFamily="50" charset="-128"/>
                </a:rPr>
                <a:t>y</a:t>
              </a:r>
            </a:p>
          </p:txBody>
        </p:sp>
        <p:sp>
          <p:nvSpPr>
            <p:cNvPr id="629770" name="Text Box 10"/>
            <p:cNvSpPr txBox="1">
              <a:spLocks noChangeArrowheads="1"/>
            </p:cNvSpPr>
            <p:nvPr/>
          </p:nvSpPr>
          <p:spPr bwMode="auto">
            <a:xfrm>
              <a:off x="5103" y="1781"/>
              <a:ext cx="23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2400" b="1">
                  <a:effectLst>
                    <a:outerShdw blurRad="38100" dist="38100" dir="2700000" algn="tl">
                      <a:srgbClr val="FFFFFF"/>
                    </a:outerShdw>
                  </a:effectLst>
                  <a:ea typeface="HGP創英角ｺﾞｼｯｸUB" pitchFamily="50" charset="-128"/>
                </a:rPr>
                <a:t>x</a:t>
              </a:r>
            </a:p>
          </p:txBody>
        </p:sp>
      </p:grpSp>
      <p:sp>
        <p:nvSpPr>
          <p:cNvPr id="2" name="テキスト ボックス 1">
            <a:extLst>
              <a:ext uri="{FF2B5EF4-FFF2-40B4-BE49-F238E27FC236}">
                <a16:creationId xmlns:a16="http://schemas.microsoft.com/office/drawing/2014/main" id="{D22CB11E-3F3A-4A74-BB43-ADA884BBA681}"/>
              </a:ext>
            </a:extLst>
          </p:cNvPr>
          <p:cNvSpPr txBox="1"/>
          <p:nvPr/>
        </p:nvSpPr>
        <p:spPr>
          <a:xfrm>
            <a:off x="1050045" y="5175252"/>
            <a:ext cx="7043915" cy="523220"/>
          </a:xfrm>
          <a:prstGeom prst="rect">
            <a:avLst/>
          </a:prstGeom>
          <a:noFill/>
        </p:spPr>
        <p:txBody>
          <a:bodyPr wrap="none" rtlCol="0">
            <a:spAutoFit/>
          </a:bodyPr>
          <a:lstStyle/>
          <a:p>
            <a:pPr algn="ctr"/>
            <a:r>
              <a:rPr kumimoji="1" lang="en-US" altLang="ja-JP" sz="2800">
                <a:solidFill>
                  <a:srgbClr val="C00000"/>
                </a:solidFill>
                <a:latin typeface="メイリオ" panose="020B0604030504040204" pitchFamily="50" charset="-128"/>
                <a:ea typeface="メイリオ" panose="020B0604030504040204" pitchFamily="50" charset="-128"/>
              </a:rPr>
              <a:t>Q</a:t>
            </a:r>
            <a:r>
              <a:rPr kumimoji="1" lang="en-US" altLang="ja-JP" sz="2800">
                <a:latin typeface="メイリオ" panose="020B0604030504040204" pitchFamily="50" charset="-128"/>
                <a:ea typeface="メイリオ" panose="020B0604030504040204" pitchFamily="50" charset="-128"/>
              </a:rPr>
              <a:t> </a:t>
            </a:r>
            <a:r>
              <a:rPr kumimoji="1" lang="ja-JP" altLang="en-US" sz="2800">
                <a:latin typeface="メイリオ" panose="020B0604030504040204" pitchFamily="50" charset="-128"/>
                <a:ea typeface="メイリオ" panose="020B0604030504040204" pitchFamily="50" charset="-128"/>
              </a:rPr>
              <a:t>研究にもとめられるものはなんですか．</a:t>
            </a:r>
          </a:p>
        </p:txBody>
      </p:sp>
      <p:sp>
        <p:nvSpPr>
          <p:cNvPr id="13" name="Text Box 4">
            <a:extLst>
              <a:ext uri="{FF2B5EF4-FFF2-40B4-BE49-F238E27FC236}">
                <a16:creationId xmlns:a16="http://schemas.microsoft.com/office/drawing/2014/main" id="{F64B5B9A-EB9A-4917-9A01-AA6994C437EF}"/>
              </a:ext>
            </a:extLst>
          </p:cNvPr>
          <p:cNvSpPr txBox="1">
            <a:spLocks noChangeArrowheads="1"/>
          </p:cNvSpPr>
          <p:nvPr/>
        </p:nvSpPr>
        <p:spPr bwMode="auto">
          <a:xfrm>
            <a:off x="900113" y="4365625"/>
            <a:ext cx="7451725" cy="1871663"/>
          </a:xfrm>
          <a:prstGeom prst="rect">
            <a:avLst/>
          </a:prstGeom>
          <a:solidFill>
            <a:srgbClr val="C00000"/>
          </a:solidFill>
          <a:ln>
            <a:noFill/>
          </a:ln>
          <a:effectLst>
            <a:outerShdw dist="107763" dir="2700000" algn="ctr" rotWithShape="0">
              <a:schemeClr val="bg2">
                <a:alpha val="50000"/>
              </a:schemeClr>
            </a:outerShdw>
          </a:effectLst>
        </p:spPr>
        <p:txBody>
          <a:bodyPr anchor="ctr"/>
          <a:lstStyle/>
          <a:p>
            <a:pPr algn="ctr">
              <a:spcBef>
                <a:spcPct val="20000"/>
              </a:spcBef>
            </a:pPr>
            <a:r>
              <a:rPr lang="ja-JP" altLang="en-US" sz="32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オリジナリティ（</a:t>
            </a:r>
            <a:r>
              <a:rPr lang="en-US" altLang="ja-JP" sz="32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originality</a:t>
            </a:r>
            <a:r>
              <a:rPr lang="ja-JP" altLang="en-US" sz="32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a:t>
            </a:r>
          </a:p>
          <a:p>
            <a:pPr algn="ctr">
              <a:spcBef>
                <a:spcPct val="20000"/>
              </a:spcBef>
            </a:pPr>
            <a:r>
              <a:rPr lang="ja-JP" altLang="en-US" sz="24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独創性（「＝奇抜性・新規性」ではない）</a:t>
            </a:r>
          </a:p>
          <a:p>
            <a:pPr algn="ctr">
              <a:spcBef>
                <a:spcPct val="20000"/>
              </a:spcBef>
            </a:pPr>
            <a:r>
              <a:rPr lang="en-US" altLang="ja-JP" sz="24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《origin</a:t>
            </a:r>
            <a:r>
              <a:rPr lang="ja-JP" altLang="en-US" sz="24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＝原点</a:t>
            </a:r>
            <a:r>
              <a:rPr lang="en-US" altLang="ja-JP" sz="2400" dirty="0">
                <a:solidFill>
                  <a:schemeClr val="bg1"/>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a:t>
            </a:r>
            <a:endParaRPr lang="en-US" altLang="ja-JP" sz="16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0429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85FBD61-4E67-408B-B383-B21E8A9940F7}"/>
              </a:ext>
            </a:extLst>
          </p:cNvPr>
          <p:cNvSpPr txBox="1"/>
          <p:nvPr/>
        </p:nvSpPr>
        <p:spPr>
          <a:xfrm>
            <a:off x="5364088" y="6165304"/>
            <a:ext cx="3672408" cy="576064"/>
          </a:xfrm>
          <a:prstGeom prst="rect">
            <a:avLst/>
          </a:prstGeom>
          <a:noFill/>
        </p:spPr>
        <p:txBody>
          <a:bodyPr wrap="square" rtlCol="0">
            <a:no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prstClr val="white"/>
                </a:solidFill>
                <a:effectLst/>
                <a:uLnTx/>
                <a:uFillTx/>
                <a:latin typeface="Arial" pitchFamily="34" charset="0"/>
                <a:ea typeface="Osaka" charset="-128"/>
                <a:cs typeface="Arial" panose="020B0604020202020204" pitchFamily="34" charset="0"/>
              </a:rPr>
              <a:t>Cyborg She</a:t>
            </a:r>
            <a:r>
              <a:rPr kumimoji="1" lang="ja-JP" altLang="en-US" sz="2800" b="0" i="0" u="none" strike="noStrike" kern="1200" cap="none" spc="0" normalizeH="0" baseline="0" noProof="0" dirty="0">
                <a:ln>
                  <a:noFill/>
                </a:ln>
                <a:solidFill>
                  <a:prstClr val="white"/>
                </a:solidFill>
                <a:effectLst/>
                <a:uLnTx/>
                <a:uFillTx/>
                <a:latin typeface="Arial" pitchFamily="34" charset="0"/>
                <a:ea typeface="Osaka" charset="-128"/>
                <a:cs typeface="Arial" panose="020B0604020202020204" pitchFamily="34" charset="0"/>
              </a:rPr>
              <a:t> </a:t>
            </a:r>
            <a:r>
              <a:rPr kumimoji="1" lang="en-US" altLang="ja-JP" sz="2800" b="0" i="0" u="none" strike="noStrike" kern="1200" cap="none" spc="0" normalizeH="0" baseline="0" noProof="0" dirty="0">
                <a:ln>
                  <a:noFill/>
                </a:ln>
                <a:solidFill>
                  <a:prstClr val="white"/>
                </a:solidFill>
                <a:effectLst/>
                <a:uLnTx/>
                <a:uFillTx/>
                <a:latin typeface="Arial" pitchFamily="34" charset="0"/>
                <a:ea typeface="Osaka" charset="-128"/>
                <a:cs typeface="Arial" panose="020B0604020202020204" pitchFamily="34" charset="0"/>
              </a:rPr>
              <a:t>(2008)</a:t>
            </a:r>
          </a:p>
        </p:txBody>
      </p:sp>
      <p:pic>
        <p:nvPicPr>
          <p:cNvPr id="3076" name="Picture 4" descr="Related image">
            <a:extLst>
              <a:ext uri="{FF2B5EF4-FFF2-40B4-BE49-F238E27FC236}">
                <a16:creationId xmlns:a16="http://schemas.microsoft.com/office/drawing/2014/main" id="{7027204F-EC83-4140-A82F-6F3367A459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26" b="-5669"/>
          <a:stretch/>
        </p:blipFill>
        <p:spPr bwMode="auto">
          <a:xfrm>
            <a:off x="0" y="0"/>
            <a:ext cx="9144000" cy="6858000"/>
          </a:xfrm>
          <a:prstGeom prst="rect">
            <a:avLst/>
          </a:prstGeom>
          <a:solidFill>
            <a:schemeClr val="tx1"/>
          </a:solidFill>
        </p:spPr>
      </p:pic>
    </p:spTree>
    <p:extLst>
      <p:ext uri="{BB962C8B-B14F-4D97-AF65-F5344CB8AC3E}">
        <p14:creationId xmlns:p14="http://schemas.microsoft.com/office/powerpoint/2010/main" val="405003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724260-20A2-4650-B653-CC86067B9FA8}"/>
              </a:ext>
            </a:extLst>
          </p:cNvPr>
          <p:cNvSpPr>
            <a:spLocks noGrp="1"/>
          </p:cNvSpPr>
          <p:nvPr>
            <p:ph type="title"/>
          </p:nvPr>
        </p:nvSpPr>
        <p:spPr/>
        <p:txBody>
          <a:bodyPr/>
          <a:lstStyle/>
          <a:p>
            <a:r>
              <a:rPr lang="ja-JP" altLang="en-US"/>
              <a:t>原稿を書く順序</a:t>
            </a:r>
            <a:endParaRPr kumimoji="1" lang="en-US" dirty="0"/>
          </a:p>
        </p:txBody>
      </p:sp>
      <p:sp>
        <p:nvSpPr>
          <p:cNvPr id="3" name="コンテンツ プレースホルダー 2">
            <a:extLst>
              <a:ext uri="{FF2B5EF4-FFF2-40B4-BE49-F238E27FC236}">
                <a16:creationId xmlns:a16="http://schemas.microsoft.com/office/drawing/2014/main" id="{1F19651C-D256-473B-9391-AEF9A9B4803C}"/>
              </a:ext>
            </a:extLst>
          </p:cNvPr>
          <p:cNvSpPr>
            <a:spLocks noGrp="1"/>
          </p:cNvSpPr>
          <p:nvPr>
            <p:ph idx="1"/>
          </p:nvPr>
        </p:nvSpPr>
        <p:spPr/>
        <p:txBody>
          <a:bodyPr/>
          <a:lstStyle/>
          <a:p>
            <a:r>
              <a:rPr kumimoji="1" lang="ja-JP" altLang="en-US">
                <a:latin typeface="メイリオ" panose="020B0604030504040204" pitchFamily="50" charset="-128"/>
              </a:rPr>
              <a:t>原稿を書く順序</a:t>
            </a:r>
            <a:endParaRPr kumimoji="1" lang="en-US">
              <a:latin typeface="メイリオ" panose="020B0604030504040204" pitchFamily="50" charset="-128"/>
            </a:endParaRPr>
          </a:p>
          <a:p>
            <a:endParaRPr lang="en-US" sz="2800">
              <a:latin typeface="メイリオ" panose="020B0604030504040204" pitchFamily="50" charset="-128"/>
            </a:endParaRPr>
          </a:p>
          <a:p>
            <a:pPr marL="630238" indent="-630238"/>
            <a:r>
              <a:rPr kumimoji="1" lang="en-US" sz="2800">
                <a:latin typeface="メイリオ" panose="020B0604030504040204" pitchFamily="50" charset="-128"/>
              </a:rPr>
              <a:t>1)	</a:t>
            </a:r>
            <a:r>
              <a:rPr lang="ja-JP" altLang="en-US" sz="2800">
                <a:latin typeface="メイリオ" panose="020B0604030504040204" pitchFamily="50" charset="-128"/>
              </a:rPr>
              <a:t>結論</a:t>
            </a:r>
            <a:endParaRPr kumimoji="1" lang="en-US" sz="2800">
              <a:latin typeface="メイリオ" panose="020B0604030504040204" pitchFamily="50" charset="-128"/>
            </a:endParaRPr>
          </a:p>
          <a:p>
            <a:pPr marL="630238" indent="-630238"/>
            <a:r>
              <a:rPr lang="en-US" sz="2800">
                <a:latin typeface="メイリオ" panose="020B0604030504040204" pitchFamily="50" charset="-128"/>
              </a:rPr>
              <a:t>2)	</a:t>
            </a:r>
            <a:r>
              <a:rPr lang="ja-JP" altLang="en-US" sz="2800">
                <a:latin typeface="メイリオ" panose="020B0604030504040204" pitchFamily="50" charset="-128"/>
              </a:rPr>
              <a:t>題目</a:t>
            </a:r>
            <a:endParaRPr lang="en-US" sz="2800">
              <a:latin typeface="メイリオ" panose="020B0604030504040204" pitchFamily="50" charset="-128"/>
            </a:endParaRPr>
          </a:p>
          <a:p>
            <a:pPr marL="630238" indent="-630238"/>
            <a:r>
              <a:rPr kumimoji="1" lang="en-US" sz="2800">
                <a:latin typeface="メイリオ" panose="020B0604030504040204" pitchFamily="50" charset="-128"/>
              </a:rPr>
              <a:t>3)</a:t>
            </a:r>
            <a:r>
              <a:rPr lang="en-US" sz="2800">
                <a:latin typeface="メイリオ" panose="020B0604030504040204" pitchFamily="50" charset="-128"/>
              </a:rPr>
              <a:t>	</a:t>
            </a:r>
            <a:r>
              <a:rPr lang="ja-JP" altLang="en-US" sz="2800">
                <a:latin typeface="メイリオ" panose="020B0604030504040204" pitchFamily="50" charset="-128"/>
              </a:rPr>
              <a:t>考察</a:t>
            </a:r>
            <a:endParaRPr lang="en-US" sz="2800">
              <a:latin typeface="メイリオ" panose="020B0604030504040204" pitchFamily="50" charset="-128"/>
            </a:endParaRPr>
          </a:p>
          <a:p>
            <a:pPr marL="630238" indent="-630238"/>
            <a:r>
              <a:rPr kumimoji="1" lang="en-US" sz="2800">
                <a:latin typeface="メイリオ" panose="020B0604030504040204" pitchFamily="50" charset="-128"/>
              </a:rPr>
              <a:t>4)	</a:t>
            </a:r>
            <a:r>
              <a:rPr kumimoji="1" lang="ja-JP" altLang="en-US" sz="2800">
                <a:latin typeface="メイリオ" panose="020B0604030504040204" pitchFamily="50" charset="-128"/>
              </a:rPr>
              <a:t>結果</a:t>
            </a:r>
            <a:endParaRPr kumimoji="1" lang="en-US" sz="2800">
              <a:latin typeface="メイリオ" panose="020B0604030504040204" pitchFamily="50" charset="-128"/>
            </a:endParaRPr>
          </a:p>
          <a:p>
            <a:pPr marL="630238" indent="-630238"/>
            <a:r>
              <a:rPr lang="en-US" sz="2800">
                <a:latin typeface="メイリオ" panose="020B0604030504040204" pitchFamily="50" charset="-128"/>
              </a:rPr>
              <a:t>5)	</a:t>
            </a:r>
            <a:r>
              <a:rPr lang="ja-JP" altLang="en-US" sz="2800">
                <a:latin typeface="メイリオ" panose="020B0604030504040204" pitchFamily="50" charset="-128"/>
              </a:rPr>
              <a:t>実験</a:t>
            </a:r>
            <a:endParaRPr lang="en-US" sz="2800">
              <a:latin typeface="メイリオ" panose="020B0604030504040204" pitchFamily="50" charset="-128"/>
            </a:endParaRPr>
          </a:p>
          <a:p>
            <a:pPr marL="630238" indent="-630238"/>
            <a:r>
              <a:rPr kumimoji="1" lang="en-US" sz="2800">
                <a:latin typeface="メイリオ" panose="020B0604030504040204" pitchFamily="50" charset="-128"/>
              </a:rPr>
              <a:t>6)	</a:t>
            </a:r>
            <a:r>
              <a:rPr lang="ja-JP" altLang="en-US" sz="2800">
                <a:latin typeface="メイリオ" panose="020B0604030504040204" pitchFamily="50" charset="-128"/>
              </a:rPr>
              <a:t>緒言</a:t>
            </a:r>
            <a:endParaRPr kumimoji="1" lang="en-US" sz="2800">
              <a:latin typeface="メイリオ" panose="020B0604030504040204" pitchFamily="50" charset="-128"/>
            </a:endParaRPr>
          </a:p>
        </p:txBody>
      </p:sp>
    </p:spTree>
    <p:extLst>
      <p:ext uri="{BB962C8B-B14F-4D97-AF65-F5344CB8AC3E}">
        <p14:creationId xmlns:p14="http://schemas.microsoft.com/office/powerpoint/2010/main" val="427830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724260-20A2-4650-B653-CC86067B9FA8}"/>
              </a:ext>
            </a:extLst>
          </p:cNvPr>
          <p:cNvSpPr>
            <a:spLocks noGrp="1"/>
          </p:cNvSpPr>
          <p:nvPr>
            <p:ph type="title"/>
          </p:nvPr>
        </p:nvSpPr>
        <p:spPr/>
        <p:txBody>
          <a:bodyPr/>
          <a:lstStyle/>
          <a:p>
            <a:r>
              <a:rPr lang="ja-JP" altLang="en-US"/>
              <a:t>原稿を書く順序</a:t>
            </a:r>
            <a:endParaRPr kumimoji="1" lang="en-US" dirty="0"/>
          </a:p>
        </p:txBody>
      </p:sp>
      <p:sp>
        <p:nvSpPr>
          <p:cNvPr id="3" name="コンテンツ プレースホルダー 2">
            <a:extLst>
              <a:ext uri="{FF2B5EF4-FFF2-40B4-BE49-F238E27FC236}">
                <a16:creationId xmlns:a16="http://schemas.microsoft.com/office/drawing/2014/main" id="{1F19651C-D256-473B-9391-AEF9A9B4803C}"/>
              </a:ext>
            </a:extLst>
          </p:cNvPr>
          <p:cNvSpPr>
            <a:spLocks noGrp="1"/>
          </p:cNvSpPr>
          <p:nvPr>
            <p:ph idx="1"/>
          </p:nvPr>
        </p:nvSpPr>
        <p:spPr/>
        <p:txBody>
          <a:bodyPr/>
          <a:lstStyle/>
          <a:p>
            <a:r>
              <a:rPr kumimoji="1" lang="ja-JP" altLang="en-US">
                <a:latin typeface="メイリオ" panose="020B0604030504040204" pitchFamily="50" charset="-128"/>
              </a:rPr>
              <a:t>原稿を書く順序</a:t>
            </a:r>
            <a:endParaRPr kumimoji="1" lang="en-US">
              <a:latin typeface="メイリオ" panose="020B0604030504040204" pitchFamily="50" charset="-128"/>
            </a:endParaRPr>
          </a:p>
          <a:p>
            <a:endParaRPr lang="en-US" sz="2800">
              <a:latin typeface="メイリオ" panose="020B0604030504040204" pitchFamily="50" charset="-128"/>
            </a:endParaRPr>
          </a:p>
          <a:p>
            <a:pPr marL="630238" indent="-630238"/>
            <a:r>
              <a:rPr kumimoji="1" lang="en-US" sz="2800">
                <a:solidFill>
                  <a:srgbClr val="C00000"/>
                </a:solidFill>
                <a:latin typeface="メイリオ" panose="020B0604030504040204" pitchFamily="50" charset="-128"/>
              </a:rPr>
              <a:t>0)	</a:t>
            </a:r>
            <a:r>
              <a:rPr kumimoji="1" lang="ja-JP" altLang="en-US" sz="2800">
                <a:solidFill>
                  <a:srgbClr val="C00000"/>
                </a:solidFill>
                <a:latin typeface="メイリオ" panose="020B0604030504040204" pitchFamily="50" charset="-128"/>
              </a:rPr>
              <a:t>編集者への送り状（カバーレター）</a:t>
            </a:r>
            <a:endParaRPr kumimoji="1" lang="en-US" sz="2800">
              <a:solidFill>
                <a:srgbClr val="C00000"/>
              </a:solidFill>
              <a:latin typeface="メイリオ" panose="020B0604030504040204" pitchFamily="50" charset="-128"/>
            </a:endParaRPr>
          </a:p>
          <a:p>
            <a:pPr marL="630238" indent="-630238"/>
            <a:r>
              <a:rPr kumimoji="1" lang="en-US" sz="2800">
                <a:latin typeface="メイリオ" panose="020B0604030504040204" pitchFamily="50" charset="-128"/>
              </a:rPr>
              <a:t>1)	</a:t>
            </a:r>
            <a:r>
              <a:rPr lang="ja-JP" altLang="en-US" sz="2800">
                <a:latin typeface="メイリオ" panose="020B0604030504040204" pitchFamily="50" charset="-128"/>
              </a:rPr>
              <a:t>結論</a:t>
            </a:r>
            <a:endParaRPr kumimoji="1" lang="en-US" sz="2800">
              <a:latin typeface="メイリオ" panose="020B0604030504040204" pitchFamily="50" charset="-128"/>
            </a:endParaRPr>
          </a:p>
          <a:p>
            <a:pPr marL="630238" indent="-630238"/>
            <a:r>
              <a:rPr lang="en-US" sz="2800">
                <a:latin typeface="メイリオ" panose="020B0604030504040204" pitchFamily="50" charset="-128"/>
              </a:rPr>
              <a:t>2)	</a:t>
            </a:r>
            <a:r>
              <a:rPr lang="ja-JP" altLang="en-US" sz="2800">
                <a:latin typeface="メイリオ" panose="020B0604030504040204" pitchFamily="50" charset="-128"/>
              </a:rPr>
              <a:t>題目</a:t>
            </a:r>
            <a:endParaRPr lang="en-US" sz="2800">
              <a:latin typeface="メイリオ" panose="020B0604030504040204" pitchFamily="50" charset="-128"/>
            </a:endParaRPr>
          </a:p>
          <a:p>
            <a:pPr marL="630238" indent="-630238"/>
            <a:r>
              <a:rPr kumimoji="1" lang="en-US" sz="2800">
                <a:latin typeface="メイリオ" panose="020B0604030504040204" pitchFamily="50" charset="-128"/>
              </a:rPr>
              <a:t>3)</a:t>
            </a:r>
            <a:r>
              <a:rPr lang="en-US" sz="2800">
                <a:latin typeface="メイリオ" panose="020B0604030504040204" pitchFamily="50" charset="-128"/>
              </a:rPr>
              <a:t>	</a:t>
            </a:r>
            <a:r>
              <a:rPr lang="ja-JP" altLang="en-US" sz="2800">
                <a:latin typeface="メイリオ" panose="020B0604030504040204" pitchFamily="50" charset="-128"/>
              </a:rPr>
              <a:t>考察</a:t>
            </a:r>
            <a:endParaRPr lang="en-US" sz="2800">
              <a:latin typeface="メイリオ" panose="020B0604030504040204" pitchFamily="50" charset="-128"/>
            </a:endParaRPr>
          </a:p>
          <a:p>
            <a:pPr marL="630238" indent="-630238"/>
            <a:r>
              <a:rPr kumimoji="1" lang="en-US" sz="2800">
                <a:latin typeface="メイリオ" panose="020B0604030504040204" pitchFamily="50" charset="-128"/>
              </a:rPr>
              <a:t>4)	</a:t>
            </a:r>
            <a:r>
              <a:rPr kumimoji="1" lang="ja-JP" altLang="en-US" sz="2800">
                <a:latin typeface="メイリオ" panose="020B0604030504040204" pitchFamily="50" charset="-128"/>
              </a:rPr>
              <a:t>結果</a:t>
            </a:r>
            <a:endParaRPr kumimoji="1" lang="en-US" sz="2800">
              <a:latin typeface="メイリオ" panose="020B0604030504040204" pitchFamily="50" charset="-128"/>
            </a:endParaRPr>
          </a:p>
          <a:p>
            <a:pPr marL="630238" indent="-630238"/>
            <a:r>
              <a:rPr lang="en-US" sz="2800">
                <a:latin typeface="メイリオ" panose="020B0604030504040204" pitchFamily="50" charset="-128"/>
              </a:rPr>
              <a:t>5)	</a:t>
            </a:r>
            <a:r>
              <a:rPr lang="ja-JP" altLang="en-US" sz="2800">
                <a:latin typeface="メイリオ" panose="020B0604030504040204" pitchFamily="50" charset="-128"/>
              </a:rPr>
              <a:t>実験</a:t>
            </a:r>
            <a:endParaRPr lang="en-US" sz="2800">
              <a:latin typeface="メイリオ" panose="020B0604030504040204" pitchFamily="50" charset="-128"/>
            </a:endParaRPr>
          </a:p>
          <a:p>
            <a:pPr marL="630238" indent="-630238"/>
            <a:r>
              <a:rPr kumimoji="1" lang="en-US" sz="2800">
                <a:latin typeface="メイリオ" panose="020B0604030504040204" pitchFamily="50" charset="-128"/>
              </a:rPr>
              <a:t>6)	</a:t>
            </a:r>
            <a:r>
              <a:rPr lang="ja-JP" altLang="en-US" sz="2800">
                <a:latin typeface="メイリオ" panose="020B0604030504040204" pitchFamily="50" charset="-128"/>
              </a:rPr>
              <a:t>緒言</a:t>
            </a:r>
            <a:endParaRPr kumimoji="1" lang="en-US" sz="2800">
              <a:latin typeface="メイリオ" panose="020B0604030504040204" pitchFamily="50" charset="-128"/>
            </a:endParaRPr>
          </a:p>
        </p:txBody>
      </p:sp>
    </p:spTree>
    <p:extLst>
      <p:ext uri="{BB962C8B-B14F-4D97-AF65-F5344CB8AC3E}">
        <p14:creationId xmlns:p14="http://schemas.microsoft.com/office/powerpoint/2010/main" val="242714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724260-20A2-4650-B653-CC86067B9FA8}"/>
              </a:ext>
            </a:extLst>
          </p:cNvPr>
          <p:cNvSpPr>
            <a:spLocks noGrp="1"/>
          </p:cNvSpPr>
          <p:nvPr>
            <p:ph type="title"/>
          </p:nvPr>
        </p:nvSpPr>
        <p:spPr/>
        <p:txBody>
          <a:bodyPr/>
          <a:lstStyle/>
          <a:p>
            <a:r>
              <a:rPr lang="ja-JP" altLang="en-US"/>
              <a:t>いつかきはじめますか</a:t>
            </a:r>
            <a:endParaRPr kumimoji="1" lang="en-US" dirty="0"/>
          </a:p>
        </p:txBody>
      </p:sp>
      <p:sp>
        <p:nvSpPr>
          <p:cNvPr id="3" name="コンテンツ プレースホルダー 2">
            <a:extLst>
              <a:ext uri="{FF2B5EF4-FFF2-40B4-BE49-F238E27FC236}">
                <a16:creationId xmlns:a16="http://schemas.microsoft.com/office/drawing/2014/main" id="{1F19651C-D256-473B-9391-AEF9A9B4803C}"/>
              </a:ext>
            </a:extLst>
          </p:cNvPr>
          <p:cNvSpPr>
            <a:spLocks noGrp="1"/>
          </p:cNvSpPr>
          <p:nvPr>
            <p:ph idx="1"/>
          </p:nvPr>
        </p:nvSpPr>
        <p:spPr/>
        <p:txBody>
          <a:bodyPr/>
          <a:lstStyle/>
          <a:p>
            <a:pPr marL="447675" indent="-447675"/>
            <a:r>
              <a:rPr lang="en-US" sz="3200">
                <a:solidFill>
                  <a:srgbClr val="C00000"/>
                </a:solidFill>
              </a:rPr>
              <a:t>Q</a:t>
            </a:r>
            <a:r>
              <a:rPr lang="en-US"/>
              <a:t>	</a:t>
            </a:r>
            <a:r>
              <a:rPr lang="ja-JP" altLang="en-US"/>
              <a:t>どの段階で原稿をかきはじめますか</a:t>
            </a:r>
            <a:endParaRPr lang="en-US"/>
          </a:p>
          <a:p>
            <a:pPr marL="447675" indent="-447675"/>
            <a:endParaRPr kumimoji="1" lang="en-US" sz="2000"/>
          </a:p>
          <a:p>
            <a:pPr marL="447675" lvl="0" indent="-447675"/>
            <a:r>
              <a:rPr lang="en-US" altLang="ja-JP" sz="3200">
                <a:solidFill>
                  <a:srgbClr val="C00000"/>
                </a:solidFill>
              </a:rPr>
              <a:t>A</a:t>
            </a:r>
            <a:r>
              <a:rPr lang="en-US" altLang="ja-JP" sz="3200">
                <a:solidFill>
                  <a:srgbClr val="000000"/>
                </a:solidFill>
              </a:rPr>
              <a:t>	</a:t>
            </a:r>
            <a:r>
              <a:rPr lang="ja-JP" altLang="en-US">
                <a:solidFill>
                  <a:srgbClr val="000000"/>
                </a:solidFill>
              </a:rPr>
              <a:t>すこしでも結果がえられたら（えるように実験を計画したら）</a:t>
            </a:r>
            <a:endParaRPr lang="en-US" altLang="ja-JP">
              <a:solidFill>
                <a:srgbClr val="000000"/>
              </a:solidFill>
            </a:endParaRPr>
          </a:p>
          <a:p>
            <a:pPr marL="447675" lvl="0" indent="-447675"/>
            <a:endParaRPr lang="en-US" altLang="ja-JP">
              <a:solidFill>
                <a:srgbClr val="000000"/>
              </a:solidFill>
            </a:endParaRPr>
          </a:p>
          <a:p>
            <a:pPr marL="447675" lvl="0" indent="-447675"/>
            <a:r>
              <a:rPr lang="en-US" altLang="ja-JP">
                <a:solidFill>
                  <a:srgbClr val="000000"/>
                </a:solidFill>
              </a:rPr>
              <a:t>	</a:t>
            </a:r>
            <a:r>
              <a:rPr lang="ja-JP" altLang="en-US">
                <a:solidFill>
                  <a:srgbClr val="000000"/>
                </a:solidFill>
              </a:rPr>
              <a:t>いつでも実験するときは，その結果をより聴衆が</a:t>
            </a:r>
            <a:endParaRPr lang="en-US" altLang="ja-JP">
              <a:solidFill>
                <a:srgbClr val="000000"/>
              </a:solidFill>
            </a:endParaRPr>
          </a:p>
          <a:p>
            <a:pPr marL="447675" lvl="0" indent="-447675"/>
            <a:endParaRPr lang="en-US" altLang="ja-JP" sz="2000">
              <a:solidFill>
                <a:srgbClr val="000000"/>
              </a:solidFill>
            </a:endParaRPr>
          </a:p>
          <a:p>
            <a:pPr marL="447675" lvl="0" indent="-447675"/>
            <a:endParaRPr lang="en-US" altLang="ja-JP" sz="2000">
              <a:solidFill>
                <a:srgbClr val="000000"/>
              </a:solidFill>
            </a:endParaRPr>
          </a:p>
          <a:p>
            <a:pPr marL="447675" lvl="0" indent="-447675"/>
            <a:endParaRPr lang="en-US" altLang="ja-JP" sz="2000">
              <a:solidFill>
                <a:srgbClr val="000000"/>
              </a:solidFill>
            </a:endParaRPr>
          </a:p>
          <a:p>
            <a:pPr marL="447675" lvl="0" indent="-447675"/>
            <a:endParaRPr lang="en-US" altLang="ja-JP" sz="2000">
              <a:solidFill>
                <a:srgbClr val="000000"/>
              </a:solidFill>
            </a:endParaRPr>
          </a:p>
          <a:p>
            <a:pPr marL="447675" lvl="0" indent="-447675"/>
            <a:r>
              <a:rPr lang="en-US" altLang="ja-JP" sz="2000">
                <a:solidFill>
                  <a:srgbClr val="000000"/>
                </a:solidFill>
              </a:rPr>
              <a:t>	</a:t>
            </a:r>
            <a:r>
              <a:rPr lang="ja-JP" altLang="en-US">
                <a:solidFill>
                  <a:srgbClr val="000000"/>
                </a:solidFill>
              </a:rPr>
              <a:t>と感じるように発表することを想像しながら</a:t>
            </a:r>
            <a:endParaRPr lang="en-US" altLang="ja-JP" sz="2000">
              <a:solidFill>
                <a:srgbClr val="000000"/>
              </a:solidFill>
            </a:endParaRPr>
          </a:p>
          <a:p>
            <a:endParaRPr kumimoji="1" lang="en-US" sz="2000" dirty="0"/>
          </a:p>
        </p:txBody>
      </p:sp>
      <p:sp>
        <p:nvSpPr>
          <p:cNvPr id="4" name="テキスト ボックス 3">
            <a:extLst>
              <a:ext uri="{FF2B5EF4-FFF2-40B4-BE49-F238E27FC236}">
                <a16:creationId xmlns:a16="http://schemas.microsoft.com/office/drawing/2014/main" id="{6CE65596-2DE6-4A1D-8340-0C007E0E5C31}"/>
              </a:ext>
            </a:extLst>
          </p:cNvPr>
          <p:cNvSpPr txBox="1"/>
          <p:nvPr/>
        </p:nvSpPr>
        <p:spPr>
          <a:xfrm>
            <a:off x="363539" y="4149080"/>
            <a:ext cx="8451849" cy="648072"/>
          </a:xfrm>
          <a:prstGeom prst="rect">
            <a:avLst/>
          </a:prstGeom>
          <a:solidFill>
            <a:srgbClr val="C00000"/>
          </a:solidFill>
        </p:spPr>
        <p:txBody>
          <a:bodyPr wrap="square"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3200" b="0">
                <a:solidFill>
                  <a:srgbClr val="FFFFFF"/>
                </a:solidFill>
                <a:latin typeface="メイリオ" panose="020B0604030504040204" pitchFamily="50" charset="-128"/>
                <a:ea typeface="メイリオ" panose="020B0604030504040204" pitchFamily="50" charset="-128"/>
              </a:rPr>
              <a:t>やられた</a:t>
            </a:r>
            <a:r>
              <a:rPr lang="en-US" sz="3200" b="0">
                <a:solidFill>
                  <a:srgbClr val="FFFFFF"/>
                </a:solidFill>
                <a:latin typeface="Arial" pitchFamily="34" charset="0"/>
              </a:rPr>
              <a:t>!</a:t>
            </a:r>
            <a:endParaRPr kumimoji="1" lang="en-US" sz="3600" b="0" i="0" u="none" strike="noStrike" kern="1200" cap="none" spc="0" normalizeH="0" baseline="0" noProof="0">
              <a:ln>
                <a:noFill/>
              </a:ln>
              <a:solidFill>
                <a:srgbClr val="FFFFFF"/>
              </a:solidFill>
              <a:effectLst/>
              <a:uLnTx/>
              <a:uFillTx/>
              <a:latin typeface="Arial" pitchFamily="34" charset="0"/>
              <a:ea typeface="Osaka" charset="-128"/>
              <a:cs typeface="+mn-cs"/>
            </a:endParaRPr>
          </a:p>
        </p:txBody>
      </p:sp>
      <p:sp>
        <p:nvSpPr>
          <p:cNvPr id="6" name="テキスト ボックス 5">
            <a:extLst>
              <a:ext uri="{FF2B5EF4-FFF2-40B4-BE49-F238E27FC236}">
                <a16:creationId xmlns:a16="http://schemas.microsoft.com/office/drawing/2014/main" id="{95827227-4A79-4569-9F6D-CC227CACEAAD}"/>
              </a:ext>
            </a:extLst>
          </p:cNvPr>
          <p:cNvSpPr txBox="1"/>
          <p:nvPr/>
        </p:nvSpPr>
        <p:spPr bwMode="auto">
          <a:xfrm>
            <a:off x="0" y="0"/>
            <a:ext cx="9144000" cy="660400"/>
          </a:xfrm>
          <a:prstGeom prst="rect">
            <a:avLst/>
          </a:prstGeom>
          <a:solidFill>
            <a:srgbClr val="C00000"/>
          </a:solidFill>
          <a:ln>
            <a:noFill/>
          </a:ln>
          <a:effectLst/>
        </p:spPr>
        <p:txBody>
          <a:bodyPr wrap="square" bIns="0" rtlCol="0" anchor="ctr" anchorCtr="0">
            <a:noAutofit/>
          </a:bodyPr>
          <a:lstStyle/>
          <a:p>
            <a:pPr algn="ctr" eaLnBrk="1" hangingPunct="1"/>
            <a:r>
              <a:rPr kumimoji="1" lang="ja-JP" altLang="en-US" sz="2800">
                <a:solidFill>
                  <a:schemeClr val="bg1"/>
                </a:solidFill>
                <a:latin typeface="メイリオ" panose="020B0604030504040204" pitchFamily="50" charset="-128"/>
                <a:ea typeface="メイリオ" panose="020B0604030504040204" pitchFamily="50" charset="-128"/>
              </a:rPr>
              <a:t>やられた？</a:t>
            </a:r>
            <a:endParaRPr kumimoji="1" lang="en-US" sz="280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3622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Effect transition="in" filter="fade">
                                      <p:cBhvr>
                                        <p:cTn id="17" dur="500"/>
                                        <p:tgtEl>
                                          <p:spTgt spid="3">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5682" name="Rectangle 2"/>
          <p:cNvSpPr>
            <a:spLocks noGrp="1" noChangeArrowheads="1"/>
          </p:cNvSpPr>
          <p:nvPr>
            <p:ph type="title"/>
          </p:nvPr>
        </p:nvSpPr>
        <p:spPr/>
        <p:txBody>
          <a:bodyPr/>
          <a:lstStyle/>
          <a:p>
            <a:r>
              <a:rPr lang="ja-JP" altLang="en-US"/>
              <a:t>研究者として必要なこと</a:t>
            </a:r>
            <a:endParaRPr lang="en-US" altLang="ja-JP"/>
          </a:p>
        </p:txBody>
      </p:sp>
      <p:sp>
        <p:nvSpPr>
          <p:cNvPr id="3015683" name="Rectangle 3"/>
          <p:cNvSpPr>
            <a:spLocks noGrp="1" noChangeArrowheads="1"/>
          </p:cNvSpPr>
          <p:nvPr>
            <p:ph idx="1"/>
          </p:nvPr>
        </p:nvSpPr>
        <p:spPr/>
        <p:txBody>
          <a:bodyPr/>
          <a:lstStyle/>
          <a:p>
            <a:pPr marL="269875" indent="-269875">
              <a:buFontTx/>
              <a:buChar char="•"/>
            </a:pPr>
            <a:r>
              <a:rPr lang="ja-JP" altLang="en-US"/>
              <a:t>コミュニケーション能力</a:t>
            </a:r>
            <a:endParaRPr lang="en-US" altLang="ja-JP"/>
          </a:p>
          <a:p>
            <a:pPr marL="269875" indent="-269875">
              <a:buFontTx/>
              <a:buChar char="•"/>
            </a:pPr>
            <a:r>
              <a:rPr lang="ja-JP" altLang="en-US"/>
              <a:t>やれない理由をさがすよりできる方法をさがす意志</a:t>
            </a:r>
            <a:endParaRPr lang="en-US" altLang="ja-JP" dirty="0"/>
          </a:p>
          <a:p>
            <a:pPr marL="269875" indent="-269875">
              <a:buFontTx/>
              <a:buChar char="•"/>
            </a:pPr>
            <a:r>
              <a:rPr lang="ja-JP" altLang="en-US"/>
              <a:t>なんでもうたがうこころ＝謙虚さ</a:t>
            </a:r>
            <a:endParaRPr lang="en-US" altLang="ja-JP"/>
          </a:p>
          <a:p>
            <a:pPr marL="269875" indent="-269875">
              <a:buFontTx/>
              <a:buChar char="•"/>
            </a:pPr>
            <a:r>
              <a:rPr lang="ja-JP" altLang="en-US"/>
              <a:t>よく観察して法則性（仮説）をみいだす能力</a:t>
            </a:r>
            <a:endParaRPr lang="en-US" altLang="ja-JP"/>
          </a:p>
          <a:p>
            <a:pPr marL="269875" indent="-269875">
              <a:buFontTx/>
              <a:buChar char="•"/>
            </a:pPr>
            <a:endParaRPr lang="en-US" altLang="ja-JP"/>
          </a:p>
          <a:p>
            <a:pPr marL="269875" indent="-269875">
              <a:buFontTx/>
              <a:buChar char="•"/>
            </a:pPr>
            <a:endParaRPr lang="en-US" altLang="ja-JP"/>
          </a:p>
          <a:p>
            <a:pPr marL="269875" indent="-269875">
              <a:buFontTx/>
              <a:buChar char="•"/>
            </a:pPr>
            <a:endParaRPr lang="en-US" altLang="ja-JP"/>
          </a:p>
          <a:p>
            <a:pPr marL="269875" indent="-269875">
              <a:buFontTx/>
              <a:buChar char="•"/>
            </a:pPr>
            <a:r>
              <a:rPr lang="ja-JP" altLang="en-US"/>
              <a:t>「やられた！」をより多く体験</a:t>
            </a:r>
            <a:endParaRPr lang="en-US" altLang="ja-JP" dirty="0"/>
          </a:p>
          <a:p>
            <a:pPr marL="269875" indent="-269875">
              <a:buFontTx/>
              <a:buChar char="•"/>
            </a:pPr>
            <a:r>
              <a:rPr lang="ja-JP" altLang="en-US"/>
              <a:t>「やられた！」とおもわせようという意欲</a:t>
            </a:r>
            <a:endParaRPr lang="en-US" altLang="ja-JP"/>
          </a:p>
          <a:p>
            <a:pPr marL="269875" indent="-269875">
              <a:buFontTx/>
              <a:buChar char="•"/>
            </a:pPr>
            <a:r>
              <a:rPr lang="ja-JP" altLang="en-US"/>
              <a:t>「やれれた！」とおもわせても「ドヤ顔」をしない</a:t>
            </a:r>
            <a:endParaRPr lang="en-US" altLang="ja-JP"/>
          </a:p>
        </p:txBody>
      </p:sp>
      <p:sp>
        <p:nvSpPr>
          <p:cNvPr id="4" name="テキスト ボックス 3">
            <a:extLst>
              <a:ext uri="{FF2B5EF4-FFF2-40B4-BE49-F238E27FC236}">
                <a16:creationId xmlns:a16="http://schemas.microsoft.com/office/drawing/2014/main" id="{B67D19DB-0AFA-415E-A7F3-4D58400DEE31}"/>
              </a:ext>
            </a:extLst>
          </p:cNvPr>
          <p:cNvSpPr txBox="1"/>
          <p:nvPr/>
        </p:nvSpPr>
        <p:spPr>
          <a:xfrm>
            <a:off x="372863" y="3104964"/>
            <a:ext cx="8451849" cy="648072"/>
          </a:xfrm>
          <a:prstGeom prst="rect">
            <a:avLst/>
          </a:prstGeom>
          <a:solidFill>
            <a:srgbClr val="C00000"/>
          </a:solidFill>
        </p:spPr>
        <p:txBody>
          <a:bodyPr wrap="square" bIns="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2800" b="0">
                <a:solidFill>
                  <a:srgbClr val="FFFFFF"/>
                </a:solidFill>
                <a:latin typeface="メイリオ" panose="020B0604030504040204" pitchFamily="50" charset="-128"/>
                <a:ea typeface="メイリオ" panose="020B0604030504040204" pitchFamily="50" charset="-128"/>
              </a:rPr>
              <a:t>ひとびとに「やられた</a:t>
            </a:r>
            <a:r>
              <a:rPr lang="en-US" sz="2800" b="0">
                <a:solidFill>
                  <a:srgbClr val="FFFFFF"/>
                </a:solidFill>
                <a:latin typeface="メイリオ" panose="020B0604030504040204" pitchFamily="50" charset="-128"/>
                <a:ea typeface="メイリオ" panose="020B0604030504040204" pitchFamily="50" charset="-128"/>
              </a:rPr>
              <a:t>!</a:t>
            </a:r>
            <a:r>
              <a:rPr lang="ja-JP" altLang="en-US" sz="2800" b="0">
                <a:solidFill>
                  <a:srgbClr val="FFFFFF"/>
                </a:solidFill>
                <a:latin typeface="メイリオ" panose="020B0604030504040204" pitchFamily="50" charset="-128"/>
                <a:ea typeface="メイリオ" panose="020B0604030504040204" pitchFamily="50" charset="-128"/>
              </a:rPr>
              <a:t>」と感じさせるため</a:t>
            </a:r>
            <a:endParaRPr kumimoji="1" lang="en-US" sz="3600" b="0" i="0" u="none" strike="noStrike" kern="120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52A78F25-BB77-4740-A356-7887781DE05A}"/>
              </a:ext>
            </a:extLst>
          </p:cNvPr>
          <p:cNvSpPr txBox="1"/>
          <p:nvPr/>
        </p:nvSpPr>
        <p:spPr bwMode="auto">
          <a:xfrm>
            <a:off x="0" y="0"/>
            <a:ext cx="9144000" cy="660400"/>
          </a:xfrm>
          <a:prstGeom prst="rect">
            <a:avLst/>
          </a:prstGeom>
          <a:solidFill>
            <a:srgbClr val="C00000"/>
          </a:solidFill>
          <a:ln>
            <a:noFill/>
          </a:ln>
          <a:effectLst/>
        </p:spPr>
        <p:txBody>
          <a:bodyPr wrap="square" bIns="0" rtlCol="0" anchor="ctr" anchorCtr="0">
            <a:noAutofit/>
          </a:bodyPr>
          <a:lstStyle/>
          <a:p>
            <a:pPr algn="ctr" eaLnBrk="1" hangingPunct="1"/>
            <a:r>
              <a:rPr kumimoji="1" lang="ja-JP" altLang="en-US" sz="2800">
                <a:solidFill>
                  <a:schemeClr val="bg1"/>
                </a:solidFill>
                <a:latin typeface="メイリオ" panose="020B0604030504040204" pitchFamily="50" charset="-128"/>
                <a:ea typeface="メイリオ" panose="020B0604030504040204" pitchFamily="50" charset="-128"/>
              </a:rPr>
              <a:t>やられた？</a:t>
            </a:r>
            <a:endParaRPr kumimoji="1" lang="en-US" sz="280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5394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15683">
                                            <p:txEl>
                                              <p:pRg st="7" end="7"/>
                                            </p:txEl>
                                          </p:spTgt>
                                        </p:tgtEl>
                                        <p:attrNameLst>
                                          <p:attrName>style.visibility</p:attrName>
                                        </p:attrNameLst>
                                      </p:cBhvr>
                                      <p:to>
                                        <p:strVal val="visible"/>
                                      </p:to>
                                    </p:set>
                                    <p:animEffect transition="in" filter="fade">
                                      <p:cBhvr>
                                        <p:cTn id="12" dur="500"/>
                                        <p:tgtEl>
                                          <p:spTgt spid="3015683">
                                            <p:txEl>
                                              <p:pRg st="7" end="7"/>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015683">
                                            <p:txEl>
                                              <p:pRg st="8" end="8"/>
                                            </p:txEl>
                                          </p:spTgt>
                                        </p:tgtEl>
                                        <p:attrNameLst>
                                          <p:attrName>style.visibility</p:attrName>
                                        </p:attrNameLst>
                                      </p:cBhvr>
                                      <p:to>
                                        <p:strVal val="visible"/>
                                      </p:to>
                                    </p:set>
                                    <p:animEffect transition="in" filter="fade">
                                      <p:cBhvr>
                                        <p:cTn id="15" dur="500"/>
                                        <p:tgtEl>
                                          <p:spTgt spid="3015683">
                                            <p:txEl>
                                              <p:pRg st="8" end="8"/>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015683">
                                            <p:txEl>
                                              <p:pRg st="9" end="9"/>
                                            </p:txEl>
                                          </p:spTgt>
                                        </p:tgtEl>
                                        <p:attrNameLst>
                                          <p:attrName>style.visibility</p:attrName>
                                        </p:attrNameLst>
                                      </p:cBhvr>
                                      <p:to>
                                        <p:strVal val="visible"/>
                                      </p:to>
                                    </p:set>
                                    <p:animEffect transition="in" filter="fade">
                                      <p:cBhvr>
                                        <p:cTn id="18" dur="500"/>
                                        <p:tgtEl>
                                          <p:spTgt spid="3015683">
                                            <p:txEl>
                                              <p:pRg st="9" end="9"/>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latin typeface="メイリオ" panose="020B0604030504040204" pitchFamily="50" charset="-128"/>
              </a:rPr>
              <a:t>「やられた！」とおもわせたい動機</a:t>
            </a:r>
            <a:endParaRPr lang="en-US" dirty="0">
              <a:latin typeface="メイリオ" panose="020B0604030504040204" pitchFamily="50" charset="-128"/>
            </a:endParaRPr>
          </a:p>
        </p:txBody>
      </p:sp>
      <p:sp>
        <p:nvSpPr>
          <p:cNvPr id="3" name="コンテンツ プレースホルダー 2"/>
          <p:cNvSpPr>
            <a:spLocks noGrp="1"/>
          </p:cNvSpPr>
          <p:nvPr>
            <p:ph idx="1"/>
          </p:nvPr>
        </p:nvSpPr>
        <p:spPr/>
        <p:txBody>
          <a:bodyPr/>
          <a:lstStyle/>
          <a:p>
            <a:pPr marL="0" lvl="0" indent="0" defTabSz="914400" fontAlgn="auto" hangingPunct="1">
              <a:spcBef>
                <a:spcPct val="0"/>
              </a:spcBef>
              <a:spcAft>
                <a:spcPts val="0"/>
              </a:spcAft>
            </a:pPr>
            <a:endParaRPr lang="en-US" altLang="ja-JP" kern="1200" dirty="0">
              <a:solidFill>
                <a:srgbClr val="000000"/>
              </a:solidFill>
              <a:latin typeface="メイリオ" panose="020B0604030504040204" pitchFamily="50" charset="-128"/>
              <a:cs typeface="+mn-cs"/>
            </a:endParaRPr>
          </a:p>
          <a:p>
            <a:pPr marL="266700" lvl="0" indent="-266700" defTabSz="914400" fontAlgn="auto" hangingPunct="1">
              <a:spcBef>
                <a:spcPts val="600"/>
              </a:spcBef>
              <a:spcAft>
                <a:spcPts val="0"/>
              </a:spcAft>
              <a:buFont typeface="Wingdings" panose="05000000000000000000" pitchFamily="2" charset="2"/>
              <a:buChar char="ü"/>
            </a:pPr>
            <a:r>
              <a:rPr lang="ja-JP" altLang="en-US" kern="1200" dirty="0">
                <a:solidFill>
                  <a:srgbClr val="000000"/>
                </a:solidFill>
                <a:latin typeface="メイリオ" panose="020B0604030504040204" pitchFamily="50" charset="-128"/>
                <a:cs typeface="+mn-cs"/>
              </a:rPr>
              <a:t>彼</a:t>
            </a:r>
            <a:r>
              <a:rPr lang="en-US" altLang="ja-JP" kern="1200" dirty="0">
                <a:solidFill>
                  <a:srgbClr val="000000"/>
                </a:solidFill>
                <a:latin typeface="メイリオ" panose="020B0604030504040204" pitchFamily="50" charset="-128"/>
                <a:cs typeface="+mn-cs"/>
              </a:rPr>
              <a:t>/</a:t>
            </a:r>
            <a:r>
              <a:rPr lang="ja-JP" altLang="en-US" kern="1200" dirty="0">
                <a:solidFill>
                  <a:srgbClr val="000000"/>
                </a:solidFill>
                <a:latin typeface="メイリオ" panose="020B0604030504040204" pitchFamily="50" charset="-128"/>
                <a:cs typeface="+mn-cs"/>
              </a:rPr>
              <a:t>彼女の誕生日に何をねらうのか</a:t>
            </a:r>
            <a:endParaRPr lang="en-US" altLang="ja-JP" kern="1200" dirty="0">
              <a:solidFill>
                <a:srgbClr val="000000"/>
              </a:solidFill>
              <a:latin typeface="メイリオ" panose="020B0604030504040204" pitchFamily="50" charset="-128"/>
              <a:cs typeface="+mn-cs"/>
            </a:endParaRPr>
          </a:p>
          <a:p>
            <a:pPr marL="266700" lvl="0" indent="-266700" defTabSz="914400" fontAlgn="auto" hangingPunct="1">
              <a:spcBef>
                <a:spcPts val="600"/>
              </a:spcBef>
              <a:spcAft>
                <a:spcPts val="0"/>
              </a:spcAft>
              <a:buFont typeface="Wingdings" panose="05000000000000000000" pitchFamily="2" charset="2"/>
              <a:buChar char="ü"/>
            </a:pPr>
            <a:r>
              <a:rPr lang="ja-JP" altLang="en-US" kern="1200" dirty="0">
                <a:solidFill>
                  <a:srgbClr val="000000"/>
                </a:solidFill>
                <a:latin typeface="メイリオ" panose="020B0604030504040204" pitchFamily="50" charset="-128"/>
                <a:cs typeface="+mn-cs"/>
              </a:rPr>
              <a:t>デートの場所をどうやって決めるのか</a:t>
            </a:r>
            <a:endParaRPr lang="en-US" altLang="ja-JP" kern="1200" dirty="0">
              <a:solidFill>
                <a:srgbClr val="000000"/>
              </a:solidFill>
              <a:latin typeface="メイリオ" panose="020B0604030504040204" pitchFamily="50" charset="-128"/>
              <a:cs typeface="+mn-cs"/>
            </a:endParaRPr>
          </a:p>
          <a:p>
            <a:pPr marL="266700" lvl="0" indent="-266700" defTabSz="914400" fontAlgn="auto" hangingPunct="1">
              <a:spcBef>
                <a:spcPts val="600"/>
              </a:spcBef>
              <a:spcAft>
                <a:spcPts val="0"/>
              </a:spcAft>
              <a:buFont typeface="Wingdings" panose="05000000000000000000" pitchFamily="2" charset="2"/>
              <a:buChar char="ü"/>
            </a:pPr>
            <a:r>
              <a:rPr lang="ja-JP" altLang="en-US" kern="1200" dirty="0">
                <a:solidFill>
                  <a:srgbClr val="000000"/>
                </a:solidFill>
                <a:latin typeface="メイリオ" panose="020B0604030504040204" pitchFamily="50" charset="-128"/>
                <a:cs typeface="+mn-cs"/>
              </a:rPr>
              <a:t>バレンタインデー（やホワイトデー）で本命なら</a:t>
            </a:r>
            <a:endParaRPr lang="en-US" altLang="ja-JP" kern="1200" dirty="0">
              <a:solidFill>
                <a:srgbClr val="000000"/>
              </a:solidFill>
              <a:latin typeface="メイリオ" panose="020B0604030504040204" pitchFamily="50" charset="-128"/>
              <a:cs typeface="+mn-cs"/>
            </a:endParaRPr>
          </a:p>
          <a:p>
            <a:pPr marL="266700" lvl="0" indent="-266700" defTabSz="914400" fontAlgn="auto" hangingPunct="1">
              <a:spcBef>
                <a:spcPts val="600"/>
              </a:spcBef>
              <a:spcAft>
                <a:spcPts val="0"/>
              </a:spcAft>
              <a:buFont typeface="Wingdings" panose="05000000000000000000" pitchFamily="2" charset="2"/>
              <a:buChar char="ü"/>
            </a:pPr>
            <a:r>
              <a:rPr lang="ja-JP" altLang="en-US" kern="1200" dirty="0">
                <a:solidFill>
                  <a:srgbClr val="000000"/>
                </a:solidFill>
                <a:latin typeface="メイリオ" panose="020B0604030504040204" pitchFamily="50" charset="-128"/>
                <a:cs typeface="+mn-cs"/>
              </a:rPr>
              <a:t>おもしろいミステリー</a:t>
            </a:r>
            <a:r>
              <a:rPr lang="en-US" altLang="ja-JP" kern="1200" dirty="0">
                <a:solidFill>
                  <a:srgbClr val="000000"/>
                </a:solidFill>
                <a:latin typeface="メイリオ" panose="020B0604030504040204" pitchFamily="50" charset="-128"/>
                <a:cs typeface="+mn-cs"/>
              </a:rPr>
              <a:t>/</a:t>
            </a:r>
            <a:r>
              <a:rPr lang="ja-JP" altLang="en-US" kern="1200" dirty="0">
                <a:solidFill>
                  <a:srgbClr val="000000"/>
                </a:solidFill>
                <a:latin typeface="メイリオ" panose="020B0604030504040204" pitchFamily="50" charset="-128"/>
                <a:cs typeface="+mn-cs"/>
              </a:rPr>
              <a:t>映画は何か</a:t>
            </a:r>
            <a:endParaRPr lang="en-US" altLang="ja-JP" kern="1200" dirty="0">
              <a:solidFill>
                <a:srgbClr val="000000"/>
              </a:solidFill>
              <a:latin typeface="メイリオ" panose="020B0604030504040204" pitchFamily="50" charset="-128"/>
              <a:cs typeface="+mn-cs"/>
            </a:endParaRPr>
          </a:p>
          <a:p>
            <a:pPr marL="266700" lvl="0" indent="-266700" defTabSz="914400" fontAlgn="auto" hangingPunct="1">
              <a:spcBef>
                <a:spcPts val="600"/>
              </a:spcBef>
              <a:spcAft>
                <a:spcPts val="0"/>
              </a:spcAft>
              <a:buFont typeface="Wingdings" panose="05000000000000000000" pitchFamily="2" charset="2"/>
              <a:buChar char="ü"/>
            </a:pPr>
            <a:r>
              <a:rPr lang="ja-JP" altLang="en-US" kern="1200" dirty="0">
                <a:solidFill>
                  <a:srgbClr val="000000"/>
                </a:solidFill>
                <a:latin typeface="メイリオ" panose="020B0604030504040204" pitchFamily="50" charset="-128"/>
                <a:cs typeface="+mn-cs"/>
              </a:rPr>
              <a:t>お笑いで何がおもしろい＝はなしの「オチ」とは</a:t>
            </a:r>
            <a:endParaRPr lang="en-US" altLang="ja-JP" kern="1200" dirty="0">
              <a:solidFill>
                <a:srgbClr val="000000"/>
              </a:solidFill>
              <a:latin typeface="メイリオ" panose="020B0604030504040204" pitchFamily="50" charset="-128"/>
              <a:cs typeface="+mn-cs"/>
            </a:endParaRPr>
          </a:p>
          <a:p>
            <a:pPr marL="266700" lvl="0" indent="-266700" defTabSz="914400" fontAlgn="auto" hangingPunct="1">
              <a:spcBef>
                <a:spcPts val="600"/>
              </a:spcBef>
              <a:spcAft>
                <a:spcPts val="0"/>
              </a:spcAft>
              <a:buFont typeface="Wingdings" panose="05000000000000000000" pitchFamily="2" charset="2"/>
              <a:buChar char="ü"/>
            </a:pPr>
            <a:r>
              <a:rPr lang="ja-JP" altLang="en-US" kern="1200" dirty="0">
                <a:solidFill>
                  <a:srgbClr val="000000"/>
                </a:solidFill>
                <a:latin typeface="メイリオ" panose="020B0604030504040204" pitchFamily="50" charset="-128"/>
                <a:cs typeface="+mn-cs"/>
              </a:rPr>
              <a:t>会話がはずむのはどんな場合か</a:t>
            </a:r>
            <a:endParaRPr lang="en-US" altLang="ja-JP" sz="1800" kern="1200" dirty="0">
              <a:solidFill>
                <a:srgbClr val="000000"/>
              </a:solidFill>
              <a:latin typeface="メイリオ" panose="020B0604030504040204" pitchFamily="50" charset="-128"/>
              <a:cs typeface="+mn-cs"/>
            </a:endParaRPr>
          </a:p>
          <a:p>
            <a:pPr marL="0" lvl="0" indent="0" defTabSz="914400" fontAlgn="auto" hangingPunct="1">
              <a:spcBef>
                <a:spcPct val="0"/>
              </a:spcBef>
              <a:spcAft>
                <a:spcPts val="0"/>
              </a:spcAft>
            </a:pPr>
            <a:endParaRPr lang="en-US" altLang="ja-JP" sz="1800" kern="1200" dirty="0">
              <a:solidFill>
                <a:srgbClr val="000000"/>
              </a:solidFill>
              <a:latin typeface="メイリオ" panose="020B0604030504040204" pitchFamily="50" charset="-128"/>
              <a:cs typeface="+mn-cs"/>
            </a:endParaRPr>
          </a:p>
          <a:p>
            <a:pPr marL="0" lvl="0" indent="0" defTabSz="914400" fontAlgn="auto" hangingPunct="1">
              <a:spcBef>
                <a:spcPct val="0"/>
              </a:spcBef>
              <a:spcAft>
                <a:spcPts val="0"/>
              </a:spcAft>
              <a:buFont typeface="Wingdings" panose="05000000000000000000" pitchFamily="2" charset="2"/>
              <a:buChar char="ü"/>
            </a:pPr>
            <a:endParaRPr lang="en-US" altLang="ja-JP" sz="1800" kern="1200" dirty="0">
              <a:solidFill>
                <a:srgbClr val="000000"/>
              </a:solidFill>
              <a:latin typeface="メイリオ" panose="020B0604030504040204" pitchFamily="50" charset="-128"/>
              <a:cs typeface="+mn-cs"/>
            </a:endParaRPr>
          </a:p>
          <a:p>
            <a:pPr marL="0" lvl="0" indent="0" algn="ctr" defTabSz="914400" fontAlgn="auto" hangingPunct="1">
              <a:spcBef>
                <a:spcPct val="0"/>
              </a:spcBef>
              <a:spcAft>
                <a:spcPts val="0"/>
              </a:spcAft>
            </a:pPr>
            <a:r>
              <a:rPr lang="ja-JP" altLang="en-US" sz="4000" kern="1200" dirty="0">
                <a:solidFill>
                  <a:srgbClr val="C00000"/>
                </a:solidFill>
                <a:latin typeface="メイリオ" panose="020B0604030504040204" pitchFamily="50" charset="-128"/>
                <a:cs typeface="+mn-cs"/>
              </a:rPr>
              <a:t>モテたい</a:t>
            </a:r>
            <a:endParaRPr lang="en-US" altLang="ja-JP" sz="4000" kern="1200" dirty="0">
              <a:solidFill>
                <a:srgbClr val="C00000"/>
              </a:solidFill>
              <a:latin typeface="メイリオ" panose="020B0604030504040204" pitchFamily="50" charset="-128"/>
              <a:cs typeface="+mn-cs"/>
            </a:endParaRPr>
          </a:p>
          <a:p>
            <a:pPr marL="0" lvl="0" indent="0" algn="ctr" defTabSz="914400" fontAlgn="auto" hangingPunct="1">
              <a:spcBef>
                <a:spcPct val="0"/>
              </a:spcBef>
              <a:spcAft>
                <a:spcPts val="0"/>
              </a:spcAft>
            </a:pPr>
            <a:r>
              <a:rPr lang="ja-JP" altLang="en-US" sz="4000" kern="1200" dirty="0">
                <a:solidFill>
                  <a:srgbClr val="C00000"/>
                </a:solidFill>
                <a:latin typeface="メイリオ" panose="020B0604030504040204" pitchFamily="50" charset="-128"/>
                <a:cs typeface="+mn-cs"/>
              </a:rPr>
              <a:t>「すけべごころ」</a:t>
            </a:r>
            <a:endParaRPr lang="en-US" altLang="ja-JP" sz="4000" kern="1200" dirty="0">
              <a:solidFill>
                <a:srgbClr val="C00000"/>
              </a:solidFill>
              <a:latin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21F1FDFB-DD8D-418A-BA27-81C72997547C}"/>
              </a:ext>
            </a:extLst>
          </p:cNvPr>
          <p:cNvSpPr txBox="1"/>
          <p:nvPr/>
        </p:nvSpPr>
        <p:spPr bwMode="auto">
          <a:xfrm>
            <a:off x="0" y="0"/>
            <a:ext cx="9144000" cy="660400"/>
          </a:xfrm>
          <a:prstGeom prst="rect">
            <a:avLst/>
          </a:prstGeom>
          <a:solidFill>
            <a:srgbClr val="C00000"/>
          </a:solidFill>
          <a:ln>
            <a:noFill/>
          </a:ln>
          <a:effectLst/>
        </p:spPr>
        <p:txBody>
          <a:bodyPr wrap="square" bIns="0" rtlCol="0" anchor="ctr" anchorCtr="0">
            <a:noAutofit/>
          </a:bodyPr>
          <a:lstStyle/>
          <a:p>
            <a:pPr algn="ctr" eaLnBrk="1" hangingPunct="1"/>
            <a:r>
              <a:rPr kumimoji="1" lang="ja-JP" altLang="en-US" sz="2800">
                <a:solidFill>
                  <a:schemeClr val="bg1"/>
                </a:solidFill>
                <a:latin typeface="メイリオ" panose="020B0604030504040204" pitchFamily="50" charset="-128"/>
                <a:ea typeface="メイリオ" panose="020B0604030504040204" pitchFamily="50" charset="-128"/>
              </a:rPr>
              <a:t>やられた？</a:t>
            </a:r>
            <a:endParaRPr kumimoji="1" lang="en-US" sz="280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470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fade">
                                      <p:cBhvr>
                                        <p:cTn id="7" dur="500"/>
                                        <p:tgtEl>
                                          <p:spTgt spid="3">
                                            <p:txEl>
                                              <p:pRg st="9" end="9"/>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0" end="10"/>
                                            </p:txEl>
                                          </p:spTgt>
                                        </p:tgtEl>
                                        <p:attrNameLst>
                                          <p:attrName>style.visibility</p:attrName>
                                        </p:attrNameLst>
                                      </p:cBhvr>
                                      <p:to>
                                        <p:strVal val="visible"/>
                                      </p:to>
                                    </p:set>
                                    <p:animEffect transition="in" filter="fade">
                                      <p:cBhvr>
                                        <p:cTn id="12" dur="500"/>
                                        <p:tgtEl>
                                          <p:spTgt spid="3">
                                            <p:txEl>
                                              <p:pRg st="10" end="1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A0655-44D5-7F2B-F540-62BC1AE4B3C1}"/>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0EBC9DE7-A3CC-631B-F5F7-A0CFC49E78CA}"/>
              </a:ext>
            </a:extLst>
          </p:cNvPr>
          <p:cNvSpPr>
            <a:spLocks noGrp="1"/>
          </p:cNvSpPr>
          <p:nvPr>
            <p:ph type="body" sz="quarter" idx="10"/>
          </p:nvPr>
        </p:nvSpPr>
        <p:spPr>
          <a:prstGeom prst="rect">
            <a:avLst/>
          </a:prstGeom>
        </p:spPr>
        <p:txBody>
          <a:bodyPr>
            <a:normAutofit/>
          </a:bodyPr>
          <a:lstStyle/>
          <a:p>
            <a:pPr marL="0" indent="0">
              <a:buNone/>
            </a:pPr>
            <a:endParaRPr lang="en-US" altLang="ja-JP" sz="2400" dirty="0"/>
          </a:p>
          <a:p>
            <a:pPr marL="0" indent="0">
              <a:buNone/>
            </a:pPr>
            <a:endParaRPr lang="en-US" altLang="ja-JP" sz="2400" dirty="0"/>
          </a:p>
          <a:p>
            <a:pPr marL="0" lvl="0" indent="0">
              <a:spcBef>
                <a:spcPct val="0"/>
              </a:spcBef>
              <a:buNone/>
            </a:pPr>
            <a:r>
              <a:rPr lang="ja-JP" altLang="en-US" sz="2800" dirty="0"/>
              <a:t>［集中講義］</a:t>
            </a:r>
            <a:endParaRPr lang="en-US" altLang="ja-JP" sz="2800" dirty="0"/>
          </a:p>
          <a:p>
            <a:pPr marL="0" lvl="0" indent="0">
              <a:spcBef>
                <a:spcPct val="0"/>
              </a:spcBef>
              <a:buNone/>
            </a:pPr>
            <a:r>
              <a:rPr lang="ja-JP" altLang="en-US" sz="2800" dirty="0"/>
              <a:t>化学生命理工学特論</a:t>
            </a:r>
            <a:r>
              <a:rPr lang="en-US" altLang="ja-JP" sz="2800" dirty="0"/>
              <a:t>I</a:t>
            </a:r>
            <a:r>
              <a:rPr lang="ja-JP" altLang="en-US" sz="2800" dirty="0"/>
              <a:t>（高知大学）</a:t>
            </a:r>
            <a:endParaRPr lang="en-US" altLang="ja-JP" sz="2800" dirty="0"/>
          </a:p>
          <a:p>
            <a:pPr marL="0" lvl="0" indent="0">
              <a:spcBef>
                <a:spcPct val="0"/>
              </a:spcBef>
              <a:buNone/>
            </a:pPr>
            <a:endParaRPr lang="en-US" altLang="ja-JP" sz="2800" dirty="0"/>
          </a:p>
          <a:p>
            <a:pPr marL="0" lvl="0" indent="0">
              <a:spcBef>
                <a:spcPct val="0"/>
              </a:spcBef>
              <a:buNone/>
            </a:pPr>
            <a:r>
              <a:rPr lang="ja-JP" altLang="en-US" sz="2800" dirty="0"/>
              <a:t>特定非営利活動法人</a:t>
            </a:r>
            <a:r>
              <a:rPr lang="en-US" altLang="ja-JP" sz="2800" dirty="0"/>
              <a:t>touche </a:t>
            </a:r>
            <a:r>
              <a:rPr lang="en-US" altLang="ja-JP" sz="2800" dirty="0" err="1"/>
              <a:t>NPO</a:t>
            </a:r>
            <a:r>
              <a:rPr lang="ja-JP" altLang="en-US" sz="2800" dirty="0"/>
              <a:t>・大谷文章</a:t>
            </a:r>
            <a:endParaRPr lang="en-US" altLang="ja-JP" sz="2800" dirty="0"/>
          </a:p>
          <a:p>
            <a:pPr marL="0" lvl="0" indent="0">
              <a:spcBef>
                <a:spcPct val="0"/>
              </a:spcBef>
              <a:buNone/>
            </a:pPr>
            <a:r>
              <a:rPr lang="en-US" altLang="ja-JP" sz="2800" dirty="0"/>
              <a:t>20</a:t>
            </a:r>
            <a:r>
              <a:rPr lang="ja-JP" altLang="en-US" sz="2800" dirty="0"/>
              <a:t>年</a:t>
            </a:r>
            <a:r>
              <a:rPr lang="en-US" altLang="ja-JP" sz="2800" dirty="0"/>
              <a:t>9</a:t>
            </a:r>
            <a:r>
              <a:rPr lang="ja-JP" altLang="en-US" sz="2800" dirty="0"/>
              <a:t>月</a:t>
            </a:r>
            <a:r>
              <a:rPr lang="en-US" altLang="ja-JP" sz="2800" dirty="0"/>
              <a:t>10</a:t>
            </a:r>
            <a:r>
              <a:rPr lang="ja-JP" altLang="en-US" sz="2800" dirty="0"/>
              <a:t>日～</a:t>
            </a:r>
            <a:r>
              <a:rPr lang="en-US" altLang="ja-JP" sz="2800" dirty="0"/>
              <a:t>11</a:t>
            </a:r>
            <a:r>
              <a:rPr lang="ja-JP" altLang="en-US" sz="2800" dirty="0"/>
              <a:t>日</a:t>
            </a:r>
            <a:endParaRPr lang="en-US" altLang="ja-JP" sz="2800" dirty="0"/>
          </a:p>
          <a:p>
            <a:pPr marL="0" lvl="0" indent="0">
              <a:spcBef>
                <a:spcPct val="0"/>
              </a:spcBef>
              <a:buNone/>
            </a:pPr>
            <a:endParaRPr lang="en-US" altLang="ja-JP" sz="2800" dirty="0"/>
          </a:p>
          <a:p>
            <a:pPr marL="0" lvl="0" indent="0">
              <a:spcBef>
                <a:spcPct val="0"/>
              </a:spcBef>
              <a:buNone/>
            </a:pPr>
            <a:endParaRPr lang="en-US" altLang="ja-JP" sz="2800" dirty="0"/>
          </a:p>
          <a:p>
            <a:pPr marL="0" lvl="0" indent="0">
              <a:spcBef>
                <a:spcPct val="0"/>
              </a:spcBef>
              <a:buNone/>
            </a:pPr>
            <a:r>
              <a:rPr lang="ja-JP" altLang="en-US" sz="4000" dirty="0"/>
              <a:t>自然科学の研究ってなんだっけ　－研究について考えてみる</a:t>
            </a:r>
            <a:endParaRPr kumimoji="1" lang="en-US" sz="3600" dirty="0"/>
          </a:p>
        </p:txBody>
      </p:sp>
      <p:sp>
        <p:nvSpPr>
          <p:cNvPr id="6" name="テキスト ボックス 5">
            <a:extLst>
              <a:ext uri="{FF2B5EF4-FFF2-40B4-BE49-F238E27FC236}">
                <a16:creationId xmlns:a16="http://schemas.microsoft.com/office/drawing/2014/main" id="{3BCA7B64-615D-CA4A-040D-EFA48F44C8DA}"/>
              </a:ext>
            </a:extLst>
          </p:cNvPr>
          <p:cNvSpPr txBox="1"/>
          <p:nvPr/>
        </p:nvSpPr>
        <p:spPr bwMode="auto">
          <a:xfrm>
            <a:off x="0" y="0"/>
            <a:ext cx="9144000" cy="660400"/>
          </a:xfrm>
          <a:prstGeom prst="rect">
            <a:avLst/>
          </a:prstGeom>
          <a:solidFill>
            <a:srgbClr val="C00000"/>
          </a:solidFill>
          <a:ln>
            <a:noFill/>
          </a:ln>
          <a:effectLst/>
        </p:spPr>
        <p:txBody>
          <a:bodyPr wrap="square" bIns="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やられた？</a:t>
            </a:r>
            <a:endParaRPr kumimoji="1" lang="en-US" sz="2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4F30304F-F146-90F3-A013-876480D72381}"/>
              </a:ext>
            </a:extLst>
          </p:cNvPr>
          <p:cNvSpPr txBox="1"/>
          <p:nvPr/>
        </p:nvSpPr>
        <p:spPr>
          <a:xfrm>
            <a:off x="341816" y="3702634"/>
            <a:ext cx="8451849" cy="1742589"/>
          </a:xfrm>
          <a:prstGeom prst="rect">
            <a:avLst/>
          </a:prstGeom>
          <a:solidFill>
            <a:srgbClr val="C00000"/>
          </a:solidFill>
        </p:spPr>
        <p:txBody>
          <a:bodyPr wrap="square" rtlCol="0" anchor="ctr" anchorCtr="0">
            <a:noAutofit/>
          </a:bodyPr>
          <a:lstStyle/>
          <a:p>
            <a:pPr lvl="0" algn="ctr">
              <a:defRPr/>
            </a:pPr>
            <a:r>
              <a:rPr lang="en-US" altLang="ja-JP" sz="2800"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touché</a:t>
            </a:r>
            <a:endParaRPr lang="en-US" sz="2800" b="0"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ja-JP" sz="6000" b="0"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touche</a:t>
            </a:r>
            <a:r>
              <a:rPr lang="ja-JP" altLang="en-US" sz="3200" b="0"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（やられた）</a:t>
            </a:r>
            <a:endParaRPr kumimoji="1"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3775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2" end="2"/>
                                            </p:txEl>
                                          </p:spTgt>
                                        </p:tgtEl>
                                      </p:cBhvr>
                                    </p:animEffect>
                                    <p:set>
                                      <p:cBhvr>
                                        <p:cTn id="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xEl>
                                              <p:pRg st="3" end="3"/>
                                            </p:txEl>
                                          </p:spTgt>
                                        </p:tgtEl>
                                      </p:cBhvr>
                                    </p:animEffect>
                                    <p:set>
                                      <p:cBhvr>
                                        <p:cTn id="12"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xEl>
                                              <p:pRg st="6" end="6"/>
                                            </p:txEl>
                                          </p:spTgt>
                                        </p:tgtEl>
                                      </p:cBhvr>
                                    </p:animEffect>
                                    <p:set>
                                      <p:cBhvr>
                                        <p:cTn id="17" dur="1" fill="hold">
                                          <p:stCondLst>
                                            <p:cond delay="499"/>
                                          </p:stCondLst>
                                        </p:cTn>
                                        <p:tgtEl>
                                          <p:spTgt spid="3">
                                            <p:txEl>
                                              <p:pRg st="6" end="6"/>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xEl>
                                              <p:pRg st="9" end="9"/>
                                            </p:txEl>
                                          </p:spTgt>
                                        </p:tgtEl>
                                      </p:cBhvr>
                                    </p:animEffect>
                                    <p:set>
                                      <p:cBhvr>
                                        <p:cTn id="22" dur="1" fill="hold">
                                          <p:stCondLst>
                                            <p:cond delay="499"/>
                                          </p:stCondLst>
                                        </p:cTn>
                                        <p:tgtEl>
                                          <p:spTgt spid="3">
                                            <p:txEl>
                                              <p:pRg st="9" end="9"/>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7A0B99D-7FB2-48D2-972F-3E2420F64DDC}"/>
              </a:ext>
            </a:extLst>
          </p:cNvPr>
          <p:cNvPicPr>
            <a:picLocks noChangeAspect="1"/>
          </p:cNvPicPr>
          <p:nvPr/>
        </p:nvPicPr>
        <p:blipFill>
          <a:blip r:embed="rId2"/>
          <a:stretch>
            <a:fillRect/>
          </a:stretch>
        </p:blipFill>
        <p:spPr>
          <a:xfrm>
            <a:off x="155863" y="0"/>
            <a:ext cx="8832273" cy="6858000"/>
          </a:xfrm>
          <a:prstGeom prst="rect">
            <a:avLst/>
          </a:prstGeom>
        </p:spPr>
      </p:pic>
    </p:spTree>
    <p:extLst>
      <p:ext uri="{BB962C8B-B14F-4D97-AF65-F5344CB8AC3E}">
        <p14:creationId xmlns:p14="http://schemas.microsoft.com/office/powerpoint/2010/main" val="2766135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B8BA74-7A8C-DFFE-0A4B-35C538415604}"/>
            </a:ext>
          </a:extLst>
        </p:cNvPr>
        <p:cNvGrpSpPr/>
        <p:nvPr/>
      </p:nvGrpSpPr>
      <p:grpSpPr>
        <a:xfrm>
          <a:off x="0" y="0"/>
          <a:ext cx="0" cy="0"/>
          <a:chOff x="0" y="0"/>
          <a:chExt cx="0" cy="0"/>
        </a:xfrm>
      </p:grpSpPr>
      <p:sp>
        <p:nvSpPr>
          <p:cNvPr id="648194" name="Rectangle 2">
            <a:extLst>
              <a:ext uri="{FF2B5EF4-FFF2-40B4-BE49-F238E27FC236}">
                <a16:creationId xmlns:a16="http://schemas.microsoft.com/office/drawing/2014/main" id="{6A11CA0B-60AD-3E39-7105-9698F991D585}"/>
              </a:ext>
            </a:extLst>
          </p:cNvPr>
          <p:cNvSpPr>
            <a:spLocks noGrp="1" noChangeArrowheads="1"/>
          </p:cNvSpPr>
          <p:nvPr>
            <p:ph type="title"/>
          </p:nvPr>
        </p:nvSpPr>
        <p:spPr/>
        <p:txBody>
          <a:bodyPr/>
          <a:lstStyle/>
          <a:p>
            <a:pPr eaLnBrk="1" hangingPunct="1">
              <a:defRPr/>
            </a:pPr>
            <a:r>
              <a:rPr lang="ja-JP" altLang="en-US"/>
              <a:t>予定</a:t>
            </a:r>
          </a:p>
        </p:txBody>
      </p:sp>
      <p:sp>
        <p:nvSpPr>
          <p:cNvPr id="648195" name="Rectangle 3">
            <a:extLst>
              <a:ext uri="{FF2B5EF4-FFF2-40B4-BE49-F238E27FC236}">
                <a16:creationId xmlns:a16="http://schemas.microsoft.com/office/drawing/2014/main" id="{F27FEDEA-90A2-76BB-7C8E-94930940DEC5}"/>
              </a:ext>
            </a:extLst>
          </p:cNvPr>
          <p:cNvSpPr>
            <a:spLocks noGrp="1" noChangeArrowheads="1"/>
          </p:cNvSpPr>
          <p:nvPr>
            <p:ph type="body" idx="1"/>
          </p:nvPr>
        </p:nvSpPr>
        <p:spPr>
          <a:xfrm>
            <a:off x="43517" y="908720"/>
            <a:ext cx="9075092" cy="5617170"/>
          </a:xfrm>
        </p:spPr>
        <p:txBody>
          <a:bodyPr/>
          <a:lstStyle/>
          <a:p>
            <a:pPr marL="534988" indent="-534988" eaLnBrk="1" hangingPunct="1">
              <a:spcBef>
                <a:spcPts val="300"/>
              </a:spcBef>
              <a:tabLst>
                <a:tab pos="2062163" algn="l"/>
              </a:tabLst>
              <a:defRPr/>
            </a:pPr>
            <a:r>
              <a:rPr lang="ja-JP" altLang="en-US" sz="1800" dirty="0">
                <a:solidFill>
                  <a:schemeClr val="bg1">
                    <a:lumMod val="50000"/>
                  </a:schemeClr>
                </a:solidFill>
                <a:effectLst/>
              </a:rPr>
              <a:t>（</a:t>
            </a:r>
            <a:r>
              <a:rPr lang="en-US" altLang="ja-JP" sz="1800" dirty="0">
                <a:solidFill>
                  <a:schemeClr val="bg1">
                    <a:lumMod val="50000"/>
                  </a:schemeClr>
                </a:solidFill>
                <a:effectLst/>
              </a:rPr>
              <a:t>1</a:t>
            </a:r>
            <a:r>
              <a:rPr lang="ja-JP" altLang="en-US" sz="1800" dirty="0">
                <a:solidFill>
                  <a:schemeClr val="bg1">
                    <a:lumMod val="50000"/>
                  </a:schemeClr>
                </a:solidFill>
                <a:effectLst/>
              </a:rPr>
              <a:t>）</a:t>
            </a:r>
            <a:r>
              <a:rPr lang="en-US" altLang="ja-JP" sz="1800" dirty="0">
                <a:solidFill>
                  <a:schemeClr val="bg1">
                    <a:lumMod val="50000"/>
                  </a:schemeClr>
                </a:solidFill>
                <a:effectLst/>
              </a:rPr>
              <a:t>9/10《2》	</a:t>
            </a:r>
            <a:r>
              <a:rPr lang="ja-JP" altLang="en-US" sz="1800" dirty="0">
                <a:solidFill>
                  <a:schemeClr val="bg1">
                    <a:lumMod val="50000"/>
                  </a:schemeClr>
                </a:solidFill>
                <a:effectLst/>
              </a:rPr>
              <a:t>科学研究に必要なことー自己紹介からのイントロダクション</a:t>
            </a:r>
          </a:p>
          <a:p>
            <a:pPr marL="534988" indent="-534988" eaLnBrk="1" hangingPunct="1">
              <a:spcBef>
                <a:spcPts val="300"/>
              </a:spcBef>
              <a:tabLst>
                <a:tab pos="2062163" algn="l"/>
              </a:tabLst>
              <a:defRPr/>
            </a:pPr>
            <a:r>
              <a:rPr lang="ja-JP" altLang="en-US" sz="1800" dirty="0">
                <a:solidFill>
                  <a:schemeClr val="bg1">
                    <a:lumMod val="50000"/>
                  </a:schemeClr>
                </a:solidFill>
                <a:effectLst/>
              </a:rPr>
              <a:t>（</a:t>
            </a:r>
            <a:r>
              <a:rPr lang="en-US" altLang="ja-JP" sz="1800" dirty="0">
                <a:solidFill>
                  <a:schemeClr val="bg1">
                    <a:lumMod val="50000"/>
                  </a:schemeClr>
                </a:solidFill>
                <a:effectLst/>
              </a:rPr>
              <a:t>2</a:t>
            </a:r>
            <a:r>
              <a:rPr lang="ja-JP" altLang="en-US" sz="1800" dirty="0">
                <a:solidFill>
                  <a:schemeClr val="bg1">
                    <a:lumMod val="50000"/>
                  </a:schemeClr>
                </a:solidFill>
                <a:effectLst/>
              </a:rPr>
              <a:t>）</a:t>
            </a:r>
            <a:r>
              <a:rPr lang="en-US" altLang="ja-JP" sz="1800" dirty="0">
                <a:solidFill>
                  <a:schemeClr val="bg1">
                    <a:lumMod val="50000"/>
                  </a:schemeClr>
                </a:solidFill>
                <a:effectLst/>
              </a:rPr>
              <a:t>9/10《3》	</a:t>
            </a:r>
            <a:r>
              <a:rPr lang="ja-JP" altLang="en-US" sz="1800" dirty="0">
                <a:solidFill>
                  <a:schemeClr val="bg1">
                    <a:lumMod val="50000"/>
                  </a:schemeClr>
                </a:solidFill>
                <a:effectLst/>
              </a:rPr>
              <a:t>化学の基本「モルとアボガドロ定数」からまなぶ科学の方法論</a:t>
            </a:r>
            <a:endParaRPr lang="en-US" altLang="ja-JP" sz="1800" dirty="0">
              <a:solidFill>
                <a:schemeClr val="bg1">
                  <a:lumMod val="50000"/>
                </a:schemeClr>
              </a:solidFill>
              <a:effectLst/>
            </a:endParaRPr>
          </a:p>
          <a:p>
            <a:pPr marL="534988" indent="-534988" eaLnBrk="1" hangingPunct="1">
              <a:spcBef>
                <a:spcPts val="300"/>
              </a:spcBef>
              <a:tabLst>
                <a:tab pos="2062163" algn="l"/>
              </a:tabLst>
              <a:defRPr/>
            </a:pPr>
            <a:r>
              <a:rPr lang="ja-JP" altLang="en-US" sz="1800" dirty="0">
                <a:solidFill>
                  <a:schemeClr val="bg1">
                    <a:lumMod val="50000"/>
                  </a:schemeClr>
                </a:solidFill>
                <a:effectLst/>
              </a:rPr>
              <a:t>（</a:t>
            </a:r>
            <a:r>
              <a:rPr lang="en-US" altLang="ja-JP" sz="1800" dirty="0">
                <a:solidFill>
                  <a:schemeClr val="bg1">
                    <a:lumMod val="50000"/>
                  </a:schemeClr>
                </a:solidFill>
                <a:effectLst/>
              </a:rPr>
              <a:t>3</a:t>
            </a:r>
            <a:r>
              <a:rPr lang="ja-JP" altLang="en-US" sz="1800" dirty="0">
                <a:solidFill>
                  <a:schemeClr val="bg1">
                    <a:lumMod val="50000"/>
                  </a:schemeClr>
                </a:solidFill>
                <a:effectLst/>
              </a:rPr>
              <a:t>）</a:t>
            </a:r>
            <a:r>
              <a:rPr lang="en-US" altLang="ja-JP" sz="1800" dirty="0">
                <a:solidFill>
                  <a:schemeClr val="bg1">
                    <a:lumMod val="50000"/>
                  </a:schemeClr>
                </a:solidFill>
                <a:effectLst/>
              </a:rPr>
              <a:t>9/10《4》</a:t>
            </a:r>
            <a:r>
              <a:rPr lang="ja-JP" altLang="en-US" sz="1800" dirty="0">
                <a:solidFill>
                  <a:schemeClr val="bg1">
                    <a:lumMod val="50000"/>
                  </a:schemeClr>
                </a:solidFill>
                <a:effectLst/>
              </a:rPr>
              <a:t>	科学研究の方法論ー必要条件</a:t>
            </a:r>
            <a:r>
              <a:rPr lang="en-US" altLang="ja-JP" sz="1800" dirty="0">
                <a:solidFill>
                  <a:schemeClr val="bg1">
                    <a:lumMod val="50000"/>
                  </a:schemeClr>
                </a:solidFill>
                <a:effectLst/>
              </a:rPr>
              <a:t>/</a:t>
            </a:r>
            <a:r>
              <a:rPr lang="ja-JP" altLang="en-US" sz="1800" dirty="0">
                <a:solidFill>
                  <a:schemeClr val="bg1">
                    <a:lumMod val="50000"/>
                  </a:schemeClr>
                </a:solidFill>
                <a:effectLst/>
              </a:rPr>
              <a:t>十分条件と相関関係</a:t>
            </a:r>
            <a:r>
              <a:rPr lang="en-US" altLang="ja-JP" sz="1800" dirty="0">
                <a:solidFill>
                  <a:schemeClr val="bg1">
                    <a:lumMod val="50000"/>
                  </a:schemeClr>
                </a:solidFill>
                <a:effectLst/>
              </a:rPr>
              <a:t>/</a:t>
            </a:r>
            <a:r>
              <a:rPr lang="ja-JP" altLang="en-US" sz="1800" dirty="0">
                <a:solidFill>
                  <a:schemeClr val="bg1">
                    <a:lumMod val="50000"/>
                  </a:schemeClr>
                </a:solidFill>
                <a:effectLst/>
              </a:rPr>
              <a:t>因果関係</a:t>
            </a:r>
            <a:endParaRPr lang="en-US" altLang="ja-JP" sz="1800" dirty="0">
              <a:solidFill>
                <a:schemeClr val="bg1">
                  <a:lumMod val="50000"/>
                </a:schemeClr>
              </a:solidFill>
              <a:effectLst/>
            </a:endParaRPr>
          </a:p>
          <a:p>
            <a:pPr marL="534988" indent="-534988" eaLnBrk="1" hangingPunct="1">
              <a:spcBef>
                <a:spcPts val="300"/>
              </a:spcBef>
              <a:tabLst>
                <a:tab pos="2062163" algn="l"/>
              </a:tabLst>
              <a:defRPr/>
            </a:pPr>
            <a:r>
              <a:rPr lang="ja-JP" altLang="en-US" sz="1800" dirty="0">
                <a:solidFill>
                  <a:schemeClr val="bg1">
                    <a:lumMod val="50000"/>
                  </a:schemeClr>
                </a:solidFill>
                <a:effectLst/>
              </a:rPr>
              <a:t>（</a:t>
            </a:r>
            <a:r>
              <a:rPr lang="en-US" altLang="ja-JP" sz="1800" dirty="0">
                <a:solidFill>
                  <a:schemeClr val="bg1">
                    <a:lumMod val="50000"/>
                  </a:schemeClr>
                </a:solidFill>
                <a:effectLst/>
              </a:rPr>
              <a:t>4</a:t>
            </a:r>
            <a:r>
              <a:rPr lang="ja-JP" altLang="en-US" sz="1800" dirty="0">
                <a:solidFill>
                  <a:schemeClr val="bg1">
                    <a:lumMod val="50000"/>
                  </a:schemeClr>
                </a:solidFill>
                <a:effectLst/>
              </a:rPr>
              <a:t>）</a:t>
            </a:r>
            <a:r>
              <a:rPr lang="en-US" altLang="ja-JP" sz="1800" dirty="0">
                <a:solidFill>
                  <a:schemeClr val="bg1">
                    <a:lumMod val="50000"/>
                  </a:schemeClr>
                </a:solidFill>
                <a:effectLst/>
              </a:rPr>
              <a:t>9/10《5》</a:t>
            </a:r>
            <a:r>
              <a:rPr lang="ja-JP" altLang="en-US" sz="1800" dirty="0">
                <a:solidFill>
                  <a:schemeClr val="bg1">
                    <a:lumMod val="50000"/>
                  </a:schemeClr>
                </a:solidFill>
                <a:effectLst/>
              </a:rPr>
              <a:t>	科学研究の基本としての実験（観察）ノート</a:t>
            </a:r>
            <a:endParaRPr lang="en-US" altLang="ja-JP" sz="1800" dirty="0">
              <a:solidFill>
                <a:schemeClr val="bg1">
                  <a:lumMod val="50000"/>
                </a:schemeClr>
              </a:solidFill>
              <a:effectLst/>
            </a:endParaRPr>
          </a:p>
          <a:p>
            <a:pPr marL="534988" indent="-534988" eaLnBrk="1" hangingPunct="1">
              <a:spcBef>
                <a:spcPts val="300"/>
              </a:spcBef>
              <a:tabLst>
                <a:tab pos="2062163" algn="l"/>
              </a:tabLst>
              <a:defRPr/>
            </a:pPr>
            <a:r>
              <a:rPr lang="en-US" altLang="ja-JP" sz="1800" dirty="0">
                <a:solidFill>
                  <a:schemeClr val="bg1">
                    <a:lumMod val="50000"/>
                  </a:schemeClr>
                </a:solidFill>
                <a:effectLst/>
              </a:rPr>
              <a:t>		</a:t>
            </a:r>
            <a:r>
              <a:rPr lang="ja-JP" altLang="en-US" sz="1800" strike="dblStrike" dirty="0">
                <a:solidFill>
                  <a:schemeClr val="bg1">
                    <a:lumMod val="50000"/>
                  </a:schemeClr>
                </a:solidFill>
                <a:effectLst/>
              </a:rPr>
              <a:t>（感想と意見＋質問提出）</a:t>
            </a:r>
            <a:endParaRPr lang="en-US" altLang="ja-JP" sz="1800" strike="dblStrike" dirty="0">
              <a:solidFill>
                <a:schemeClr val="bg1">
                  <a:lumMod val="50000"/>
                </a:schemeClr>
              </a:solidFill>
              <a:effectLst/>
            </a:endParaRPr>
          </a:p>
          <a:p>
            <a:pPr marL="534988" indent="-534988" eaLnBrk="1" hangingPunct="1">
              <a:spcBef>
                <a:spcPts val="300"/>
              </a:spcBef>
              <a:tabLst>
                <a:tab pos="2062163" algn="l"/>
              </a:tabLst>
              <a:defRPr/>
            </a:pPr>
            <a:endParaRPr lang="en-US" altLang="ja-JP" sz="1800" dirty="0">
              <a:effectLst/>
            </a:endParaRPr>
          </a:p>
          <a:p>
            <a:pPr marL="534988" indent="-534988" eaLnBrk="1" hangingPunct="1">
              <a:spcBef>
                <a:spcPts val="300"/>
              </a:spcBef>
              <a:tabLst>
                <a:tab pos="2062163" algn="l"/>
              </a:tabLst>
              <a:defRPr/>
            </a:pPr>
            <a:r>
              <a:rPr lang="ja-JP" altLang="en-US" sz="1800" dirty="0">
                <a:effectLst/>
              </a:rPr>
              <a:t>（</a:t>
            </a:r>
            <a:r>
              <a:rPr lang="en-US" altLang="ja-JP" sz="1800" dirty="0">
                <a:effectLst/>
              </a:rPr>
              <a:t>5</a:t>
            </a:r>
            <a:r>
              <a:rPr lang="ja-JP" altLang="en-US" sz="1800" dirty="0">
                <a:effectLst/>
              </a:rPr>
              <a:t>）</a:t>
            </a:r>
            <a:r>
              <a:rPr lang="en-US" altLang="ja-JP" sz="1800" dirty="0">
                <a:effectLst/>
              </a:rPr>
              <a:t>9/11《2》</a:t>
            </a:r>
            <a:r>
              <a:rPr lang="ja-JP" altLang="en-US" sz="1800" dirty="0">
                <a:effectLst/>
              </a:rPr>
              <a:t>	インターネットと血液型性格判断からまなぶ科学</a:t>
            </a:r>
            <a:endParaRPr lang="en-US" altLang="ja-JP" sz="1800" dirty="0">
              <a:effectLst/>
            </a:endParaRPr>
          </a:p>
          <a:p>
            <a:pPr marL="534988" indent="-534988" eaLnBrk="1" hangingPunct="1">
              <a:spcBef>
                <a:spcPts val="300"/>
              </a:spcBef>
              <a:tabLst>
                <a:tab pos="2062163" algn="l"/>
              </a:tabLst>
              <a:defRPr/>
            </a:pPr>
            <a:r>
              <a:rPr lang="ja-JP" altLang="en-US" sz="1800" dirty="0">
                <a:effectLst/>
              </a:rPr>
              <a:t>（</a:t>
            </a:r>
            <a:r>
              <a:rPr lang="en-US" altLang="ja-JP" sz="1800" dirty="0">
                <a:effectLst/>
              </a:rPr>
              <a:t>6</a:t>
            </a:r>
            <a:r>
              <a:rPr lang="ja-JP" altLang="en-US" sz="1800" dirty="0">
                <a:effectLst/>
              </a:rPr>
              <a:t>）</a:t>
            </a:r>
            <a:r>
              <a:rPr lang="en-US" altLang="ja-JP" sz="1800" dirty="0">
                <a:effectLst/>
              </a:rPr>
              <a:t>9/11《3》</a:t>
            </a:r>
            <a:r>
              <a:rPr lang="ja-JP" altLang="en-US" sz="1800" dirty="0">
                <a:effectLst/>
              </a:rPr>
              <a:t>	科学の三冠王ー科学研究でなにをめざすのか</a:t>
            </a:r>
            <a:endParaRPr lang="en-US" altLang="ja-JP" sz="1800" dirty="0">
              <a:effectLst/>
            </a:endParaRPr>
          </a:p>
          <a:p>
            <a:pPr marL="534988" indent="-534988" eaLnBrk="1" hangingPunct="1">
              <a:spcBef>
                <a:spcPts val="300"/>
              </a:spcBef>
              <a:tabLst>
                <a:tab pos="2062163" algn="l"/>
              </a:tabLst>
              <a:defRPr/>
            </a:pPr>
            <a:endParaRPr lang="en-US" altLang="ja-JP" sz="1800" dirty="0">
              <a:effectLst/>
            </a:endParaRPr>
          </a:p>
          <a:p>
            <a:pPr marL="534988" indent="-534988" eaLnBrk="1" hangingPunct="1">
              <a:spcBef>
                <a:spcPts val="300"/>
              </a:spcBef>
              <a:tabLst>
                <a:tab pos="2062163" algn="l"/>
              </a:tabLst>
              <a:defRPr/>
            </a:pPr>
            <a:r>
              <a:rPr lang="ja-JP" altLang="en-US" sz="1800" dirty="0">
                <a:effectLst/>
              </a:rPr>
              <a:t>（</a:t>
            </a:r>
            <a:r>
              <a:rPr lang="en-US" altLang="ja-JP" sz="1800" dirty="0">
                <a:effectLst/>
              </a:rPr>
              <a:t>7</a:t>
            </a:r>
            <a:r>
              <a:rPr lang="ja-JP" altLang="en-US" sz="1800" dirty="0">
                <a:effectLst/>
              </a:rPr>
              <a:t>）</a:t>
            </a:r>
            <a:r>
              <a:rPr lang="en-US" altLang="ja-JP" sz="1800" dirty="0">
                <a:effectLst/>
              </a:rPr>
              <a:t>9/11《4》</a:t>
            </a:r>
            <a:r>
              <a:rPr lang="ja-JP" altLang="en-US" sz="1800" dirty="0">
                <a:effectLst/>
              </a:rPr>
              <a:t>	</a:t>
            </a:r>
            <a:r>
              <a:rPr lang="en-US" altLang="ja-JP" sz="1800" dirty="0">
                <a:effectLst/>
              </a:rPr>
              <a:t>〈</a:t>
            </a:r>
            <a:r>
              <a:rPr lang="ja-JP" altLang="en-US" sz="1800" dirty="0">
                <a:effectLst/>
              </a:rPr>
              <a:t>講演会</a:t>
            </a:r>
            <a:r>
              <a:rPr lang="en-US" altLang="ja-JP" sz="1800" dirty="0">
                <a:effectLst/>
              </a:rPr>
              <a:t>〉</a:t>
            </a:r>
            <a:r>
              <a:rPr lang="ja-JP" altLang="en-US" sz="1800" dirty="0">
                <a:effectLst/>
              </a:rPr>
              <a:t>微粒子材料の構造評価ー電子トラップ測定のこころみ</a:t>
            </a:r>
            <a:endParaRPr lang="en-US" altLang="ja-JP" sz="1800" dirty="0">
              <a:effectLst/>
            </a:endParaRPr>
          </a:p>
          <a:p>
            <a:pPr marL="534988" indent="-534988" eaLnBrk="1" hangingPunct="1">
              <a:spcBef>
                <a:spcPts val="300"/>
              </a:spcBef>
              <a:tabLst>
                <a:tab pos="2062163" algn="l"/>
              </a:tabLst>
              <a:defRPr/>
            </a:pPr>
            <a:endParaRPr lang="en-US" altLang="ja-JP" sz="1800" dirty="0">
              <a:effectLst/>
            </a:endParaRPr>
          </a:p>
          <a:p>
            <a:pPr marL="534988" indent="-534988" eaLnBrk="1" hangingPunct="1">
              <a:spcBef>
                <a:spcPts val="300"/>
              </a:spcBef>
              <a:tabLst>
                <a:tab pos="2062163" algn="l"/>
              </a:tabLst>
              <a:defRPr/>
            </a:pPr>
            <a:r>
              <a:rPr lang="ja-JP" altLang="en-US" sz="1800" dirty="0">
                <a:effectLst/>
              </a:rPr>
              <a:t>（</a:t>
            </a:r>
            <a:r>
              <a:rPr lang="en-US" altLang="ja-JP" sz="1800" dirty="0">
                <a:effectLst/>
              </a:rPr>
              <a:t>8</a:t>
            </a:r>
            <a:r>
              <a:rPr lang="ja-JP" altLang="en-US" sz="1800" dirty="0">
                <a:effectLst/>
              </a:rPr>
              <a:t>）</a:t>
            </a:r>
            <a:r>
              <a:rPr lang="en-US" altLang="ja-JP" sz="1800" dirty="0">
                <a:effectLst/>
              </a:rPr>
              <a:t>9/11《5》	</a:t>
            </a:r>
            <a:r>
              <a:rPr lang="ja-JP" altLang="en-US" sz="1800" dirty="0">
                <a:effectLst/>
              </a:rPr>
              <a:t>科学研究におけるイノベーションーなにがきっかけか</a:t>
            </a:r>
            <a:endParaRPr lang="en-US" altLang="ja-JP" sz="1800" dirty="0">
              <a:effectLst/>
            </a:endParaRPr>
          </a:p>
          <a:p>
            <a:pPr marL="534988" indent="-534988" eaLnBrk="1" hangingPunct="1">
              <a:spcBef>
                <a:spcPts val="300"/>
              </a:spcBef>
              <a:tabLst>
                <a:tab pos="2062163" algn="l"/>
              </a:tabLst>
              <a:defRPr/>
            </a:pPr>
            <a:r>
              <a:rPr lang="en-US" altLang="ja-JP" sz="1800" dirty="0">
                <a:effectLst/>
              </a:rPr>
              <a:t>		</a:t>
            </a:r>
            <a:r>
              <a:rPr lang="ja-JP" altLang="en-US" sz="1800" dirty="0">
                <a:effectLst/>
              </a:rPr>
              <a:t> （感想と意見提出）</a:t>
            </a:r>
            <a:endParaRPr lang="en-US" altLang="ja-JP" sz="1800" dirty="0">
              <a:effectLst/>
            </a:endParaRPr>
          </a:p>
          <a:p>
            <a:pPr marL="534988" indent="-534988" eaLnBrk="1" hangingPunct="1">
              <a:spcBef>
                <a:spcPts val="300"/>
              </a:spcBef>
              <a:tabLst>
                <a:tab pos="2062163" algn="l"/>
              </a:tabLst>
              <a:defRPr/>
            </a:pPr>
            <a:endParaRPr lang="en-US" altLang="ja-JP" sz="1800" dirty="0">
              <a:effectLst/>
            </a:endParaRPr>
          </a:p>
          <a:p>
            <a:pPr marL="534988" indent="-534988" algn="ctr" eaLnBrk="1" hangingPunct="1">
              <a:spcBef>
                <a:spcPts val="300"/>
              </a:spcBef>
              <a:tabLst>
                <a:tab pos="2062163" algn="l"/>
              </a:tabLst>
              <a:defRPr/>
            </a:pPr>
            <a:r>
              <a:rPr lang="en-US" altLang="ja-JP" sz="2000" dirty="0">
                <a:solidFill>
                  <a:srgbClr val="CC0000"/>
                </a:solidFill>
                <a:effectLst/>
              </a:rPr>
              <a:t>9/19</a:t>
            </a:r>
            <a:r>
              <a:rPr lang="ja-JP" altLang="en-US" sz="2000" dirty="0">
                <a:solidFill>
                  <a:srgbClr val="CC0000"/>
                </a:solidFill>
                <a:effectLst/>
              </a:rPr>
              <a:t>（金）までに</a:t>
            </a:r>
            <a:endParaRPr lang="en-US" altLang="ja-JP" sz="2000" dirty="0">
              <a:solidFill>
                <a:srgbClr val="CC0000"/>
              </a:solidFill>
              <a:effectLst/>
            </a:endParaRPr>
          </a:p>
          <a:p>
            <a:pPr marL="534988" indent="-534988" algn="ctr" eaLnBrk="1" hangingPunct="1">
              <a:spcBef>
                <a:spcPts val="300"/>
              </a:spcBef>
              <a:tabLst>
                <a:tab pos="2062163" algn="l"/>
              </a:tabLst>
              <a:defRPr/>
            </a:pPr>
            <a:r>
              <a:rPr lang="ja-JP" altLang="en-US" dirty="0">
                <a:solidFill>
                  <a:srgbClr val="CC0000"/>
                </a:solidFill>
                <a:effectLst/>
              </a:rPr>
              <a:t>「オリジナルな」クイズをつくってレポートとして提出</a:t>
            </a:r>
            <a:endParaRPr lang="en-US" altLang="ja-JP" sz="1800" dirty="0">
              <a:solidFill>
                <a:srgbClr val="CC0000"/>
              </a:solidFill>
              <a:effectLst/>
            </a:endParaRPr>
          </a:p>
          <a:p>
            <a:pPr marL="534988" indent="-534988" eaLnBrk="1" hangingPunct="1">
              <a:spcBef>
                <a:spcPts val="300"/>
              </a:spcBef>
              <a:tabLst>
                <a:tab pos="2062163" algn="l"/>
              </a:tabLst>
              <a:defRPr/>
            </a:pPr>
            <a:endParaRPr lang="en-US" altLang="ja-JP" sz="1800" dirty="0">
              <a:effectLst/>
            </a:endParaRPr>
          </a:p>
        </p:txBody>
      </p:sp>
    </p:spTree>
    <p:extLst>
      <p:ext uri="{BB962C8B-B14F-4D97-AF65-F5344CB8AC3E}">
        <p14:creationId xmlns:p14="http://schemas.microsoft.com/office/powerpoint/2010/main" val="387627296"/>
      </p:ext>
    </p:extLst>
  </p:cSld>
  <p:clrMapOvr>
    <a:masterClrMapping/>
  </p:clrMapOvr>
  <p:transition>
    <p:spli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クイズの提出</a:t>
            </a:r>
            <a:endParaRPr lang="en-US" dirty="0"/>
          </a:p>
        </p:txBody>
      </p:sp>
      <p:sp>
        <p:nvSpPr>
          <p:cNvPr id="3" name="コンテンツ プレースホルダー 2"/>
          <p:cNvSpPr>
            <a:spLocks noGrp="1"/>
          </p:cNvSpPr>
          <p:nvPr>
            <p:ph idx="1"/>
          </p:nvPr>
        </p:nvSpPr>
        <p:spPr/>
        <p:txBody>
          <a:bodyPr/>
          <a:lstStyle/>
          <a:p>
            <a:pPr marL="185738" lvl="0" indent="-185738">
              <a:spcBef>
                <a:spcPts val="0"/>
              </a:spcBef>
              <a:buFontTx/>
              <a:buChar char="•"/>
            </a:pPr>
            <a:r>
              <a:rPr lang="ja-JP" altLang="en-US" dirty="0">
                <a:solidFill>
                  <a:srgbClr val="000000"/>
                </a:solidFill>
              </a:rPr>
              <a:t>ニックネーム</a:t>
            </a:r>
          </a:p>
          <a:p>
            <a:pPr marL="185738" lvl="0" indent="-185738">
              <a:spcBef>
                <a:spcPts val="0"/>
              </a:spcBef>
              <a:buFontTx/>
              <a:buChar char="•"/>
            </a:pPr>
            <a:r>
              <a:rPr lang="ja-JP" altLang="en-US" dirty="0">
                <a:solidFill>
                  <a:srgbClr val="000000"/>
                </a:solidFill>
              </a:rPr>
              <a:t>クイズ</a:t>
            </a:r>
          </a:p>
          <a:p>
            <a:pPr marL="185738" lvl="0" indent="-185738">
              <a:spcBef>
                <a:spcPts val="0"/>
              </a:spcBef>
              <a:buFontTx/>
              <a:buChar char="•"/>
            </a:pPr>
            <a:r>
              <a:rPr lang="ja-JP" altLang="en-US" dirty="0">
                <a:solidFill>
                  <a:srgbClr val="000000"/>
                </a:solidFill>
              </a:rPr>
              <a:t>予想される答・ほんとうの答</a:t>
            </a:r>
          </a:p>
          <a:p>
            <a:pPr marL="185738" lvl="0" indent="-185738">
              <a:spcBef>
                <a:spcPts val="0"/>
              </a:spcBef>
              <a:buFontTx/>
              <a:buChar char="•"/>
            </a:pPr>
            <a:r>
              <a:rPr lang="ja-JP" altLang="en-US" dirty="0">
                <a:solidFill>
                  <a:srgbClr val="000000"/>
                </a:solidFill>
              </a:rPr>
              <a:t>インターネット検索により類似のものがないことの確認（キーワードなどの検索条件）</a:t>
            </a:r>
            <a:endParaRPr lang="ja-JP" altLang="en-US" sz="2800" dirty="0">
              <a:solidFill>
                <a:srgbClr val="000000"/>
              </a:solidFill>
            </a:endParaRPr>
          </a:p>
          <a:p>
            <a:pPr marL="185738" lvl="0" indent="-185738" algn="ctr">
              <a:spcBef>
                <a:spcPts val="1200"/>
              </a:spcBef>
              <a:spcAft>
                <a:spcPts val="1200"/>
              </a:spcAft>
            </a:pPr>
            <a:endParaRPr lang="en-US" altLang="ja-JP" sz="3600" dirty="0">
              <a:solidFill>
                <a:srgbClr val="C00000"/>
              </a:solidFill>
              <a:effectLst/>
            </a:endParaRPr>
          </a:p>
          <a:p>
            <a:pPr marL="185738" lvl="0" indent="-185738" algn="ctr">
              <a:spcBef>
                <a:spcPts val="1200"/>
              </a:spcBef>
              <a:spcAft>
                <a:spcPts val="1200"/>
              </a:spcAft>
            </a:pPr>
            <a:r>
              <a:rPr lang="en-US" altLang="ja-JP" sz="3600" dirty="0">
                <a:solidFill>
                  <a:srgbClr val="C00000"/>
                </a:solidFill>
                <a:effectLst/>
              </a:rPr>
              <a:t>2025</a:t>
            </a:r>
            <a:r>
              <a:rPr lang="ja-JP" altLang="en-US" sz="3600" dirty="0">
                <a:solidFill>
                  <a:srgbClr val="C00000"/>
                </a:solidFill>
                <a:effectLst/>
              </a:rPr>
              <a:t>年</a:t>
            </a:r>
            <a:r>
              <a:rPr lang="en-US" altLang="ja-JP" sz="3600" dirty="0">
                <a:solidFill>
                  <a:srgbClr val="C00000"/>
                </a:solidFill>
                <a:effectLst/>
              </a:rPr>
              <a:t>9</a:t>
            </a:r>
            <a:r>
              <a:rPr lang="ja-JP" altLang="en-US" sz="3600" dirty="0">
                <a:solidFill>
                  <a:srgbClr val="C00000"/>
                </a:solidFill>
                <a:effectLst/>
              </a:rPr>
              <a:t>月</a:t>
            </a:r>
            <a:r>
              <a:rPr lang="en-US" altLang="ja-JP" sz="3600" dirty="0">
                <a:solidFill>
                  <a:srgbClr val="C00000"/>
                </a:solidFill>
                <a:effectLst/>
              </a:rPr>
              <a:t>19</a:t>
            </a:r>
            <a:r>
              <a:rPr lang="ja-JP" altLang="en-US" sz="3600" dirty="0">
                <a:solidFill>
                  <a:srgbClr val="C00000"/>
                </a:solidFill>
                <a:effectLst/>
              </a:rPr>
              <a:t>日（金）までに提出</a:t>
            </a:r>
            <a:endParaRPr lang="ja-JP" altLang="en-US" sz="2800" dirty="0">
              <a:solidFill>
                <a:srgbClr val="3333CC"/>
              </a:solidFill>
              <a:effectLst>
                <a:outerShdw blurRad="38100" dist="38100" dir="2700000" algn="tl">
                  <a:srgbClr val="000000"/>
                </a:outerShdw>
              </a:effectLst>
            </a:endParaRPr>
          </a:p>
          <a:p>
            <a:pPr marL="0" lvl="0" indent="0">
              <a:spcBef>
                <a:spcPts val="0"/>
              </a:spcBef>
            </a:pPr>
            <a:endParaRPr lang="en-US" altLang="ja-JP" dirty="0">
              <a:solidFill>
                <a:srgbClr val="000000"/>
              </a:solidFill>
            </a:endParaRPr>
          </a:p>
          <a:p>
            <a:pPr marL="0" lvl="0" indent="0" algn="ctr">
              <a:spcBef>
                <a:spcPts val="0"/>
              </a:spcBef>
            </a:pPr>
            <a:r>
              <a:rPr lang="ja-JP" altLang="en-US" dirty="0">
                <a:solidFill>
                  <a:srgbClr val="000000"/>
                </a:solidFill>
              </a:rPr>
              <a:t>（ファイル形式は自由）</a:t>
            </a:r>
            <a:endParaRPr lang="en-US" altLang="ja-JP" dirty="0">
              <a:solidFill>
                <a:srgbClr val="000000"/>
              </a:solidFill>
            </a:endParaRPr>
          </a:p>
        </p:txBody>
      </p:sp>
      <p:sp>
        <p:nvSpPr>
          <p:cNvPr id="4" name="テキスト ボックス 3">
            <a:extLst>
              <a:ext uri="{FF2B5EF4-FFF2-40B4-BE49-F238E27FC236}">
                <a16:creationId xmlns:a16="http://schemas.microsoft.com/office/drawing/2014/main" id="{479BC5C2-C97E-2F62-6280-EDE40505FAEB}"/>
              </a:ext>
            </a:extLst>
          </p:cNvPr>
          <p:cNvSpPr txBox="1"/>
          <p:nvPr/>
        </p:nvSpPr>
        <p:spPr>
          <a:xfrm>
            <a:off x="368623" y="3068960"/>
            <a:ext cx="8451849" cy="648072"/>
          </a:xfrm>
          <a:prstGeom prst="rect">
            <a:avLst/>
          </a:prstGeom>
          <a:solidFill>
            <a:srgbClr val="C00000"/>
          </a:solidFill>
        </p:spPr>
        <p:txBody>
          <a:bodyPr wrap="square" bIns="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3200" b="0" dirty="0">
                <a:solidFill>
                  <a:srgbClr val="FFFFFF"/>
                </a:solidFill>
                <a:latin typeface="メイリオ" panose="020B0604030504040204" pitchFamily="50" charset="-128"/>
                <a:ea typeface="メイリオ" panose="020B0604030504040204" pitchFamily="50" charset="-128"/>
                <a:cs typeface="Arial" panose="020B0604020202020204" pitchFamily="34" charset="0"/>
              </a:rPr>
              <a:t>「やられた</a:t>
            </a:r>
            <a:r>
              <a:rPr lang="en-US" sz="3200" b="0" dirty="0">
                <a:solidFill>
                  <a:srgbClr val="FFFFFF"/>
                </a:solidFill>
                <a:latin typeface="メイリオ" panose="020B0604030504040204" pitchFamily="50" charset="-128"/>
                <a:ea typeface="メイリオ" panose="020B0604030504040204" pitchFamily="50" charset="-128"/>
                <a:cs typeface="Arial" panose="020B0604020202020204" pitchFamily="34" charset="0"/>
              </a:rPr>
              <a:t>!</a:t>
            </a:r>
            <a:r>
              <a:rPr lang="ja-JP" altLang="en-US" sz="3200" b="0" dirty="0">
                <a:solidFill>
                  <a:srgbClr val="FFFFFF"/>
                </a:solidFill>
                <a:latin typeface="メイリオ" panose="020B0604030504040204" pitchFamily="50" charset="-128"/>
                <a:ea typeface="メイリオ" panose="020B0604030504040204" pitchFamily="50" charset="-128"/>
                <a:cs typeface="Arial" panose="020B0604020202020204" pitchFamily="34" charset="0"/>
              </a:rPr>
              <a:t>」と感じさせるクイズ</a:t>
            </a:r>
            <a:endParaRPr kumimoji="1" lang="en-US" sz="3600" b="0"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9328711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1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HGP創英角ｺﾞｼｯｸUB"/>
        <a:ea typeface="HGP創英角ｺﾞｼｯｸUB"/>
        <a:cs typeface=""/>
      </a:majorFont>
      <a:minorFont>
        <a:latin typeface="HGP創英角ｺﾞｼｯｸUB"/>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Osaka" charset="-128"/>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Osaka" charset="-128"/>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type="none" w="sm" len="lg"/>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wrap="square" anchor="t" anchorCtr="0">
        <a:noAutofit/>
      </a:bodyPr>
      <a:lstStyle>
        <a:defPPr algn="just" eaLnBrk="1" hangingPunct="1">
          <a:defRPr sz="2000" smtClean="0">
            <a:solidFill>
              <a:srgbClr val="000000"/>
            </a:solidFill>
            <a:latin typeface="メイリオ" panose="020B0604030504040204" pitchFamily="50" charset="-128"/>
            <a:ea typeface="メイリオ" panose="020B0604030504040204" pitchFamily="50" charset="-128"/>
          </a:defRPr>
        </a:defPPr>
      </a:lstStyle>
    </a:txDef>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小塚ゴシックP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小塚ゴシック Pro L">
      <a:majorFont>
        <a:latin typeface="小塚ゴシック Pro L"/>
        <a:ea typeface="小塚ゴシック Pro L"/>
        <a:cs typeface=""/>
      </a:majorFont>
      <a:minorFont>
        <a:latin typeface="小塚ゴシック Pro L"/>
        <a:ea typeface="小塚ゴシック Pro 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9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新しいプレゼンテーション">
  <a:themeElements>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プレゼンテーション">
      <a:majorFont>
        <a:latin typeface="HGP創英角ｺﾞｼｯｸUB"/>
        <a:ea typeface="HGP創英角ｺﾞｼｯｸUB"/>
        <a:cs typeface=""/>
      </a:majorFont>
      <a:minorFont>
        <a:latin typeface="HGP創英角ｺﾞｼｯｸUB"/>
        <a:ea typeface="HGP創英角ｺﾞｼｯｸUB"/>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Osaka" charset="-128"/>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Osaka" charset="-128"/>
          </a:defRPr>
        </a:defPPr>
      </a:lstStyle>
    </a:lnDef>
  </a:objectDefaults>
  <a:extraClrSchemeLst>
    <a:extraClrScheme>
      <a:clrScheme name="新しいプレゼンテーショ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新しいプレゼンテーショ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新しいプレゼンテーショ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小塚ゴシックP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小塚ゴシック Pro L">
      <a:majorFont>
        <a:latin typeface="小塚ゴシック Pro L"/>
        <a:ea typeface="小塚ゴシック Pro L"/>
        <a:cs typeface=""/>
      </a:majorFont>
      <a:minorFont>
        <a:latin typeface="小塚ゴシック Pro L"/>
        <a:ea typeface="小塚ゴシック Pro 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小塚ゴシックPr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小塚ゴシック Pro L">
      <a:majorFont>
        <a:latin typeface="小塚ゴシック Pro L"/>
        <a:ea typeface="小塚ゴシック Pro L"/>
        <a:cs typeface=""/>
      </a:majorFont>
      <a:minorFont>
        <a:latin typeface="小塚ゴシック Pro L"/>
        <a:ea typeface="小塚ゴシック Pro L"/>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PBG4_214: for document:Microsoft Office 98:Templates:新しいプレゼンテーション</Template>
  <TotalTime>52577521</TotalTime>
  <Words>8444</Words>
  <Application>Microsoft Office PowerPoint</Application>
  <PresentationFormat>画面に合わせる (4:3)</PresentationFormat>
  <Paragraphs>1019</Paragraphs>
  <Slides>99</Slides>
  <Notes>49</Notes>
  <HiddenSlides>0</HiddenSlides>
  <MMClips>2</MMClips>
  <ScaleCrop>false</ScaleCrop>
  <HeadingPairs>
    <vt:vector size="10" baseType="variant">
      <vt:variant>
        <vt:lpstr>使用されているフォント</vt:lpstr>
      </vt:variant>
      <vt:variant>
        <vt:i4>8</vt:i4>
      </vt:variant>
      <vt:variant>
        <vt:lpstr>テーマ</vt:lpstr>
      </vt:variant>
      <vt:variant>
        <vt:i4>8</vt:i4>
      </vt:variant>
      <vt:variant>
        <vt:lpstr>埋め込まれた OLE サーバー</vt:lpstr>
      </vt:variant>
      <vt:variant>
        <vt:i4>3</vt:i4>
      </vt:variant>
      <vt:variant>
        <vt:lpstr>スライド タイトル</vt:lpstr>
      </vt:variant>
      <vt:variant>
        <vt:i4>99</vt:i4>
      </vt:variant>
      <vt:variant>
        <vt:lpstr>目的別スライド ショー</vt:lpstr>
      </vt:variant>
      <vt:variant>
        <vt:i4>1</vt:i4>
      </vt:variant>
    </vt:vector>
  </HeadingPairs>
  <TitlesOfParts>
    <vt:vector size="119" baseType="lpstr">
      <vt:lpstr>HGP創英角ｺﾞｼｯｸUB</vt:lpstr>
      <vt:lpstr>Osaka</vt:lpstr>
      <vt:lpstr>メイリオ</vt:lpstr>
      <vt:lpstr>小塚ゴシック Pro L</vt:lpstr>
      <vt:lpstr>小塚ゴシック Pro M</vt:lpstr>
      <vt:lpstr>Arial</vt:lpstr>
      <vt:lpstr>Calibri</vt:lpstr>
      <vt:lpstr>Wingdings</vt:lpstr>
      <vt:lpstr>1_デザインの設定</vt:lpstr>
      <vt:lpstr>2_デザインの設定</vt:lpstr>
      <vt:lpstr>4_新しいプレゼンテーション</vt:lpstr>
      <vt:lpstr>3_小塚ゴシックPro</vt:lpstr>
      <vt:lpstr>9_Office ​​テーマ</vt:lpstr>
      <vt:lpstr>新しいプレゼンテーション</vt:lpstr>
      <vt:lpstr>小塚ゴシックPro</vt:lpstr>
      <vt:lpstr>2_小塚ゴシックPro</vt:lpstr>
      <vt:lpstr>Image</vt:lpstr>
      <vt:lpstr>数式</vt:lpstr>
      <vt:lpstr>Worksheet</vt:lpstr>
      <vt:lpstr>集中講義「化学生命理工学特論Ⅰ」</vt:lpstr>
      <vt:lpstr>講義の目標・到達目標</vt:lpstr>
      <vt:lpstr>おぼえておいてほしいこと</vt:lpstr>
      <vt:lpstr>予定</vt:lpstr>
      <vt:lpstr>投票してください</vt:lpstr>
      <vt:lpstr>PowerPoint プレゼンテーション</vt:lpstr>
      <vt:lpstr>2025年9月10日</vt:lpstr>
      <vt:lpstr>PowerPoint プレゼンテーション</vt:lpstr>
      <vt:lpstr>研究にもとめられるもの</vt:lpstr>
      <vt:lpstr>ラングミュアの業績</vt:lpstr>
      <vt:lpstr>「○○○た！」とはなにか</vt:lpstr>
      <vt:lpstr>ラングミュアの業績</vt:lpstr>
      <vt:lpstr>オリジナリティ</vt:lpstr>
      <vt:lpstr>1905年のアインシュタインの3論文</vt:lpstr>
      <vt:lpstr>研究にもとめられるもの</vt:lpstr>
      <vt:lpstr>この講義の目的</vt:lpstr>
      <vt:lpstr>講義の目標・到達目標</vt:lpstr>
      <vt:lpstr>おぼえておいてほしいこと</vt:lpstr>
      <vt:lpstr>予定</vt:lpstr>
      <vt:lpstr>投票してください</vt:lpstr>
      <vt:lpstr>PowerPoint プレゼンテーション</vt:lpstr>
      <vt:lpstr>研究</vt:lpstr>
      <vt:lpstr>研究者として必要なこと</vt:lpstr>
      <vt:lpstr>自己紹介してください</vt:lpstr>
      <vt:lpstr>物質とは</vt:lpstr>
      <vt:lpstr>物質量（モル）を計算してみる</vt:lpstr>
      <vt:lpstr>物質量（モル）を計算してみる</vt:lpstr>
      <vt:lpstr>Ｑ：　アヴォガドロ定数はいくらですか</vt:lpstr>
      <vt:lpstr>シリコン（28Si）単結晶の真球</vt:lpstr>
      <vt:lpstr>Ｑ： 綿1 kgと鉄1 kgではどっちが重い</vt:lpstr>
      <vt:lpstr>ゲーム</vt:lpstr>
      <vt:lpstr>ゲーム</vt:lpstr>
      <vt:lpstr>頭髪/眉毛/睫（まつげ）の本数</vt:lpstr>
      <vt:lpstr>Ｑ：　毛髪の本数をどうやって測りますか</vt:lpstr>
      <vt:lpstr>毛髪の本数をどうやって測りますか</vt:lpstr>
      <vt:lpstr>やってみた</vt:lpstr>
      <vt:lpstr>必要条件と十分条件</vt:lpstr>
      <vt:lpstr>電子レンジ：水分子の回転励起と緩和</vt:lpstr>
      <vt:lpstr>PowerPoint プレゼンテーション</vt:lpstr>
      <vt:lpstr>PowerPoint プレゼンテーション</vt:lpstr>
      <vt:lpstr>バスは続けてくるの法則</vt:lpstr>
      <vt:lpstr>バスは続けてくるの法則</vt:lpstr>
      <vt:lpstr>寺田寅彦「電車の混雑について」</vt:lpstr>
      <vt:lpstr>電車の混雑について（寺田寅彦）</vt:lpstr>
      <vt:lpstr>PowerPoint プレゼンテーション</vt:lpstr>
      <vt:lpstr>Ｑ：　ノートをとってください</vt:lpstr>
      <vt:lpstr>論理を組み立てる</vt:lpstr>
      <vt:lpstr>必要な情報</vt:lpstr>
      <vt:lpstr>実験ノートの書き方</vt:lpstr>
      <vt:lpstr>練習問題</vt:lpstr>
      <vt:lpstr>練習問題</vt:lpstr>
      <vt:lpstr>PowerPoint プレゼンテーション</vt:lpstr>
      <vt:lpstr>PowerPoint プレゼンテーション</vt:lpstr>
      <vt:lpstr>コイン</vt:lpstr>
      <vt:lpstr>PowerPoint プレゼンテーション</vt:lpstr>
      <vt:lpstr>PowerPoint プレゼンテーション</vt:lpstr>
      <vt:lpstr>PowerPoint プレゼンテーション</vt:lpstr>
      <vt:lpstr>血液型と性格（気質）</vt:lpstr>
      <vt:lpstr>カイ（χ）2乗検定：　統計学的推論</vt:lpstr>
      <vt:lpstr>男子ツアープロ（2006-2010）</vt:lpstr>
      <vt:lpstr>この教室のなかの血液型分布</vt:lpstr>
      <vt:lpstr>確率</vt:lpstr>
      <vt:lpstr>おなじ誕生日</vt:lpstr>
      <vt:lpstr>おなじ誕生日の人がいる確率</vt:lpstr>
      <vt:lpstr>日本のプロ野球における打者の三冠王</vt:lpstr>
      <vt:lpstr>日本のプロ野球の投手の三/四/五冠王</vt:lpstr>
      <vt:lpstr>三冠王</vt:lpstr>
      <vt:lpstr>三冠王</vt:lpstr>
      <vt:lpstr>ラングミュアの業績</vt:lpstr>
      <vt:lpstr>PowerPoint プレゼンテーション</vt:lpstr>
      <vt:lpstr>PowerPoint プレゼンテーション</vt:lpstr>
      <vt:lpstr>この講義の目的</vt:lpstr>
      <vt:lpstr>研究の目的＝たかいオリジナリティ</vt:lpstr>
      <vt:lpstr>なにからはじめますか</vt:lpstr>
      <vt:lpstr>なにからはじめますか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原稿を書く順序</vt:lpstr>
      <vt:lpstr>原稿を書く順序</vt:lpstr>
      <vt:lpstr>ミステリー小説</vt:lpstr>
      <vt:lpstr>PowerPoint プレゼンテーション</vt:lpstr>
      <vt:lpstr>原稿を書く順序</vt:lpstr>
      <vt:lpstr>原稿を書く順序</vt:lpstr>
      <vt:lpstr>いつかきはじめますか</vt:lpstr>
      <vt:lpstr>研究者として必要なこと</vt:lpstr>
      <vt:lpstr>「やられた！」とおもわせたい動機</vt:lpstr>
      <vt:lpstr>PowerPoint プレゼンテーション</vt:lpstr>
      <vt:lpstr>PowerPoint プレゼンテーション</vt:lpstr>
      <vt:lpstr>予定</vt:lpstr>
      <vt:lpstr>クイズの提出</vt:lpstr>
      <vt:lpstr>実用例</vt:lpstr>
    </vt:vector>
  </TitlesOfParts>
  <Company>Hokkaido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クイズで学ぶ化学と科学</dc:title>
  <dc:creator>Bunsho OHTANI</dc:creator>
  <cp:lastModifiedBy>文章 大谷</cp:lastModifiedBy>
  <cp:revision>1125</cp:revision>
  <cp:lastPrinted>2012-04-19T09:35:35Z</cp:lastPrinted>
  <dcterms:created xsi:type="dcterms:W3CDTF">2003-07-05T13:54:49Z</dcterms:created>
  <dcterms:modified xsi:type="dcterms:W3CDTF">2025-09-11T08:00:54Z</dcterms:modified>
</cp:coreProperties>
</file>